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71" r:id="rId2"/>
    <p:sldId id="276" r:id="rId3"/>
    <p:sldId id="278" r:id="rId4"/>
    <p:sldId id="279" r:id="rId5"/>
    <p:sldId id="337" r:id="rId6"/>
    <p:sldId id="318" r:id="rId7"/>
    <p:sldId id="319" r:id="rId8"/>
    <p:sldId id="320" r:id="rId9"/>
    <p:sldId id="33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8" r:id="rId20"/>
    <p:sldId id="333" r:id="rId21"/>
    <p:sldId id="339" r:id="rId22"/>
    <p:sldId id="280" r:id="rId23"/>
    <p:sldId id="287" r:id="rId24"/>
    <p:sldId id="340" r:id="rId25"/>
    <p:sldId id="275" r:id="rId26"/>
    <p:sldId id="341" r:id="rId27"/>
    <p:sldId id="292" r:id="rId28"/>
    <p:sldId id="293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 Vu" initials="L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88C"/>
    <a:srgbClr val="F8CBAD"/>
    <a:srgbClr val="006673"/>
    <a:srgbClr val="A3DBE1"/>
    <a:srgbClr val="F26532"/>
    <a:srgbClr val="E26714"/>
    <a:srgbClr val="EE8640"/>
    <a:srgbClr val="048DA4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1437" autoAdjust="0"/>
  </p:normalViewPr>
  <p:slideViewPr>
    <p:cSldViewPr snapToGrid="0" showGuides="1">
      <p:cViewPr>
        <p:scale>
          <a:sx n="51" d="100"/>
          <a:sy n="51" d="100"/>
        </p:scale>
        <p:origin x="12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66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4" name="Google Shape;4374;g9be7e1f0d4_2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5" name="Google Shape;4375;g9be7e1f0d4_2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970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9bbbcba8d_0_2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9bbbcba8d_0_2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3352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8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3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46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cd81b2cb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cd81b2cb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740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9bbbcba8d_0_3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9bbbcba8d_0_3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79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cd81b2cbb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cd81b2cbb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84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9cd81b2cbb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9cd81b2cbb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151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" name="Google Shape;4055;g9be7e1f0d4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6" name="Google Shape;4056;g9be7e1f0d4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520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cd81b2cb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cd81b2cbb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93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>
            <a:spLocks noGrp="1"/>
          </p:cNvSpPr>
          <p:nvPr>
            <p:ph type="title" hasCustomPrompt="1"/>
          </p:nvPr>
        </p:nvSpPr>
        <p:spPr>
          <a:xfrm>
            <a:off x="951000" y="2256084"/>
            <a:ext cx="10290000" cy="13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5" name="Google Shape;105;p11"/>
          <p:cNvSpPr txBox="1">
            <a:spLocks noGrp="1"/>
          </p:cNvSpPr>
          <p:nvPr>
            <p:ph type="sldNum" idx="12"/>
          </p:nvPr>
        </p:nvSpPr>
        <p:spPr>
          <a:xfrm>
            <a:off x="11657677" y="6747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uk-UA" smtClean="0"/>
              <a:pPr algn="l"/>
              <a:t>‹#›</a:t>
            </a:fld>
            <a:endParaRPr lang="uk-UA"/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1"/>
          </p:nvPr>
        </p:nvSpPr>
        <p:spPr>
          <a:xfrm>
            <a:off x="950800" y="3686717"/>
            <a:ext cx="102904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867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107" name="Google Shape;107;p11"/>
          <p:cNvGrpSpPr/>
          <p:nvPr/>
        </p:nvGrpSpPr>
        <p:grpSpPr>
          <a:xfrm>
            <a:off x="10384255" y="708192"/>
            <a:ext cx="885152" cy="763416"/>
            <a:chOff x="7788191" y="531144"/>
            <a:chExt cx="663864" cy="572562"/>
          </a:xfrm>
        </p:grpSpPr>
        <p:sp>
          <p:nvSpPr>
            <p:cNvPr id="108" name="Google Shape;108;p11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1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11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" name="Google Shape;111;p11"/>
          <p:cNvGrpSpPr/>
          <p:nvPr/>
        </p:nvGrpSpPr>
        <p:grpSpPr>
          <a:xfrm flipH="1">
            <a:off x="950955" y="708175"/>
            <a:ext cx="885152" cy="763416"/>
            <a:chOff x="7788191" y="531144"/>
            <a:chExt cx="663864" cy="572562"/>
          </a:xfrm>
        </p:grpSpPr>
        <p:sp>
          <p:nvSpPr>
            <p:cNvPr id="112" name="Google Shape;112;p11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1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1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11"/>
          <p:cNvSpPr/>
          <p:nvPr/>
        </p:nvSpPr>
        <p:spPr>
          <a:xfrm rot="10800000" flipH="1">
            <a:off x="2321967" y="5513583"/>
            <a:ext cx="7548064" cy="620471"/>
          </a:xfrm>
          <a:custGeom>
            <a:avLst/>
            <a:gdLst/>
            <a:ahLst/>
            <a:cxnLst/>
            <a:rect l="l" t="t" r="r" b="b"/>
            <a:pathLst>
              <a:path w="30056" h="7440" fill="none" extrusionOk="0">
                <a:moveTo>
                  <a:pt x="1" y="1"/>
                </a:moveTo>
                <a:lnTo>
                  <a:pt x="5271" y="1"/>
                </a:lnTo>
                <a:lnTo>
                  <a:pt x="5271" y="7439"/>
                </a:lnTo>
                <a:lnTo>
                  <a:pt x="25119" y="7439"/>
                </a:lnTo>
                <a:lnTo>
                  <a:pt x="25119" y="1"/>
                </a:lnTo>
                <a:lnTo>
                  <a:pt x="30056" y="1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6" name="Google Shape;116;p11"/>
          <p:cNvGrpSpPr/>
          <p:nvPr/>
        </p:nvGrpSpPr>
        <p:grpSpPr>
          <a:xfrm rot="10800000" flipH="1">
            <a:off x="10384255" y="5381775"/>
            <a:ext cx="885152" cy="763416"/>
            <a:chOff x="7788191" y="531144"/>
            <a:chExt cx="663864" cy="572562"/>
          </a:xfrm>
        </p:grpSpPr>
        <p:sp>
          <p:nvSpPr>
            <p:cNvPr id="117" name="Google Shape;117;p11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1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1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11"/>
          <p:cNvGrpSpPr/>
          <p:nvPr/>
        </p:nvGrpSpPr>
        <p:grpSpPr>
          <a:xfrm rot="10800000">
            <a:off x="950955" y="5381792"/>
            <a:ext cx="885152" cy="763416"/>
            <a:chOff x="7788191" y="531144"/>
            <a:chExt cx="663864" cy="572562"/>
          </a:xfrm>
        </p:grpSpPr>
        <p:sp>
          <p:nvSpPr>
            <p:cNvPr id="121" name="Google Shape;121;p11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11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11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67712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4715241" flipH="1">
            <a:off x="9825092" y="-1669954"/>
            <a:ext cx="3598113" cy="3866891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657677" y="6747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uk-UA" smtClean="0"/>
              <a:pPr algn="l"/>
              <a:t>‹#›</a:t>
            </a:fld>
            <a:endParaRPr lang="uk-UA"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950967" y="536448"/>
            <a:ext cx="102900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ubTitle" idx="1"/>
          </p:nvPr>
        </p:nvSpPr>
        <p:spPr>
          <a:xfrm>
            <a:off x="950967" y="1804416"/>
            <a:ext cx="10290000" cy="4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 rot="-9365462">
            <a:off x="9551700" y="706139"/>
            <a:ext cx="242497" cy="230333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9365462">
            <a:off x="9781409" y="1244179"/>
            <a:ext cx="242497" cy="230333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-3358287">
            <a:off x="9107907" y="972885"/>
            <a:ext cx="242559" cy="230392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5495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4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974800" y="536448"/>
            <a:ext cx="102424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5"/>
          <p:cNvSpPr/>
          <p:nvPr/>
        </p:nvSpPr>
        <p:spPr>
          <a:xfrm rot="10239327" flipH="1">
            <a:off x="-430021" y="-958606"/>
            <a:ext cx="2337288" cy="2511812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5"/>
          <p:cNvSpPr/>
          <p:nvPr/>
        </p:nvSpPr>
        <p:spPr>
          <a:xfrm rot="4715249">
            <a:off x="9266731" y="4907147"/>
            <a:ext cx="3948605" cy="4243445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5"/>
          <p:cNvSpPr/>
          <p:nvPr/>
        </p:nvSpPr>
        <p:spPr>
          <a:xfrm flipH="1">
            <a:off x="10501352" y="719319"/>
            <a:ext cx="720547" cy="695528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8339"/>
                </a:moveTo>
                <a:lnTo>
                  <a:pt x="0" y="0"/>
                </a:lnTo>
                <a:lnTo>
                  <a:pt x="8640" y="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2448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bg>
      <p:bgPr>
        <a:solidFill>
          <a:srgbClr val="F4EAD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3120969" y="668941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217;p16"/>
          <p:cNvSpPr/>
          <p:nvPr/>
        </p:nvSpPr>
        <p:spPr>
          <a:xfrm>
            <a:off x="333203" y="3360874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950967" y="486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3733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3778440" y="3147267"/>
            <a:ext cx="3728800" cy="17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133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0" y="4893367"/>
            <a:ext cx="12192016" cy="1983932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221;p16"/>
          <p:cNvSpPr/>
          <p:nvPr/>
        </p:nvSpPr>
        <p:spPr>
          <a:xfrm>
            <a:off x="10678446" y="5589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22" name="Google Shape;222;p16"/>
          <p:cNvGrpSpPr/>
          <p:nvPr/>
        </p:nvGrpSpPr>
        <p:grpSpPr>
          <a:xfrm>
            <a:off x="10638441" y="3685179"/>
            <a:ext cx="201655" cy="183855"/>
            <a:chOff x="1474943" y="3859420"/>
            <a:chExt cx="118956" cy="108456"/>
          </a:xfrm>
        </p:grpSpPr>
        <p:sp>
          <p:nvSpPr>
            <p:cNvPr id="223" name="Google Shape;223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1502941" y="915346"/>
            <a:ext cx="201655" cy="183855"/>
            <a:chOff x="1474943" y="3859420"/>
            <a:chExt cx="118956" cy="108456"/>
          </a:xfrm>
        </p:grpSpPr>
        <p:sp>
          <p:nvSpPr>
            <p:cNvPr id="227" name="Google Shape;227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0" name="Google Shape;230;p16"/>
          <p:cNvSpPr/>
          <p:nvPr/>
        </p:nvSpPr>
        <p:spPr>
          <a:xfrm>
            <a:off x="2675629" y="39284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231;p16"/>
          <p:cNvSpPr/>
          <p:nvPr/>
        </p:nvSpPr>
        <p:spPr>
          <a:xfrm>
            <a:off x="9308536" y="2160474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232;p16"/>
          <p:cNvSpPr/>
          <p:nvPr/>
        </p:nvSpPr>
        <p:spPr>
          <a:xfrm>
            <a:off x="578829" y="24909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233;p16"/>
          <p:cNvSpPr/>
          <p:nvPr/>
        </p:nvSpPr>
        <p:spPr>
          <a:xfrm>
            <a:off x="11776395" y="12505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2"/>
          </p:nvPr>
        </p:nvSpPr>
        <p:spPr>
          <a:xfrm>
            <a:off x="3778400" y="2629933"/>
            <a:ext cx="3728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667">
                <a:solidFill>
                  <a:schemeClr val="accent3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17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Title and one column 2">
    <p:bg>
      <p:bgPr>
        <a:solidFill>
          <a:srgbClr val="F4EAD7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/>
          <p:nvPr/>
        </p:nvSpPr>
        <p:spPr>
          <a:xfrm>
            <a:off x="7919032" y="344995"/>
            <a:ext cx="2521721" cy="112901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237;p17"/>
          <p:cNvSpPr/>
          <p:nvPr/>
        </p:nvSpPr>
        <p:spPr>
          <a:xfrm>
            <a:off x="77869" y="668941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238;p17"/>
          <p:cNvSpPr txBox="1">
            <a:spLocks noGrp="1"/>
          </p:cNvSpPr>
          <p:nvPr>
            <p:ph type="title"/>
          </p:nvPr>
        </p:nvSpPr>
        <p:spPr>
          <a:xfrm>
            <a:off x="950967" y="486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3733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0" y="4893367"/>
            <a:ext cx="12192016" cy="1983932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240;p17"/>
          <p:cNvSpPr/>
          <p:nvPr/>
        </p:nvSpPr>
        <p:spPr>
          <a:xfrm>
            <a:off x="578829" y="40384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41" name="Google Shape;241;p17"/>
          <p:cNvGrpSpPr/>
          <p:nvPr/>
        </p:nvGrpSpPr>
        <p:grpSpPr>
          <a:xfrm>
            <a:off x="2861541" y="1929779"/>
            <a:ext cx="201655" cy="183855"/>
            <a:chOff x="1474943" y="3859420"/>
            <a:chExt cx="118956" cy="108456"/>
          </a:xfrm>
        </p:grpSpPr>
        <p:sp>
          <p:nvSpPr>
            <p:cNvPr id="242" name="Google Shape;242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10982041" y="3061679"/>
            <a:ext cx="201655" cy="183855"/>
            <a:chOff x="1474943" y="3859420"/>
            <a:chExt cx="118956" cy="108456"/>
          </a:xfrm>
        </p:grpSpPr>
        <p:sp>
          <p:nvSpPr>
            <p:cNvPr id="246" name="Google Shape;246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49" name="Google Shape;249;p17"/>
          <p:cNvSpPr/>
          <p:nvPr/>
        </p:nvSpPr>
        <p:spPr>
          <a:xfrm>
            <a:off x="1760695" y="49640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250;p17"/>
          <p:cNvSpPr/>
          <p:nvPr/>
        </p:nvSpPr>
        <p:spPr>
          <a:xfrm>
            <a:off x="9631836" y="3685174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251;p17"/>
          <p:cNvSpPr/>
          <p:nvPr/>
        </p:nvSpPr>
        <p:spPr>
          <a:xfrm>
            <a:off x="1344795" y="23951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252;p17"/>
          <p:cNvSpPr/>
          <p:nvPr/>
        </p:nvSpPr>
        <p:spPr>
          <a:xfrm>
            <a:off x="11776395" y="12505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1"/>
          </p:nvPr>
        </p:nvSpPr>
        <p:spPr>
          <a:xfrm>
            <a:off x="4214165" y="2989092"/>
            <a:ext cx="3792400" cy="1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3733"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10148662" y="1474008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6277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rgbClr val="F4EAD7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/>
          <p:nvPr/>
        </p:nvSpPr>
        <p:spPr>
          <a:xfrm>
            <a:off x="1605908" y="157276"/>
            <a:ext cx="4228089" cy="189295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950967" y="486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3733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/>
          <p:nvPr/>
        </p:nvSpPr>
        <p:spPr>
          <a:xfrm>
            <a:off x="1561729" y="8137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01" name="Google Shape;201;p15"/>
          <p:cNvGrpSpPr/>
          <p:nvPr/>
        </p:nvGrpSpPr>
        <p:grpSpPr>
          <a:xfrm>
            <a:off x="9521407" y="361479"/>
            <a:ext cx="201655" cy="183855"/>
            <a:chOff x="1474943" y="3859420"/>
            <a:chExt cx="118956" cy="108456"/>
          </a:xfrm>
        </p:grpSpPr>
        <p:sp>
          <p:nvSpPr>
            <p:cNvPr id="202" name="Google Shape;202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05" name="Google Shape;205;p15"/>
          <p:cNvSpPr/>
          <p:nvPr/>
        </p:nvSpPr>
        <p:spPr>
          <a:xfrm>
            <a:off x="0" y="4893367"/>
            <a:ext cx="12192016" cy="1983932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206;p15"/>
          <p:cNvSpPr/>
          <p:nvPr/>
        </p:nvSpPr>
        <p:spPr>
          <a:xfrm flipH="1">
            <a:off x="10733768" y="361469"/>
            <a:ext cx="1458227" cy="1014585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207;p15"/>
          <p:cNvSpPr/>
          <p:nvPr/>
        </p:nvSpPr>
        <p:spPr>
          <a:xfrm>
            <a:off x="-10638" y="3599569"/>
            <a:ext cx="1458227" cy="1014585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208;p15"/>
          <p:cNvSpPr/>
          <p:nvPr/>
        </p:nvSpPr>
        <p:spPr>
          <a:xfrm>
            <a:off x="11654762" y="19402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09" name="Google Shape;209;p15"/>
          <p:cNvGrpSpPr/>
          <p:nvPr/>
        </p:nvGrpSpPr>
        <p:grpSpPr>
          <a:xfrm>
            <a:off x="11574741" y="3744579"/>
            <a:ext cx="201655" cy="183855"/>
            <a:chOff x="1474943" y="3859420"/>
            <a:chExt cx="118956" cy="108456"/>
          </a:xfrm>
        </p:grpSpPr>
        <p:sp>
          <p:nvSpPr>
            <p:cNvPr id="210" name="Google Shape;210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13" name="Google Shape;213;p15"/>
          <p:cNvSpPr/>
          <p:nvPr/>
        </p:nvSpPr>
        <p:spPr>
          <a:xfrm>
            <a:off x="10207862" y="30169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214;p15"/>
          <p:cNvSpPr/>
          <p:nvPr/>
        </p:nvSpPr>
        <p:spPr>
          <a:xfrm>
            <a:off x="2675629" y="39284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5964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" Target="slide9.xml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9381" y="1571759"/>
            <a:ext cx="4222625" cy="4202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1253" y="577088"/>
            <a:ext cx="10242400" cy="853600"/>
          </a:xfrm>
        </p:spPr>
        <p:txBody>
          <a:bodyPr/>
          <a:lstStyle/>
          <a:p>
            <a:r>
              <a:rPr lang="en-US" b="1" dirty="0">
                <a:latin typeface="iCiel Crocante" panose="02000000000000000000" pitchFamily="2" charset="0"/>
              </a:rPr>
              <a:t>SAVE THE ELEPHANTS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1659" y="1978655"/>
            <a:ext cx="6414581" cy="3580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>
              <a:spcAft>
                <a:spcPts val="800"/>
              </a:spcAft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Founded by a renowned elephant expert. </a:t>
            </a:r>
          </a:p>
          <a:p>
            <a:pPr marL="609585" indent="-609585">
              <a:spcAft>
                <a:spcPts val="800"/>
              </a:spcAft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One of the world’s largest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organisations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 to save elephants.</a:t>
            </a:r>
          </a:p>
          <a:p>
            <a:pPr marL="609585" indent="-609585">
              <a:spcAft>
                <a:spcPts val="800"/>
              </a:spcAft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Help secure a better future for elephants.  </a:t>
            </a:r>
            <a:br>
              <a:rPr lang="en-US" sz="2133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133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7" y="1571757"/>
            <a:ext cx="4423219" cy="477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6" name="Google Shape;1516;p32"/>
          <p:cNvGrpSpPr/>
          <p:nvPr/>
        </p:nvGrpSpPr>
        <p:grpSpPr>
          <a:xfrm>
            <a:off x="187572" y="612705"/>
            <a:ext cx="15230619" cy="6328400"/>
            <a:chOff x="713227" y="459529"/>
            <a:chExt cx="7884718" cy="4683960"/>
          </a:xfrm>
        </p:grpSpPr>
        <p:grpSp>
          <p:nvGrpSpPr>
            <p:cNvPr id="1517" name="Google Shape;1517;p32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1518" name="Google Shape;1518;p3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525" name="Google Shape;1525;p32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526" name="Google Shape;1526;p32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532" name="Google Shape;1532;p32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533" name="Google Shape;1533;p32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1534" name="Google Shape;1534;p32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539" name="Google Shape;1539;p32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1540" name="Google Shape;1540;p32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1" name="Google Shape;1541;p32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545" name="Google Shape;1545;p32"/>
          <p:cNvSpPr txBox="1">
            <a:spLocks noGrp="1"/>
          </p:cNvSpPr>
          <p:nvPr>
            <p:ph type="title"/>
          </p:nvPr>
        </p:nvSpPr>
        <p:spPr>
          <a:xfrm>
            <a:off x="4433980" y="511215"/>
            <a:ext cx="304158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1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1547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679409" y="1826328"/>
            <a:ext cx="8353281" cy="18475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What animal is it? - It’s a black and white animal that lives in forests in China. It eats bamboo.</a:t>
            </a:r>
          </a:p>
          <a:p>
            <a:endParaRPr lang="en-US" sz="4000" b="1" dirty="0">
              <a:latin typeface="iCiel Hipsteria" panose="02000000000000000000" pitchFamily="2" charset="0"/>
            </a:endParaRPr>
          </a:p>
        </p:txBody>
      </p:sp>
      <p:grpSp>
        <p:nvGrpSpPr>
          <p:cNvPr id="1548" name="Google Shape;1548;p32"/>
          <p:cNvGrpSpPr/>
          <p:nvPr/>
        </p:nvGrpSpPr>
        <p:grpSpPr>
          <a:xfrm>
            <a:off x="9749272" y="4488551"/>
            <a:ext cx="2240027" cy="2310200"/>
            <a:chOff x="678900" y="3632375"/>
            <a:chExt cx="1610325" cy="1940225"/>
          </a:xfrm>
        </p:grpSpPr>
        <p:sp>
          <p:nvSpPr>
            <p:cNvPr id="1549" name="Google Shape;1549;p32"/>
            <p:cNvSpPr/>
            <p:nvPr/>
          </p:nvSpPr>
          <p:spPr>
            <a:xfrm>
              <a:off x="780400" y="4816100"/>
              <a:ext cx="328975" cy="240200"/>
            </a:xfrm>
            <a:custGeom>
              <a:avLst/>
              <a:gdLst/>
              <a:ahLst/>
              <a:cxnLst/>
              <a:rect l="l" t="t" r="r" b="b"/>
              <a:pathLst>
                <a:path w="13159" h="9608" extrusionOk="0">
                  <a:moveTo>
                    <a:pt x="2316" y="0"/>
                  </a:moveTo>
                  <a:cubicBezTo>
                    <a:pt x="2227" y="0"/>
                    <a:pt x="2126" y="18"/>
                    <a:pt x="2006" y="58"/>
                  </a:cubicBezTo>
                  <a:cubicBezTo>
                    <a:pt x="1379" y="234"/>
                    <a:pt x="1029" y="860"/>
                    <a:pt x="778" y="1412"/>
                  </a:cubicBezTo>
                  <a:cubicBezTo>
                    <a:pt x="402" y="2289"/>
                    <a:pt x="1" y="3467"/>
                    <a:pt x="302" y="4419"/>
                  </a:cubicBezTo>
                  <a:cubicBezTo>
                    <a:pt x="602" y="5347"/>
                    <a:pt x="1605" y="6299"/>
                    <a:pt x="2307" y="6976"/>
                  </a:cubicBezTo>
                  <a:cubicBezTo>
                    <a:pt x="3986" y="8580"/>
                    <a:pt x="6542" y="9607"/>
                    <a:pt x="8873" y="9607"/>
                  </a:cubicBezTo>
                  <a:cubicBezTo>
                    <a:pt x="9625" y="9607"/>
                    <a:pt x="10377" y="9532"/>
                    <a:pt x="11054" y="9256"/>
                  </a:cubicBezTo>
                  <a:cubicBezTo>
                    <a:pt x="11755" y="8956"/>
                    <a:pt x="12357" y="8454"/>
                    <a:pt x="12658" y="7753"/>
                  </a:cubicBezTo>
                  <a:cubicBezTo>
                    <a:pt x="12858" y="7352"/>
                    <a:pt x="12958" y="6675"/>
                    <a:pt x="13034" y="6224"/>
                  </a:cubicBezTo>
                  <a:cubicBezTo>
                    <a:pt x="13159" y="5597"/>
                    <a:pt x="12983" y="4895"/>
                    <a:pt x="12507" y="4494"/>
                  </a:cubicBezTo>
                  <a:cubicBezTo>
                    <a:pt x="12207" y="4244"/>
                    <a:pt x="11831" y="4118"/>
                    <a:pt x="11455" y="4018"/>
                  </a:cubicBezTo>
                  <a:cubicBezTo>
                    <a:pt x="11079" y="3930"/>
                    <a:pt x="10715" y="3924"/>
                    <a:pt x="10352" y="3924"/>
                  </a:cubicBezTo>
                  <a:cubicBezTo>
                    <a:pt x="10291" y="3924"/>
                    <a:pt x="10231" y="3924"/>
                    <a:pt x="10170" y="3924"/>
                  </a:cubicBezTo>
                  <a:cubicBezTo>
                    <a:pt x="9867" y="3924"/>
                    <a:pt x="9562" y="3920"/>
                    <a:pt x="9249" y="3868"/>
                  </a:cubicBezTo>
                  <a:cubicBezTo>
                    <a:pt x="8372" y="3717"/>
                    <a:pt x="7520" y="3442"/>
                    <a:pt x="6718" y="3091"/>
                  </a:cubicBezTo>
                  <a:cubicBezTo>
                    <a:pt x="5615" y="2615"/>
                    <a:pt x="4437" y="1963"/>
                    <a:pt x="3535" y="1136"/>
                  </a:cubicBezTo>
                  <a:cubicBezTo>
                    <a:pt x="3409" y="1011"/>
                    <a:pt x="3284" y="885"/>
                    <a:pt x="3159" y="760"/>
                  </a:cubicBezTo>
                  <a:cubicBezTo>
                    <a:pt x="2849" y="389"/>
                    <a:pt x="2727" y="0"/>
                    <a:pt x="231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846825" y="3632375"/>
              <a:ext cx="995650" cy="751600"/>
            </a:xfrm>
            <a:custGeom>
              <a:avLst/>
              <a:gdLst/>
              <a:ahLst/>
              <a:cxnLst/>
              <a:rect l="l" t="t" r="r" b="b"/>
              <a:pathLst>
                <a:path w="39826" h="30064" extrusionOk="0">
                  <a:moveTo>
                    <a:pt x="19449" y="1"/>
                  </a:moveTo>
                  <a:cubicBezTo>
                    <a:pt x="12040" y="1"/>
                    <a:pt x="5248" y="4371"/>
                    <a:pt x="978" y="10339"/>
                  </a:cubicBezTo>
                  <a:cubicBezTo>
                    <a:pt x="577" y="10891"/>
                    <a:pt x="176" y="11517"/>
                    <a:pt x="1" y="12169"/>
                  </a:cubicBezTo>
                  <a:cubicBezTo>
                    <a:pt x="833" y="10956"/>
                    <a:pt x="2204" y="10258"/>
                    <a:pt x="3626" y="10258"/>
                  </a:cubicBezTo>
                  <a:cubicBezTo>
                    <a:pt x="4260" y="10258"/>
                    <a:pt x="4904" y="10397"/>
                    <a:pt x="5514" y="10690"/>
                  </a:cubicBezTo>
                  <a:cubicBezTo>
                    <a:pt x="7269" y="11542"/>
                    <a:pt x="8221" y="13422"/>
                    <a:pt x="7946" y="15252"/>
                  </a:cubicBezTo>
                  <a:cubicBezTo>
                    <a:pt x="8654" y="14827"/>
                    <a:pt x="9466" y="14594"/>
                    <a:pt x="10292" y="14594"/>
                  </a:cubicBezTo>
                  <a:cubicBezTo>
                    <a:pt x="10927" y="14594"/>
                    <a:pt x="11571" y="14732"/>
                    <a:pt x="12181" y="15026"/>
                  </a:cubicBezTo>
                  <a:cubicBezTo>
                    <a:pt x="13936" y="15878"/>
                    <a:pt x="14863" y="17733"/>
                    <a:pt x="14612" y="19537"/>
                  </a:cubicBezTo>
                  <a:cubicBezTo>
                    <a:pt x="15401" y="18888"/>
                    <a:pt x="16410" y="18524"/>
                    <a:pt x="17444" y="18524"/>
                  </a:cubicBezTo>
                  <a:cubicBezTo>
                    <a:pt x="18085" y="18524"/>
                    <a:pt x="18735" y="18664"/>
                    <a:pt x="19349" y="18961"/>
                  </a:cubicBezTo>
                  <a:cubicBezTo>
                    <a:pt x="21304" y="19913"/>
                    <a:pt x="22231" y="22119"/>
                    <a:pt x="21630" y="24149"/>
                  </a:cubicBezTo>
                  <a:cubicBezTo>
                    <a:pt x="22476" y="23066"/>
                    <a:pt x="23767" y="22463"/>
                    <a:pt x="25103" y="22463"/>
                  </a:cubicBezTo>
                  <a:cubicBezTo>
                    <a:pt x="25746" y="22463"/>
                    <a:pt x="26399" y="22603"/>
                    <a:pt x="27018" y="22896"/>
                  </a:cubicBezTo>
                  <a:cubicBezTo>
                    <a:pt x="28647" y="23698"/>
                    <a:pt x="29575" y="25377"/>
                    <a:pt x="29474" y="27081"/>
                  </a:cubicBezTo>
                  <a:cubicBezTo>
                    <a:pt x="30307" y="26184"/>
                    <a:pt x="31479" y="25690"/>
                    <a:pt x="32687" y="25690"/>
                  </a:cubicBezTo>
                  <a:cubicBezTo>
                    <a:pt x="33334" y="25690"/>
                    <a:pt x="33992" y="25832"/>
                    <a:pt x="34612" y="26129"/>
                  </a:cubicBezTo>
                  <a:cubicBezTo>
                    <a:pt x="36166" y="26881"/>
                    <a:pt x="37094" y="28435"/>
                    <a:pt x="37094" y="30064"/>
                  </a:cubicBezTo>
                  <a:cubicBezTo>
                    <a:pt x="39750" y="24149"/>
                    <a:pt x="39825" y="17056"/>
                    <a:pt x="36968" y="11242"/>
                  </a:cubicBezTo>
                  <a:cubicBezTo>
                    <a:pt x="34061" y="5277"/>
                    <a:pt x="28096" y="841"/>
                    <a:pt x="21504" y="114"/>
                  </a:cubicBezTo>
                  <a:cubicBezTo>
                    <a:pt x="20815" y="38"/>
                    <a:pt x="20129" y="1"/>
                    <a:pt x="19449" y="1"/>
                  </a:cubicBezTo>
                  <a:close/>
                </a:path>
              </a:pathLst>
            </a:custGeom>
            <a:solidFill>
              <a:srgbClr val="FFB2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1045450" y="3654625"/>
              <a:ext cx="625350" cy="646650"/>
            </a:xfrm>
            <a:custGeom>
              <a:avLst/>
              <a:gdLst/>
              <a:ahLst/>
              <a:cxnLst/>
              <a:rect l="l" t="t" r="r" b="b"/>
              <a:pathLst>
                <a:path w="25014" h="25866" extrusionOk="0">
                  <a:moveTo>
                    <a:pt x="17093" y="1"/>
                  </a:moveTo>
                  <a:cubicBezTo>
                    <a:pt x="15615" y="402"/>
                    <a:pt x="14211" y="1053"/>
                    <a:pt x="12883" y="1805"/>
                  </a:cubicBezTo>
                  <a:cubicBezTo>
                    <a:pt x="9850" y="3484"/>
                    <a:pt x="7068" y="5615"/>
                    <a:pt x="4637" y="8096"/>
                  </a:cubicBezTo>
                  <a:cubicBezTo>
                    <a:pt x="3234" y="9550"/>
                    <a:pt x="1103" y="11605"/>
                    <a:pt x="51" y="13785"/>
                  </a:cubicBezTo>
                  <a:cubicBezTo>
                    <a:pt x="51" y="13986"/>
                    <a:pt x="51" y="14161"/>
                    <a:pt x="1" y="14362"/>
                  </a:cubicBezTo>
                  <a:cubicBezTo>
                    <a:pt x="709" y="13937"/>
                    <a:pt x="1521" y="13704"/>
                    <a:pt x="2347" y="13704"/>
                  </a:cubicBezTo>
                  <a:cubicBezTo>
                    <a:pt x="2982" y="13704"/>
                    <a:pt x="3626" y="13842"/>
                    <a:pt x="4236" y="14136"/>
                  </a:cubicBezTo>
                  <a:cubicBezTo>
                    <a:pt x="5890" y="14938"/>
                    <a:pt x="6818" y="16667"/>
                    <a:pt x="6692" y="18397"/>
                  </a:cubicBezTo>
                  <a:cubicBezTo>
                    <a:pt x="6717" y="18347"/>
                    <a:pt x="6742" y="18322"/>
                    <a:pt x="6767" y="18272"/>
                  </a:cubicBezTo>
                  <a:cubicBezTo>
                    <a:pt x="8923" y="14963"/>
                    <a:pt x="10652" y="11404"/>
                    <a:pt x="12783" y="8096"/>
                  </a:cubicBezTo>
                  <a:cubicBezTo>
                    <a:pt x="13284" y="7344"/>
                    <a:pt x="13785" y="6617"/>
                    <a:pt x="14311" y="5890"/>
                  </a:cubicBezTo>
                  <a:cubicBezTo>
                    <a:pt x="15489" y="4337"/>
                    <a:pt x="17394" y="2081"/>
                    <a:pt x="18773" y="828"/>
                  </a:cubicBezTo>
                  <a:lnTo>
                    <a:pt x="18773" y="828"/>
                  </a:lnTo>
                  <a:cubicBezTo>
                    <a:pt x="18597" y="6667"/>
                    <a:pt x="17043" y="13485"/>
                    <a:pt x="15364" y="19099"/>
                  </a:cubicBezTo>
                  <a:cubicBezTo>
                    <a:pt x="15063" y="20101"/>
                    <a:pt x="14712" y="21104"/>
                    <a:pt x="14286" y="22056"/>
                  </a:cubicBezTo>
                  <a:cubicBezTo>
                    <a:pt x="14186" y="22307"/>
                    <a:pt x="13986" y="22607"/>
                    <a:pt x="13785" y="22883"/>
                  </a:cubicBezTo>
                  <a:cubicBezTo>
                    <a:pt x="13760" y="23008"/>
                    <a:pt x="13735" y="23134"/>
                    <a:pt x="13685" y="23259"/>
                  </a:cubicBezTo>
                  <a:cubicBezTo>
                    <a:pt x="14531" y="22176"/>
                    <a:pt x="15822" y="21573"/>
                    <a:pt x="17158" y="21573"/>
                  </a:cubicBezTo>
                  <a:cubicBezTo>
                    <a:pt x="17801" y="21573"/>
                    <a:pt x="18454" y="21713"/>
                    <a:pt x="19073" y="22006"/>
                  </a:cubicBezTo>
                  <a:cubicBezTo>
                    <a:pt x="20602" y="22758"/>
                    <a:pt x="21504" y="24262"/>
                    <a:pt x="21529" y="25866"/>
                  </a:cubicBezTo>
                  <a:cubicBezTo>
                    <a:pt x="22006" y="24813"/>
                    <a:pt x="22457" y="23735"/>
                    <a:pt x="22833" y="22657"/>
                  </a:cubicBezTo>
                  <a:cubicBezTo>
                    <a:pt x="24562" y="17620"/>
                    <a:pt x="25013" y="12407"/>
                    <a:pt x="23509" y="7219"/>
                  </a:cubicBezTo>
                  <a:cubicBezTo>
                    <a:pt x="23209" y="6191"/>
                    <a:pt x="22858" y="5139"/>
                    <a:pt x="22407" y="4136"/>
                  </a:cubicBezTo>
                  <a:cubicBezTo>
                    <a:pt x="22106" y="3434"/>
                    <a:pt x="21555" y="2056"/>
                    <a:pt x="20828" y="1655"/>
                  </a:cubicBezTo>
                  <a:cubicBezTo>
                    <a:pt x="19650" y="978"/>
                    <a:pt x="18397" y="402"/>
                    <a:pt x="17093" y="1"/>
                  </a:cubicBezTo>
                  <a:close/>
                </a:path>
              </a:pathLst>
            </a:cu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678900" y="4076800"/>
              <a:ext cx="657300" cy="1057825"/>
            </a:xfrm>
            <a:custGeom>
              <a:avLst/>
              <a:gdLst/>
              <a:ahLst/>
              <a:cxnLst/>
              <a:rect l="l" t="t" r="r" b="b"/>
              <a:pathLst>
                <a:path w="26292" h="42313" extrusionOk="0">
                  <a:moveTo>
                    <a:pt x="25523" y="0"/>
                  </a:moveTo>
                  <a:cubicBezTo>
                    <a:pt x="25314" y="0"/>
                    <a:pt x="25110" y="100"/>
                    <a:pt x="24988" y="282"/>
                  </a:cubicBezTo>
                  <a:cubicBezTo>
                    <a:pt x="17520" y="10733"/>
                    <a:pt x="5966" y="29881"/>
                    <a:pt x="151" y="41335"/>
                  </a:cubicBezTo>
                  <a:cubicBezTo>
                    <a:pt x="1" y="41660"/>
                    <a:pt x="126" y="42061"/>
                    <a:pt x="452" y="42237"/>
                  </a:cubicBezTo>
                  <a:cubicBezTo>
                    <a:pt x="552" y="42287"/>
                    <a:pt x="652" y="42312"/>
                    <a:pt x="753" y="42312"/>
                  </a:cubicBezTo>
                  <a:cubicBezTo>
                    <a:pt x="1003" y="42312"/>
                    <a:pt x="1229" y="42162"/>
                    <a:pt x="1354" y="41936"/>
                  </a:cubicBezTo>
                  <a:cubicBezTo>
                    <a:pt x="7119" y="30533"/>
                    <a:pt x="18647" y="11460"/>
                    <a:pt x="26066" y="1059"/>
                  </a:cubicBezTo>
                  <a:cubicBezTo>
                    <a:pt x="26292" y="758"/>
                    <a:pt x="26216" y="332"/>
                    <a:pt x="25916" y="131"/>
                  </a:cubicBezTo>
                  <a:cubicBezTo>
                    <a:pt x="25797" y="42"/>
                    <a:pt x="25659" y="0"/>
                    <a:pt x="25523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1460250" y="5147750"/>
              <a:ext cx="828975" cy="347425"/>
            </a:xfrm>
            <a:custGeom>
              <a:avLst/>
              <a:gdLst/>
              <a:ahLst/>
              <a:cxnLst/>
              <a:rect l="l" t="t" r="r" b="b"/>
              <a:pathLst>
                <a:path w="33159" h="13897" extrusionOk="0">
                  <a:moveTo>
                    <a:pt x="9621" y="1"/>
                  </a:moveTo>
                  <a:cubicBezTo>
                    <a:pt x="7369" y="1"/>
                    <a:pt x="5095" y="597"/>
                    <a:pt x="3133" y="1604"/>
                  </a:cubicBezTo>
                  <a:cubicBezTo>
                    <a:pt x="1003" y="2682"/>
                    <a:pt x="150" y="5489"/>
                    <a:pt x="50" y="7745"/>
                  </a:cubicBezTo>
                  <a:cubicBezTo>
                    <a:pt x="0" y="8597"/>
                    <a:pt x="75" y="9474"/>
                    <a:pt x="401" y="10276"/>
                  </a:cubicBezTo>
                  <a:cubicBezTo>
                    <a:pt x="1362" y="12812"/>
                    <a:pt x="3541" y="13896"/>
                    <a:pt x="5945" y="13896"/>
                  </a:cubicBezTo>
                  <a:cubicBezTo>
                    <a:pt x="6487" y="13896"/>
                    <a:pt x="7041" y="13841"/>
                    <a:pt x="7594" y="13735"/>
                  </a:cubicBezTo>
                  <a:cubicBezTo>
                    <a:pt x="10832" y="13138"/>
                    <a:pt x="14027" y="12078"/>
                    <a:pt x="17277" y="12078"/>
                  </a:cubicBezTo>
                  <a:cubicBezTo>
                    <a:pt x="17575" y="12078"/>
                    <a:pt x="17872" y="12087"/>
                    <a:pt x="18171" y="12106"/>
                  </a:cubicBezTo>
                  <a:cubicBezTo>
                    <a:pt x="20259" y="12229"/>
                    <a:pt x="22300" y="12833"/>
                    <a:pt x="24363" y="12833"/>
                  </a:cubicBezTo>
                  <a:cubicBezTo>
                    <a:pt x="24404" y="12833"/>
                    <a:pt x="24445" y="12833"/>
                    <a:pt x="24486" y="12833"/>
                  </a:cubicBezTo>
                  <a:cubicBezTo>
                    <a:pt x="24787" y="12833"/>
                    <a:pt x="25063" y="12807"/>
                    <a:pt x="25364" y="12782"/>
                  </a:cubicBezTo>
                  <a:cubicBezTo>
                    <a:pt x="27544" y="12557"/>
                    <a:pt x="29800" y="11379"/>
                    <a:pt x="31128" y="9599"/>
                  </a:cubicBezTo>
                  <a:cubicBezTo>
                    <a:pt x="31730" y="8772"/>
                    <a:pt x="33158" y="5264"/>
                    <a:pt x="31379" y="5038"/>
                  </a:cubicBezTo>
                  <a:cubicBezTo>
                    <a:pt x="31352" y="5035"/>
                    <a:pt x="31325" y="5034"/>
                    <a:pt x="31299" y="5034"/>
                  </a:cubicBezTo>
                  <a:cubicBezTo>
                    <a:pt x="31080" y="5034"/>
                    <a:pt x="30881" y="5121"/>
                    <a:pt x="30702" y="5188"/>
                  </a:cubicBezTo>
                  <a:cubicBezTo>
                    <a:pt x="29450" y="5684"/>
                    <a:pt x="28269" y="5888"/>
                    <a:pt x="27118" y="5888"/>
                  </a:cubicBezTo>
                  <a:cubicBezTo>
                    <a:pt x="25065" y="5888"/>
                    <a:pt x="23106" y="5239"/>
                    <a:pt x="21003" y="4436"/>
                  </a:cubicBezTo>
                  <a:cubicBezTo>
                    <a:pt x="18070" y="3284"/>
                    <a:pt x="15514" y="1053"/>
                    <a:pt x="12406" y="326"/>
                  </a:cubicBezTo>
                  <a:cubicBezTo>
                    <a:pt x="11498" y="105"/>
                    <a:pt x="10561" y="1"/>
                    <a:pt x="9621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821775" y="5086550"/>
              <a:ext cx="343375" cy="384950"/>
            </a:xfrm>
            <a:custGeom>
              <a:avLst/>
              <a:gdLst/>
              <a:ahLst/>
              <a:cxnLst/>
              <a:rect l="l" t="t" r="r" b="b"/>
              <a:pathLst>
                <a:path w="13735" h="15398" extrusionOk="0">
                  <a:moveTo>
                    <a:pt x="5209" y="0"/>
                  </a:moveTo>
                  <a:cubicBezTo>
                    <a:pt x="4347" y="0"/>
                    <a:pt x="3502" y="272"/>
                    <a:pt x="2832" y="894"/>
                  </a:cubicBezTo>
                  <a:cubicBezTo>
                    <a:pt x="1629" y="2047"/>
                    <a:pt x="1604" y="3977"/>
                    <a:pt x="1905" y="5631"/>
                  </a:cubicBezTo>
                  <a:cubicBezTo>
                    <a:pt x="2356" y="8012"/>
                    <a:pt x="3333" y="9842"/>
                    <a:pt x="4612" y="11847"/>
                  </a:cubicBezTo>
                  <a:cubicBezTo>
                    <a:pt x="4460" y="11837"/>
                    <a:pt x="4308" y="11831"/>
                    <a:pt x="4155" y="11831"/>
                  </a:cubicBezTo>
                  <a:cubicBezTo>
                    <a:pt x="3195" y="11831"/>
                    <a:pt x="2218" y="12034"/>
                    <a:pt x="1353" y="12423"/>
                  </a:cubicBezTo>
                  <a:cubicBezTo>
                    <a:pt x="702" y="12724"/>
                    <a:pt x="0" y="13301"/>
                    <a:pt x="125" y="14002"/>
                  </a:cubicBezTo>
                  <a:cubicBezTo>
                    <a:pt x="226" y="14754"/>
                    <a:pt x="1103" y="15055"/>
                    <a:pt x="1855" y="15180"/>
                  </a:cubicBezTo>
                  <a:cubicBezTo>
                    <a:pt x="2977" y="15347"/>
                    <a:pt x="4107" y="15398"/>
                    <a:pt x="5240" y="15398"/>
                  </a:cubicBezTo>
                  <a:cubicBezTo>
                    <a:pt x="6157" y="15398"/>
                    <a:pt x="7076" y="15364"/>
                    <a:pt x="7995" y="15331"/>
                  </a:cubicBezTo>
                  <a:cubicBezTo>
                    <a:pt x="9374" y="15281"/>
                    <a:pt x="10752" y="15205"/>
                    <a:pt x="12130" y="15130"/>
                  </a:cubicBezTo>
                  <a:cubicBezTo>
                    <a:pt x="12456" y="15105"/>
                    <a:pt x="12832" y="15080"/>
                    <a:pt x="13083" y="14854"/>
                  </a:cubicBezTo>
                  <a:cubicBezTo>
                    <a:pt x="13735" y="14328"/>
                    <a:pt x="13333" y="12298"/>
                    <a:pt x="13208" y="11521"/>
                  </a:cubicBezTo>
                  <a:cubicBezTo>
                    <a:pt x="12657" y="8087"/>
                    <a:pt x="10927" y="4779"/>
                    <a:pt x="8973" y="1947"/>
                  </a:cubicBezTo>
                  <a:cubicBezTo>
                    <a:pt x="8184" y="780"/>
                    <a:pt x="6672" y="0"/>
                    <a:pt x="520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62875" y="4252700"/>
              <a:ext cx="789500" cy="632250"/>
            </a:xfrm>
            <a:custGeom>
              <a:avLst/>
              <a:gdLst/>
              <a:ahLst/>
              <a:cxnLst/>
              <a:rect l="l" t="t" r="r" b="b"/>
              <a:pathLst>
                <a:path w="31580" h="25290" extrusionOk="0">
                  <a:moveTo>
                    <a:pt x="15852" y="0"/>
                  </a:moveTo>
                  <a:cubicBezTo>
                    <a:pt x="13641" y="0"/>
                    <a:pt x="11429" y="539"/>
                    <a:pt x="9649" y="1617"/>
                  </a:cubicBezTo>
                  <a:cubicBezTo>
                    <a:pt x="7644" y="2845"/>
                    <a:pt x="6065" y="4775"/>
                    <a:pt x="5063" y="6955"/>
                  </a:cubicBezTo>
                  <a:cubicBezTo>
                    <a:pt x="4211" y="8785"/>
                    <a:pt x="3735" y="10790"/>
                    <a:pt x="2532" y="12369"/>
                  </a:cubicBezTo>
                  <a:cubicBezTo>
                    <a:pt x="2181" y="12820"/>
                    <a:pt x="1730" y="13271"/>
                    <a:pt x="1203" y="13547"/>
                  </a:cubicBezTo>
                  <a:cubicBezTo>
                    <a:pt x="827" y="13747"/>
                    <a:pt x="301" y="13747"/>
                    <a:pt x="0" y="14123"/>
                  </a:cubicBezTo>
                  <a:cubicBezTo>
                    <a:pt x="1" y="14122"/>
                    <a:pt x="3" y="14121"/>
                    <a:pt x="5" y="14121"/>
                  </a:cubicBezTo>
                  <a:cubicBezTo>
                    <a:pt x="112" y="14121"/>
                    <a:pt x="1481" y="15202"/>
                    <a:pt x="1579" y="15276"/>
                  </a:cubicBezTo>
                  <a:cubicBezTo>
                    <a:pt x="1203" y="15380"/>
                    <a:pt x="810" y="15433"/>
                    <a:pt x="428" y="15433"/>
                  </a:cubicBezTo>
                  <a:cubicBezTo>
                    <a:pt x="352" y="15433"/>
                    <a:pt x="276" y="15430"/>
                    <a:pt x="201" y="15426"/>
                  </a:cubicBezTo>
                  <a:lnTo>
                    <a:pt x="201" y="15426"/>
                  </a:lnTo>
                  <a:cubicBezTo>
                    <a:pt x="802" y="16028"/>
                    <a:pt x="1554" y="16504"/>
                    <a:pt x="2356" y="16805"/>
                  </a:cubicBezTo>
                  <a:cubicBezTo>
                    <a:pt x="1704" y="17030"/>
                    <a:pt x="978" y="16830"/>
                    <a:pt x="426" y="17331"/>
                  </a:cubicBezTo>
                  <a:cubicBezTo>
                    <a:pt x="2632" y="18609"/>
                    <a:pt x="4762" y="19988"/>
                    <a:pt x="6817" y="21466"/>
                  </a:cubicBezTo>
                  <a:cubicBezTo>
                    <a:pt x="7945" y="22294"/>
                    <a:pt x="9098" y="23121"/>
                    <a:pt x="10301" y="23847"/>
                  </a:cubicBezTo>
                  <a:cubicBezTo>
                    <a:pt x="11454" y="24549"/>
                    <a:pt x="12507" y="24875"/>
                    <a:pt x="13835" y="25101"/>
                  </a:cubicBezTo>
                  <a:cubicBezTo>
                    <a:pt x="14603" y="25229"/>
                    <a:pt x="15375" y="25290"/>
                    <a:pt x="16145" y="25290"/>
                  </a:cubicBezTo>
                  <a:cubicBezTo>
                    <a:pt x="18090" y="25290"/>
                    <a:pt x="20024" y="24898"/>
                    <a:pt x="21855" y="24198"/>
                  </a:cubicBezTo>
                  <a:cubicBezTo>
                    <a:pt x="23434" y="23597"/>
                    <a:pt x="24837" y="22619"/>
                    <a:pt x="26116" y="21542"/>
                  </a:cubicBezTo>
                  <a:cubicBezTo>
                    <a:pt x="27093" y="20740"/>
                    <a:pt x="28071" y="19963"/>
                    <a:pt x="29073" y="19186"/>
                  </a:cubicBezTo>
                  <a:cubicBezTo>
                    <a:pt x="29574" y="18810"/>
                    <a:pt x="30076" y="18509"/>
                    <a:pt x="30502" y="18108"/>
                  </a:cubicBezTo>
                  <a:cubicBezTo>
                    <a:pt x="30802" y="17857"/>
                    <a:pt x="31078" y="17557"/>
                    <a:pt x="31304" y="17206"/>
                  </a:cubicBezTo>
                  <a:cubicBezTo>
                    <a:pt x="31329" y="17181"/>
                    <a:pt x="31329" y="17156"/>
                    <a:pt x="31329" y="17106"/>
                  </a:cubicBezTo>
                  <a:cubicBezTo>
                    <a:pt x="31329" y="17055"/>
                    <a:pt x="31228" y="17055"/>
                    <a:pt x="31178" y="17055"/>
                  </a:cubicBezTo>
                  <a:lnTo>
                    <a:pt x="29424" y="17281"/>
                  </a:lnTo>
                  <a:cubicBezTo>
                    <a:pt x="30176" y="16805"/>
                    <a:pt x="30953" y="16278"/>
                    <a:pt x="31253" y="15476"/>
                  </a:cubicBezTo>
                  <a:lnTo>
                    <a:pt x="31253" y="15476"/>
                  </a:lnTo>
                  <a:cubicBezTo>
                    <a:pt x="30992" y="15514"/>
                    <a:pt x="30724" y="15534"/>
                    <a:pt x="30454" y="15534"/>
                  </a:cubicBezTo>
                  <a:cubicBezTo>
                    <a:pt x="29999" y="15534"/>
                    <a:pt x="29539" y="15477"/>
                    <a:pt x="29098" y="15351"/>
                  </a:cubicBezTo>
                  <a:cubicBezTo>
                    <a:pt x="30076" y="15276"/>
                    <a:pt x="30878" y="14524"/>
                    <a:pt x="31579" y="13822"/>
                  </a:cubicBezTo>
                  <a:cubicBezTo>
                    <a:pt x="30552" y="13822"/>
                    <a:pt x="29750" y="13121"/>
                    <a:pt x="29173" y="12369"/>
                  </a:cubicBezTo>
                  <a:cubicBezTo>
                    <a:pt x="27945" y="10790"/>
                    <a:pt x="27469" y="8785"/>
                    <a:pt x="26642" y="6955"/>
                  </a:cubicBezTo>
                  <a:cubicBezTo>
                    <a:pt x="25639" y="4775"/>
                    <a:pt x="24060" y="2845"/>
                    <a:pt x="22055" y="1617"/>
                  </a:cubicBezTo>
                  <a:cubicBezTo>
                    <a:pt x="20276" y="539"/>
                    <a:pt x="18064" y="0"/>
                    <a:pt x="1585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917000" y="4798750"/>
              <a:ext cx="716825" cy="760625"/>
            </a:xfrm>
            <a:custGeom>
              <a:avLst/>
              <a:gdLst/>
              <a:ahLst/>
              <a:cxnLst/>
              <a:rect l="l" t="t" r="r" b="b"/>
              <a:pathLst>
                <a:path w="28673" h="30425" extrusionOk="0">
                  <a:moveTo>
                    <a:pt x="19600" y="0"/>
                  </a:moveTo>
                  <a:cubicBezTo>
                    <a:pt x="18422" y="953"/>
                    <a:pt x="17119" y="1830"/>
                    <a:pt x="15690" y="2381"/>
                  </a:cubicBezTo>
                  <a:cubicBezTo>
                    <a:pt x="13862" y="3062"/>
                    <a:pt x="11932" y="3449"/>
                    <a:pt x="9991" y="3449"/>
                  </a:cubicBezTo>
                  <a:cubicBezTo>
                    <a:pt x="9217" y="3449"/>
                    <a:pt x="8441" y="3387"/>
                    <a:pt x="7670" y="3259"/>
                  </a:cubicBezTo>
                  <a:cubicBezTo>
                    <a:pt x="6342" y="3033"/>
                    <a:pt x="5289" y="2707"/>
                    <a:pt x="4136" y="2005"/>
                  </a:cubicBezTo>
                  <a:cubicBezTo>
                    <a:pt x="3409" y="1579"/>
                    <a:pt x="2682" y="1103"/>
                    <a:pt x="2006" y="602"/>
                  </a:cubicBezTo>
                  <a:cubicBezTo>
                    <a:pt x="1605" y="2832"/>
                    <a:pt x="1229" y="5038"/>
                    <a:pt x="853" y="7269"/>
                  </a:cubicBezTo>
                  <a:cubicBezTo>
                    <a:pt x="427" y="9625"/>
                    <a:pt x="1" y="11780"/>
                    <a:pt x="301" y="14186"/>
                  </a:cubicBezTo>
                  <a:cubicBezTo>
                    <a:pt x="727" y="17494"/>
                    <a:pt x="2557" y="21229"/>
                    <a:pt x="4712" y="23810"/>
                  </a:cubicBezTo>
                  <a:cubicBezTo>
                    <a:pt x="6291" y="25690"/>
                    <a:pt x="8146" y="26617"/>
                    <a:pt x="10352" y="27544"/>
                  </a:cubicBezTo>
                  <a:cubicBezTo>
                    <a:pt x="12382" y="28397"/>
                    <a:pt x="14186" y="29299"/>
                    <a:pt x="16342" y="29925"/>
                  </a:cubicBezTo>
                  <a:cubicBezTo>
                    <a:pt x="17448" y="30254"/>
                    <a:pt x="18564" y="30425"/>
                    <a:pt x="19676" y="30425"/>
                  </a:cubicBezTo>
                  <a:cubicBezTo>
                    <a:pt x="21106" y="30425"/>
                    <a:pt x="22528" y="30142"/>
                    <a:pt x="23911" y="29549"/>
                  </a:cubicBezTo>
                  <a:cubicBezTo>
                    <a:pt x="28246" y="27745"/>
                    <a:pt x="28672" y="22933"/>
                    <a:pt x="27319" y="19073"/>
                  </a:cubicBezTo>
                  <a:cubicBezTo>
                    <a:pt x="26116" y="15690"/>
                    <a:pt x="24537" y="12457"/>
                    <a:pt x="23058" y="9173"/>
                  </a:cubicBezTo>
                  <a:cubicBezTo>
                    <a:pt x="22582" y="8171"/>
                    <a:pt x="22156" y="7143"/>
                    <a:pt x="21730" y="6141"/>
                  </a:cubicBezTo>
                  <a:cubicBezTo>
                    <a:pt x="20953" y="4286"/>
                    <a:pt x="20602" y="1705"/>
                    <a:pt x="19600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818625" y="4446850"/>
              <a:ext cx="300775" cy="237075"/>
            </a:xfrm>
            <a:custGeom>
              <a:avLst/>
              <a:gdLst/>
              <a:ahLst/>
              <a:cxnLst/>
              <a:rect l="l" t="t" r="r" b="b"/>
              <a:pathLst>
                <a:path w="12031" h="9483" extrusionOk="0">
                  <a:moveTo>
                    <a:pt x="6870" y="0"/>
                  </a:moveTo>
                  <a:cubicBezTo>
                    <a:pt x="6152" y="0"/>
                    <a:pt x="5424" y="142"/>
                    <a:pt x="4738" y="417"/>
                  </a:cubicBezTo>
                  <a:cubicBezTo>
                    <a:pt x="3886" y="743"/>
                    <a:pt x="3084" y="1194"/>
                    <a:pt x="2332" y="1720"/>
                  </a:cubicBezTo>
                  <a:cubicBezTo>
                    <a:pt x="2056" y="1921"/>
                    <a:pt x="1805" y="2121"/>
                    <a:pt x="1555" y="2322"/>
                  </a:cubicBezTo>
                  <a:cubicBezTo>
                    <a:pt x="1229" y="3124"/>
                    <a:pt x="828" y="3901"/>
                    <a:pt x="302" y="4603"/>
                  </a:cubicBezTo>
                  <a:cubicBezTo>
                    <a:pt x="201" y="4728"/>
                    <a:pt x="101" y="4828"/>
                    <a:pt x="1" y="4954"/>
                  </a:cubicBezTo>
                  <a:cubicBezTo>
                    <a:pt x="1" y="4953"/>
                    <a:pt x="1" y="4953"/>
                    <a:pt x="2" y="4953"/>
                  </a:cubicBezTo>
                  <a:cubicBezTo>
                    <a:pt x="61" y="4953"/>
                    <a:pt x="2710" y="6835"/>
                    <a:pt x="3008" y="7034"/>
                  </a:cubicBezTo>
                  <a:cubicBezTo>
                    <a:pt x="4036" y="7786"/>
                    <a:pt x="5164" y="8412"/>
                    <a:pt x="6342" y="8888"/>
                  </a:cubicBezTo>
                  <a:cubicBezTo>
                    <a:pt x="7182" y="9218"/>
                    <a:pt x="8099" y="9483"/>
                    <a:pt x="8998" y="9483"/>
                  </a:cubicBezTo>
                  <a:cubicBezTo>
                    <a:pt x="9467" y="9483"/>
                    <a:pt x="9931" y="9411"/>
                    <a:pt x="10377" y="9239"/>
                  </a:cubicBezTo>
                  <a:cubicBezTo>
                    <a:pt x="10678" y="9114"/>
                    <a:pt x="11003" y="8939"/>
                    <a:pt x="11229" y="8663"/>
                  </a:cubicBezTo>
                  <a:cubicBezTo>
                    <a:pt x="12031" y="7761"/>
                    <a:pt x="12031" y="6207"/>
                    <a:pt x="11906" y="5054"/>
                  </a:cubicBezTo>
                  <a:cubicBezTo>
                    <a:pt x="11780" y="3826"/>
                    <a:pt x="11329" y="2598"/>
                    <a:pt x="10527" y="1645"/>
                  </a:cubicBezTo>
                  <a:cubicBezTo>
                    <a:pt x="9588" y="525"/>
                    <a:pt x="8248" y="0"/>
                    <a:pt x="6870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1203975" y="4446850"/>
              <a:ext cx="297025" cy="234775"/>
            </a:xfrm>
            <a:custGeom>
              <a:avLst/>
              <a:gdLst/>
              <a:ahLst/>
              <a:cxnLst/>
              <a:rect l="l" t="t" r="r" b="b"/>
              <a:pathLst>
                <a:path w="11881" h="9391" extrusionOk="0">
                  <a:moveTo>
                    <a:pt x="5111" y="0"/>
                  </a:moveTo>
                  <a:cubicBezTo>
                    <a:pt x="3733" y="0"/>
                    <a:pt x="2393" y="525"/>
                    <a:pt x="1454" y="1645"/>
                  </a:cubicBezTo>
                  <a:cubicBezTo>
                    <a:pt x="251" y="3074"/>
                    <a:pt x="0" y="4803"/>
                    <a:pt x="251" y="6608"/>
                  </a:cubicBezTo>
                  <a:cubicBezTo>
                    <a:pt x="351" y="7284"/>
                    <a:pt x="627" y="8036"/>
                    <a:pt x="1028" y="8613"/>
                  </a:cubicBezTo>
                  <a:cubicBezTo>
                    <a:pt x="1479" y="9214"/>
                    <a:pt x="2482" y="9365"/>
                    <a:pt x="3183" y="9390"/>
                  </a:cubicBezTo>
                  <a:cubicBezTo>
                    <a:pt x="3213" y="9390"/>
                    <a:pt x="3243" y="9390"/>
                    <a:pt x="3273" y="9390"/>
                  </a:cubicBezTo>
                  <a:cubicBezTo>
                    <a:pt x="4844" y="9390"/>
                    <a:pt x="6343" y="8750"/>
                    <a:pt x="7745" y="8036"/>
                  </a:cubicBezTo>
                  <a:cubicBezTo>
                    <a:pt x="8597" y="7610"/>
                    <a:pt x="9599" y="7209"/>
                    <a:pt x="10326" y="6558"/>
                  </a:cubicBezTo>
                  <a:cubicBezTo>
                    <a:pt x="10853" y="6081"/>
                    <a:pt x="11379" y="5530"/>
                    <a:pt x="11880" y="5029"/>
                  </a:cubicBezTo>
                  <a:cubicBezTo>
                    <a:pt x="11755" y="4878"/>
                    <a:pt x="11655" y="4728"/>
                    <a:pt x="11554" y="4578"/>
                  </a:cubicBezTo>
                  <a:cubicBezTo>
                    <a:pt x="11003" y="3801"/>
                    <a:pt x="10552" y="3024"/>
                    <a:pt x="10176" y="2147"/>
                  </a:cubicBezTo>
                  <a:cubicBezTo>
                    <a:pt x="10000" y="1996"/>
                    <a:pt x="9825" y="1871"/>
                    <a:pt x="9650" y="1720"/>
                  </a:cubicBezTo>
                  <a:cubicBezTo>
                    <a:pt x="8898" y="1194"/>
                    <a:pt x="8096" y="743"/>
                    <a:pt x="7244" y="417"/>
                  </a:cubicBezTo>
                  <a:cubicBezTo>
                    <a:pt x="6557" y="142"/>
                    <a:pt x="5829" y="0"/>
                    <a:pt x="511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871275" y="4252700"/>
              <a:ext cx="575825" cy="427775"/>
            </a:xfrm>
            <a:custGeom>
              <a:avLst/>
              <a:gdLst/>
              <a:ahLst/>
              <a:cxnLst/>
              <a:rect l="l" t="t" r="r" b="b"/>
              <a:pathLst>
                <a:path w="23033" h="17111" extrusionOk="0">
                  <a:moveTo>
                    <a:pt x="11516" y="0"/>
                  </a:moveTo>
                  <a:cubicBezTo>
                    <a:pt x="9305" y="0"/>
                    <a:pt x="7093" y="539"/>
                    <a:pt x="5313" y="1617"/>
                  </a:cubicBezTo>
                  <a:cubicBezTo>
                    <a:pt x="3308" y="2845"/>
                    <a:pt x="1729" y="4775"/>
                    <a:pt x="727" y="6955"/>
                  </a:cubicBezTo>
                  <a:cubicBezTo>
                    <a:pt x="451" y="7532"/>
                    <a:pt x="226" y="8133"/>
                    <a:pt x="0" y="8735"/>
                  </a:cubicBezTo>
                  <a:cubicBezTo>
                    <a:pt x="752" y="8158"/>
                    <a:pt x="1579" y="7632"/>
                    <a:pt x="2431" y="7306"/>
                  </a:cubicBezTo>
                  <a:cubicBezTo>
                    <a:pt x="3187" y="6999"/>
                    <a:pt x="4015" y="6831"/>
                    <a:pt x="4837" y="6831"/>
                  </a:cubicBezTo>
                  <a:cubicBezTo>
                    <a:pt x="5759" y="6831"/>
                    <a:pt x="6674" y="7043"/>
                    <a:pt x="7469" y="7506"/>
                  </a:cubicBezTo>
                  <a:cubicBezTo>
                    <a:pt x="8847" y="8334"/>
                    <a:pt x="9749" y="9837"/>
                    <a:pt x="10176" y="11391"/>
                  </a:cubicBezTo>
                  <a:cubicBezTo>
                    <a:pt x="10476" y="12519"/>
                    <a:pt x="10577" y="13672"/>
                    <a:pt x="10627" y="14850"/>
                  </a:cubicBezTo>
                  <a:cubicBezTo>
                    <a:pt x="10652" y="15677"/>
                    <a:pt x="10401" y="16880"/>
                    <a:pt x="11554" y="17080"/>
                  </a:cubicBezTo>
                  <a:cubicBezTo>
                    <a:pt x="11661" y="17101"/>
                    <a:pt x="11756" y="17110"/>
                    <a:pt x="11841" y="17110"/>
                  </a:cubicBezTo>
                  <a:cubicBezTo>
                    <a:pt x="12812" y="17110"/>
                    <a:pt x="12427" y="15871"/>
                    <a:pt x="12381" y="15226"/>
                  </a:cubicBezTo>
                  <a:cubicBezTo>
                    <a:pt x="12331" y="13973"/>
                    <a:pt x="12506" y="12594"/>
                    <a:pt x="12857" y="11391"/>
                  </a:cubicBezTo>
                  <a:cubicBezTo>
                    <a:pt x="13283" y="9837"/>
                    <a:pt x="14161" y="8334"/>
                    <a:pt x="15564" y="7506"/>
                  </a:cubicBezTo>
                  <a:cubicBezTo>
                    <a:pt x="16359" y="7043"/>
                    <a:pt x="17267" y="6831"/>
                    <a:pt x="18186" y="6831"/>
                  </a:cubicBezTo>
                  <a:cubicBezTo>
                    <a:pt x="19005" y="6831"/>
                    <a:pt x="19834" y="6999"/>
                    <a:pt x="20602" y="7306"/>
                  </a:cubicBezTo>
                  <a:cubicBezTo>
                    <a:pt x="21454" y="7632"/>
                    <a:pt x="22256" y="8158"/>
                    <a:pt x="23033" y="8735"/>
                  </a:cubicBezTo>
                  <a:cubicBezTo>
                    <a:pt x="22807" y="8133"/>
                    <a:pt x="22582" y="7532"/>
                    <a:pt x="22306" y="6955"/>
                  </a:cubicBezTo>
                  <a:cubicBezTo>
                    <a:pt x="21303" y="4775"/>
                    <a:pt x="19724" y="2845"/>
                    <a:pt x="17719" y="1617"/>
                  </a:cubicBezTo>
                  <a:cubicBezTo>
                    <a:pt x="15940" y="539"/>
                    <a:pt x="13728" y="0"/>
                    <a:pt x="1151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1106850" y="4663150"/>
              <a:ext cx="100275" cy="65850"/>
            </a:xfrm>
            <a:custGeom>
              <a:avLst/>
              <a:gdLst/>
              <a:ahLst/>
              <a:cxnLst/>
              <a:rect l="l" t="t" r="r" b="b"/>
              <a:pathLst>
                <a:path w="4011" h="2634" extrusionOk="0">
                  <a:moveTo>
                    <a:pt x="2171" y="1"/>
                  </a:moveTo>
                  <a:cubicBezTo>
                    <a:pt x="1840" y="1"/>
                    <a:pt x="1509" y="46"/>
                    <a:pt x="1179" y="136"/>
                  </a:cubicBezTo>
                  <a:cubicBezTo>
                    <a:pt x="878" y="236"/>
                    <a:pt x="577" y="362"/>
                    <a:pt x="402" y="612"/>
                  </a:cubicBezTo>
                  <a:cubicBezTo>
                    <a:pt x="1" y="1189"/>
                    <a:pt x="702" y="1966"/>
                    <a:pt x="1128" y="2292"/>
                  </a:cubicBezTo>
                  <a:cubicBezTo>
                    <a:pt x="1432" y="2508"/>
                    <a:pt x="1802" y="2633"/>
                    <a:pt x="2166" y="2633"/>
                  </a:cubicBezTo>
                  <a:cubicBezTo>
                    <a:pt x="2434" y="2633"/>
                    <a:pt x="2699" y="2566"/>
                    <a:pt x="2933" y="2417"/>
                  </a:cubicBezTo>
                  <a:cubicBezTo>
                    <a:pt x="3384" y="2141"/>
                    <a:pt x="3760" y="1540"/>
                    <a:pt x="3860" y="1038"/>
                  </a:cubicBezTo>
                  <a:cubicBezTo>
                    <a:pt x="4011" y="362"/>
                    <a:pt x="3409" y="161"/>
                    <a:pt x="2833" y="61"/>
                  </a:cubicBezTo>
                  <a:cubicBezTo>
                    <a:pt x="2612" y="21"/>
                    <a:pt x="2392" y="1"/>
                    <a:pt x="217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1108725" y="4714775"/>
              <a:ext cx="55175" cy="69575"/>
            </a:xfrm>
            <a:custGeom>
              <a:avLst/>
              <a:gdLst/>
              <a:ahLst/>
              <a:cxnLst/>
              <a:rect l="l" t="t" r="r" b="b"/>
              <a:pathLst>
                <a:path w="2207" h="2783" extrusionOk="0">
                  <a:moveTo>
                    <a:pt x="2031" y="1"/>
                  </a:moveTo>
                  <a:cubicBezTo>
                    <a:pt x="1956" y="1"/>
                    <a:pt x="1906" y="76"/>
                    <a:pt x="1906" y="151"/>
                  </a:cubicBezTo>
                  <a:cubicBezTo>
                    <a:pt x="1931" y="577"/>
                    <a:pt x="1931" y="1003"/>
                    <a:pt x="1931" y="1455"/>
                  </a:cubicBezTo>
                  <a:cubicBezTo>
                    <a:pt x="1956" y="1655"/>
                    <a:pt x="1931" y="1831"/>
                    <a:pt x="1881" y="1981"/>
                  </a:cubicBezTo>
                  <a:cubicBezTo>
                    <a:pt x="1780" y="2257"/>
                    <a:pt x="1505" y="2482"/>
                    <a:pt x="1179" y="2507"/>
                  </a:cubicBezTo>
                  <a:cubicBezTo>
                    <a:pt x="1134" y="2511"/>
                    <a:pt x="1091" y="2513"/>
                    <a:pt x="1049" y="2513"/>
                  </a:cubicBezTo>
                  <a:cubicBezTo>
                    <a:pt x="831" y="2513"/>
                    <a:pt x="649" y="2458"/>
                    <a:pt x="502" y="2332"/>
                  </a:cubicBezTo>
                  <a:cubicBezTo>
                    <a:pt x="352" y="2181"/>
                    <a:pt x="277" y="2006"/>
                    <a:pt x="251" y="1780"/>
                  </a:cubicBezTo>
                  <a:cubicBezTo>
                    <a:pt x="251" y="1705"/>
                    <a:pt x="201" y="1630"/>
                    <a:pt x="126" y="1630"/>
                  </a:cubicBezTo>
                  <a:cubicBezTo>
                    <a:pt x="51" y="1655"/>
                    <a:pt x="1" y="1705"/>
                    <a:pt x="1" y="1780"/>
                  </a:cubicBezTo>
                  <a:cubicBezTo>
                    <a:pt x="1" y="2081"/>
                    <a:pt x="126" y="2332"/>
                    <a:pt x="327" y="2532"/>
                  </a:cubicBezTo>
                  <a:cubicBezTo>
                    <a:pt x="527" y="2708"/>
                    <a:pt x="778" y="2783"/>
                    <a:pt x="1079" y="2783"/>
                  </a:cubicBezTo>
                  <a:lnTo>
                    <a:pt x="1204" y="2783"/>
                  </a:lnTo>
                  <a:cubicBezTo>
                    <a:pt x="1630" y="2733"/>
                    <a:pt x="2006" y="2457"/>
                    <a:pt x="2131" y="2056"/>
                  </a:cubicBezTo>
                  <a:cubicBezTo>
                    <a:pt x="2206" y="1856"/>
                    <a:pt x="2206" y="1655"/>
                    <a:pt x="2206" y="1455"/>
                  </a:cubicBezTo>
                  <a:cubicBezTo>
                    <a:pt x="2206" y="1003"/>
                    <a:pt x="2181" y="552"/>
                    <a:pt x="2181" y="126"/>
                  </a:cubicBezTo>
                  <a:cubicBezTo>
                    <a:pt x="2181" y="51"/>
                    <a:pt x="2106" y="1"/>
                    <a:pt x="203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1156975" y="4750500"/>
              <a:ext cx="55175" cy="35125"/>
            </a:xfrm>
            <a:custGeom>
              <a:avLst/>
              <a:gdLst/>
              <a:ahLst/>
              <a:cxnLst/>
              <a:rect l="l" t="t" r="r" b="b"/>
              <a:pathLst>
                <a:path w="2207" h="1405" extrusionOk="0">
                  <a:moveTo>
                    <a:pt x="2081" y="1"/>
                  </a:moveTo>
                  <a:cubicBezTo>
                    <a:pt x="2006" y="1"/>
                    <a:pt x="1956" y="76"/>
                    <a:pt x="1956" y="151"/>
                  </a:cubicBezTo>
                  <a:cubicBezTo>
                    <a:pt x="1956" y="452"/>
                    <a:pt x="1880" y="853"/>
                    <a:pt x="1504" y="1053"/>
                  </a:cubicBezTo>
                  <a:cubicBezTo>
                    <a:pt x="1414" y="1110"/>
                    <a:pt x="1303" y="1136"/>
                    <a:pt x="1188" y="1136"/>
                  </a:cubicBezTo>
                  <a:cubicBezTo>
                    <a:pt x="1048" y="1136"/>
                    <a:pt x="902" y="1097"/>
                    <a:pt x="778" y="1028"/>
                  </a:cubicBezTo>
                  <a:cubicBezTo>
                    <a:pt x="477" y="853"/>
                    <a:pt x="352" y="502"/>
                    <a:pt x="276" y="151"/>
                  </a:cubicBezTo>
                  <a:cubicBezTo>
                    <a:pt x="256" y="89"/>
                    <a:pt x="201" y="44"/>
                    <a:pt x="155" y="44"/>
                  </a:cubicBezTo>
                  <a:cubicBezTo>
                    <a:pt x="145" y="44"/>
                    <a:pt x="135" y="46"/>
                    <a:pt x="126" y="51"/>
                  </a:cubicBezTo>
                  <a:cubicBezTo>
                    <a:pt x="51" y="51"/>
                    <a:pt x="1" y="126"/>
                    <a:pt x="26" y="201"/>
                  </a:cubicBezTo>
                  <a:cubicBezTo>
                    <a:pt x="126" y="602"/>
                    <a:pt x="251" y="1028"/>
                    <a:pt x="652" y="1254"/>
                  </a:cubicBezTo>
                  <a:cubicBezTo>
                    <a:pt x="803" y="1354"/>
                    <a:pt x="1003" y="1404"/>
                    <a:pt x="1179" y="1404"/>
                  </a:cubicBezTo>
                  <a:cubicBezTo>
                    <a:pt x="1329" y="1404"/>
                    <a:pt x="1504" y="1354"/>
                    <a:pt x="1630" y="1279"/>
                  </a:cubicBezTo>
                  <a:cubicBezTo>
                    <a:pt x="2031" y="1078"/>
                    <a:pt x="2206" y="677"/>
                    <a:pt x="2206" y="151"/>
                  </a:cubicBezTo>
                  <a:cubicBezTo>
                    <a:pt x="2206" y="76"/>
                    <a:pt x="2156" y="26"/>
                    <a:pt x="208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877525" y="4264275"/>
              <a:ext cx="144775" cy="105300"/>
            </a:xfrm>
            <a:custGeom>
              <a:avLst/>
              <a:gdLst/>
              <a:ahLst/>
              <a:cxnLst/>
              <a:rect l="l" t="t" r="r" b="b"/>
              <a:pathLst>
                <a:path w="5791" h="4212" extrusionOk="0">
                  <a:moveTo>
                    <a:pt x="2362" y="72"/>
                  </a:moveTo>
                  <a:cubicBezTo>
                    <a:pt x="2285" y="72"/>
                    <a:pt x="2208" y="74"/>
                    <a:pt x="2131" y="76"/>
                  </a:cubicBezTo>
                  <a:cubicBezTo>
                    <a:pt x="1479" y="101"/>
                    <a:pt x="1" y="1"/>
                    <a:pt x="1" y="953"/>
                  </a:cubicBezTo>
                  <a:cubicBezTo>
                    <a:pt x="151" y="891"/>
                    <a:pt x="308" y="865"/>
                    <a:pt x="464" y="865"/>
                  </a:cubicBezTo>
                  <a:cubicBezTo>
                    <a:pt x="621" y="865"/>
                    <a:pt x="778" y="891"/>
                    <a:pt x="928" y="928"/>
                  </a:cubicBezTo>
                  <a:cubicBezTo>
                    <a:pt x="1479" y="1104"/>
                    <a:pt x="1956" y="1404"/>
                    <a:pt x="2357" y="1805"/>
                  </a:cubicBezTo>
                  <a:cubicBezTo>
                    <a:pt x="2657" y="2131"/>
                    <a:pt x="2908" y="2482"/>
                    <a:pt x="3134" y="2858"/>
                  </a:cubicBezTo>
                  <a:cubicBezTo>
                    <a:pt x="3209" y="2983"/>
                    <a:pt x="3259" y="3084"/>
                    <a:pt x="3334" y="3184"/>
                  </a:cubicBezTo>
                  <a:cubicBezTo>
                    <a:pt x="3509" y="3510"/>
                    <a:pt x="3660" y="3835"/>
                    <a:pt x="3735" y="4211"/>
                  </a:cubicBezTo>
                  <a:cubicBezTo>
                    <a:pt x="4011" y="4136"/>
                    <a:pt x="4211" y="3835"/>
                    <a:pt x="4412" y="3635"/>
                  </a:cubicBezTo>
                  <a:cubicBezTo>
                    <a:pt x="4637" y="3384"/>
                    <a:pt x="4863" y="3134"/>
                    <a:pt x="5063" y="2833"/>
                  </a:cubicBezTo>
                  <a:cubicBezTo>
                    <a:pt x="5239" y="2607"/>
                    <a:pt x="5389" y="2332"/>
                    <a:pt x="5514" y="2056"/>
                  </a:cubicBezTo>
                  <a:cubicBezTo>
                    <a:pt x="5590" y="1855"/>
                    <a:pt x="5790" y="1379"/>
                    <a:pt x="5715" y="1154"/>
                  </a:cubicBezTo>
                  <a:cubicBezTo>
                    <a:pt x="5665" y="1028"/>
                    <a:pt x="5339" y="903"/>
                    <a:pt x="5189" y="803"/>
                  </a:cubicBezTo>
                  <a:cubicBezTo>
                    <a:pt x="4963" y="627"/>
                    <a:pt x="4712" y="502"/>
                    <a:pt x="4437" y="402"/>
                  </a:cubicBezTo>
                  <a:cubicBezTo>
                    <a:pt x="3782" y="176"/>
                    <a:pt x="3066" y="72"/>
                    <a:pt x="2362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878150" y="4285900"/>
              <a:ext cx="92125" cy="120525"/>
            </a:xfrm>
            <a:custGeom>
              <a:avLst/>
              <a:gdLst/>
              <a:ahLst/>
              <a:cxnLst/>
              <a:rect l="l" t="t" r="r" b="b"/>
              <a:pathLst>
                <a:path w="3685" h="4821" extrusionOk="0">
                  <a:moveTo>
                    <a:pt x="464" y="0"/>
                  </a:moveTo>
                  <a:cubicBezTo>
                    <a:pt x="314" y="0"/>
                    <a:pt x="164" y="26"/>
                    <a:pt x="26" y="88"/>
                  </a:cubicBezTo>
                  <a:cubicBezTo>
                    <a:pt x="26" y="88"/>
                    <a:pt x="26" y="113"/>
                    <a:pt x="26" y="138"/>
                  </a:cubicBezTo>
                  <a:cubicBezTo>
                    <a:pt x="1" y="1617"/>
                    <a:pt x="352" y="3096"/>
                    <a:pt x="828" y="4474"/>
                  </a:cubicBezTo>
                  <a:cubicBezTo>
                    <a:pt x="853" y="4600"/>
                    <a:pt x="903" y="4725"/>
                    <a:pt x="1028" y="4800"/>
                  </a:cubicBezTo>
                  <a:cubicBezTo>
                    <a:pt x="1063" y="4814"/>
                    <a:pt x="1102" y="4820"/>
                    <a:pt x="1143" y="4820"/>
                  </a:cubicBezTo>
                  <a:cubicBezTo>
                    <a:pt x="1248" y="4820"/>
                    <a:pt x="1364" y="4779"/>
                    <a:pt x="1454" y="4725"/>
                  </a:cubicBezTo>
                  <a:cubicBezTo>
                    <a:pt x="2231" y="4349"/>
                    <a:pt x="3109" y="3948"/>
                    <a:pt x="3685" y="3296"/>
                  </a:cubicBezTo>
                  <a:cubicBezTo>
                    <a:pt x="3635" y="2945"/>
                    <a:pt x="3459" y="2620"/>
                    <a:pt x="3309" y="2319"/>
                  </a:cubicBezTo>
                  <a:cubicBezTo>
                    <a:pt x="3234" y="2219"/>
                    <a:pt x="3184" y="2118"/>
                    <a:pt x="3109" y="1993"/>
                  </a:cubicBezTo>
                  <a:cubicBezTo>
                    <a:pt x="2883" y="1617"/>
                    <a:pt x="2632" y="1266"/>
                    <a:pt x="2332" y="940"/>
                  </a:cubicBezTo>
                  <a:cubicBezTo>
                    <a:pt x="1931" y="539"/>
                    <a:pt x="1454" y="239"/>
                    <a:pt x="903" y="63"/>
                  </a:cubicBezTo>
                  <a:cubicBezTo>
                    <a:pt x="765" y="26"/>
                    <a:pt x="615" y="0"/>
                    <a:pt x="46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1296075" y="4264275"/>
              <a:ext cx="145400" cy="105300"/>
            </a:xfrm>
            <a:custGeom>
              <a:avLst/>
              <a:gdLst/>
              <a:ahLst/>
              <a:cxnLst/>
              <a:rect l="l" t="t" r="r" b="b"/>
              <a:pathLst>
                <a:path w="5816" h="4212" extrusionOk="0">
                  <a:moveTo>
                    <a:pt x="3429" y="72"/>
                  </a:moveTo>
                  <a:cubicBezTo>
                    <a:pt x="2729" y="72"/>
                    <a:pt x="2031" y="176"/>
                    <a:pt x="1354" y="402"/>
                  </a:cubicBezTo>
                  <a:cubicBezTo>
                    <a:pt x="1103" y="502"/>
                    <a:pt x="828" y="627"/>
                    <a:pt x="602" y="803"/>
                  </a:cubicBezTo>
                  <a:cubicBezTo>
                    <a:pt x="477" y="903"/>
                    <a:pt x="151" y="1028"/>
                    <a:pt x="101" y="1154"/>
                  </a:cubicBezTo>
                  <a:cubicBezTo>
                    <a:pt x="1" y="1379"/>
                    <a:pt x="226" y="1855"/>
                    <a:pt x="301" y="2056"/>
                  </a:cubicBezTo>
                  <a:cubicBezTo>
                    <a:pt x="427" y="2332"/>
                    <a:pt x="552" y="2607"/>
                    <a:pt x="727" y="2833"/>
                  </a:cubicBezTo>
                  <a:cubicBezTo>
                    <a:pt x="928" y="3134"/>
                    <a:pt x="1154" y="3384"/>
                    <a:pt x="1404" y="3635"/>
                  </a:cubicBezTo>
                  <a:cubicBezTo>
                    <a:pt x="1605" y="3835"/>
                    <a:pt x="1805" y="4136"/>
                    <a:pt x="2081" y="4211"/>
                  </a:cubicBezTo>
                  <a:cubicBezTo>
                    <a:pt x="2131" y="3835"/>
                    <a:pt x="2306" y="3510"/>
                    <a:pt x="2482" y="3184"/>
                  </a:cubicBezTo>
                  <a:cubicBezTo>
                    <a:pt x="2532" y="3084"/>
                    <a:pt x="2607" y="2983"/>
                    <a:pt x="2657" y="2858"/>
                  </a:cubicBezTo>
                  <a:cubicBezTo>
                    <a:pt x="2883" y="2482"/>
                    <a:pt x="3159" y="2131"/>
                    <a:pt x="3459" y="1805"/>
                  </a:cubicBezTo>
                  <a:cubicBezTo>
                    <a:pt x="3860" y="1404"/>
                    <a:pt x="4336" y="1104"/>
                    <a:pt x="4888" y="928"/>
                  </a:cubicBezTo>
                  <a:cubicBezTo>
                    <a:pt x="5038" y="891"/>
                    <a:pt x="5195" y="865"/>
                    <a:pt x="5348" y="865"/>
                  </a:cubicBezTo>
                  <a:cubicBezTo>
                    <a:pt x="5502" y="865"/>
                    <a:pt x="5652" y="891"/>
                    <a:pt x="5790" y="953"/>
                  </a:cubicBezTo>
                  <a:cubicBezTo>
                    <a:pt x="5815" y="1"/>
                    <a:pt x="4336" y="101"/>
                    <a:pt x="3660" y="76"/>
                  </a:cubicBezTo>
                  <a:cubicBezTo>
                    <a:pt x="3583" y="74"/>
                    <a:pt x="3506" y="72"/>
                    <a:pt x="3429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1348075" y="4285900"/>
              <a:ext cx="92775" cy="120525"/>
            </a:xfrm>
            <a:custGeom>
              <a:avLst/>
              <a:gdLst/>
              <a:ahLst/>
              <a:cxnLst/>
              <a:rect l="l" t="t" r="r" b="b"/>
              <a:pathLst>
                <a:path w="3711" h="4821" extrusionOk="0">
                  <a:moveTo>
                    <a:pt x="3234" y="0"/>
                  </a:moveTo>
                  <a:cubicBezTo>
                    <a:pt x="3090" y="0"/>
                    <a:pt x="2946" y="26"/>
                    <a:pt x="2808" y="63"/>
                  </a:cubicBezTo>
                  <a:cubicBezTo>
                    <a:pt x="2256" y="239"/>
                    <a:pt x="1780" y="539"/>
                    <a:pt x="1379" y="940"/>
                  </a:cubicBezTo>
                  <a:cubicBezTo>
                    <a:pt x="1079" y="1266"/>
                    <a:pt x="803" y="1617"/>
                    <a:pt x="577" y="1993"/>
                  </a:cubicBezTo>
                  <a:cubicBezTo>
                    <a:pt x="527" y="2118"/>
                    <a:pt x="452" y="2219"/>
                    <a:pt x="402" y="2319"/>
                  </a:cubicBezTo>
                  <a:cubicBezTo>
                    <a:pt x="226" y="2620"/>
                    <a:pt x="76" y="2945"/>
                    <a:pt x="1" y="3296"/>
                  </a:cubicBezTo>
                  <a:cubicBezTo>
                    <a:pt x="602" y="3948"/>
                    <a:pt x="1454" y="4349"/>
                    <a:pt x="2231" y="4725"/>
                  </a:cubicBezTo>
                  <a:cubicBezTo>
                    <a:pt x="2340" y="4779"/>
                    <a:pt x="2448" y="4820"/>
                    <a:pt x="2557" y="4820"/>
                  </a:cubicBezTo>
                  <a:cubicBezTo>
                    <a:pt x="2599" y="4820"/>
                    <a:pt x="2641" y="4814"/>
                    <a:pt x="2683" y="4800"/>
                  </a:cubicBezTo>
                  <a:cubicBezTo>
                    <a:pt x="2783" y="4725"/>
                    <a:pt x="2833" y="4600"/>
                    <a:pt x="2883" y="4474"/>
                  </a:cubicBezTo>
                  <a:cubicBezTo>
                    <a:pt x="3359" y="3096"/>
                    <a:pt x="3710" y="1617"/>
                    <a:pt x="3660" y="138"/>
                  </a:cubicBezTo>
                  <a:cubicBezTo>
                    <a:pt x="3660" y="113"/>
                    <a:pt x="3660" y="88"/>
                    <a:pt x="3660" y="88"/>
                  </a:cubicBezTo>
                  <a:cubicBezTo>
                    <a:pt x="3522" y="26"/>
                    <a:pt x="3378" y="0"/>
                    <a:pt x="323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1012875" y="4582725"/>
              <a:ext cx="48900" cy="62600"/>
            </a:xfrm>
            <a:custGeom>
              <a:avLst/>
              <a:gdLst/>
              <a:ahLst/>
              <a:cxnLst/>
              <a:rect l="l" t="t" r="r" b="b"/>
              <a:pathLst>
                <a:path w="1956" h="2504" extrusionOk="0">
                  <a:moveTo>
                    <a:pt x="940" y="1"/>
                  </a:moveTo>
                  <a:cubicBezTo>
                    <a:pt x="877" y="1"/>
                    <a:pt x="815" y="7"/>
                    <a:pt x="752" y="20"/>
                  </a:cubicBezTo>
                  <a:cubicBezTo>
                    <a:pt x="527" y="70"/>
                    <a:pt x="351" y="270"/>
                    <a:pt x="251" y="496"/>
                  </a:cubicBezTo>
                  <a:cubicBezTo>
                    <a:pt x="0" y="997"/>
                    <a:pt x="100" y="1599"/>
                    <a:pt x="401" y="2075"/>
                  </a:cubicBezTo>
                  <a:cubicBezTo>
                    <a:pt x="527" y="2275"/>
                    <a:pt x="727" y="2476"/>
                    <a:pt x="1003" y="2501"/>
                  </a:cubicBezTo>
                  <a:cubicBezTo>
                    <a:pt x="1020" y="2503"/>
                    <a:pt x="1038" y="2503"/>
                    <a:pt x="1055" y="2503"/>
                  </a:cubicBezTo>
                  <a:cubicBezTo>
                    <a:pt x="1310" y="2503"/>
                    <a:pt x="1539" y="2336"/>
                    <a:pt x="1679" y="2125"/>
                  </a:cubicBezTo>
                  <a:cubicBezTo>
                    <a:pt x="1905" y="1749"/>
                    <a:pt x="1955" y="1148"/>
                    <a:pt x="1880" y="747"/>
                  </a:cubicBezTo>
                  <a:cubicBezTo>
                    <a:pt x="1855" y="496"/>
                    <a:pt x="1705" y="245"/>
                    <a:pt x="1454" y="120"/>
                  </a:cubicBezTo>
                  <a:cubicBezTo>
                    <a:pt x="1354" y="70"/>
                    <a:pt x="1228" y="20"/>
                    <a:pt x="1128" y="20"/>
                  </a:cubicBezTo>
                  <a:cubicBezTo>
                    <a:pt x="1065" y="7"/>
                    <a:pt x="1003" y="1"/>
                    <a:pt x="940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1249700" y="4582725"/>
              <a:ext cx="49525" cy="62600"/>
            </a:xfrm>
            <a:custGeom>
              <a:avLst/>
              <a:gdLst/>
              <a:ahLst/>
              <a:cxnLst/>
              <a:rect l="l" t="t" r="r" b="b"/>
              <a:pathLst>
                <a:path w="1981" h="2504" extrusionOk="0">
                  <a:moveTo>
                    <a:pt x="944" y="1"/>
                  </a:moveTo>
                  <a:cubicBezTo>
                    <a:pt x="884" y="1"/>
                    <a:pt x="828" y="7"/>
                    <a:pt x="778" y="20"/>
                  </a:cubicBezTo>
                  <a:cubicBezTo>
                    <a:pt x="527" y="70"/>
                    <a:pt x="352" y="270"/>
                    <a:pt x="252" y="496"/>
                  </a:cubicBezTo>
                  <a:cubicBezTo>
                    <a:pt x="1" y="997"/>
                    <a:pt x="101" y="1599"/>
                    <a:pt x="402" y="2075"/>
                  </a:cubicBezTo>
                  <a:cubicBezTo>
                    <a:pt x="527" y="2275"/>
                    <a:pt x="728" y="2476"/>
                    <a:pt x="1003" y="2501"/>
                  </a:cubicBezTo>
                  <a:cubicBezTo>
                    <a:pt x="1021" y="2503"/>
                    <a:pt x="1039" y="2503"/>
                    <a:pt x="1056" y="2503"/>
                  </a:cubicBezTo>
                  <a:cubicBezTo>
                    <a:pt x="1311" y="2503"/>
                    <a:pt x="1539" y="2336"/>
                    <a:pt x="1680" y="2125"/>
                  </a:cubicBezTo>
                  <a:cubicBezTo>
                    <a:pt x="1931" y="1749"/>
                    <a:pt x="1981" y="1148"/>
                    <a:pt x="1906" y="747"/>
                  </a:cubicBezTo>
                  <a:cubicBezTo>
                    <a:pt x="1856" y="496"/>
                    <a:pt x="1730" y="245"/>
                    <a:pt x="1480" y="120"/>
                  </a:cubicBezTo>
                  <a:cubicBezTo>
                    <a:pt x="1379" y="70"/>
                    <a:pt x="1254" y="20"/>
                    <a:pt x="1129" y="20"/>
                  </a:cubicBezTo>
                  <a:cubicBezTo>
                    <a:pt x="1066" y="7"/>
                    <a:pt x="1003" y="1"/>
                    <a:pt x="94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920775" y="5058150"/>
              <a:ext cx="595875" cy="500650"/>
            </a:xfrm>
            <a:custGeom>
              <a:avLst/>
              <a:gdLst/>
              <a:ahLst/>
              <a:cxnLst/>
              <a:rect l="l" t="t" r="r" b="b"/>
              <a:pathLst>
                <a:path w="23835" h="20026" extrusionOk="0">
                  <a:moveTo>
                    <a:pt x="326" y="0"/>
                  </a:moveTo>
                  <a:cubicBezTo>
                    <a:pt x="276" y="101"/>
                    <a:pt x="226" y="176"/>
                    <a:pt x="150" y="276"/>
                  </a:cubicBezTo>
                  <a:cubicBezTo>
                    <a:pt x="25" y="1429"/>
                    <a:pt x="0" y="2582"/>
                    <a:pt x="150" y="3810"/>
                  </a:cubicBezTo>
                  <a:cubicBezTo>
                    <a:pt x="576" y="7118"/>
                    <a:pt x="2406" y="10853"/>
                    <a:pt x="4561" y="13434"/>
                  </a:cubicBezTo>
                  <a:cubicBezTo>
                    <a:pt x="5890" y="15013"/>
                    <a:pt x="7394" y="15915"/>
                    <a:pt x="9123" y="16692"/>
                  </a:cubicBezTo>
                  <a:cubicBezTo>
                    <a:pt x="9449" y="16818"/>
                    <a:pt x="9800" y="16993"/>
                    <a:pt x="10201" y="17168"/>
                  </a:cubicBezTo>
                  <a:cubicBezTo>
                    <a:pt x="12231" y="18021"/>
                    <a:pt x="14035" y="18923"/>
                    <a:pt x="16191" y="19549"/>
                  </a:cubicBezTo>
                  <a:cubicBezTo>
                    <a:pt x="16491" y="19650"/>
                    <a:pt x="16792" y="19725"/>
                    <a:pt x="17093" y="19775"/>
                  </a:cubicBezTo>
                  <a:cubicBezTo>
                    <a:pt x="17243" y="19825"/>
                    <a:pt x="17394" y="19825"/>
                    <a:pt x="17519" y="19850"/>
                  </a:cubicBezTo>
                  <a:cubicBezTo>
                    <a:pt x="17694" y="19900"/>
                    <a:pt x="17845" y="19925"/>
                    <a:pt x="17995" y="19950"/>
                  </a:cubicBezTo>
                  <a:cubicBezTo>
                    <a:pt x="18196" y="19975"/>
                    <a:pt x="18396" y="19975"/>
                    <a:pt x="18572" y="20000"/>
                  </a:cubicBezTo>
                  <a:cubicBezTo>
                    <a:pt x="18672" y="20000"/>
                    <a:pt x="18797" y="20026"/>
                    <a:pt x="18897" y="20026"/>
                  </a:cubicBezTo>
                  <a:lnTo>
                    <a:pt x="19775" y="20026"/>
                  </a:lnTo>
                  <a:cubicBezTo>
                    <a:pt x="20025" y="20026"/>
                    <a:pt x="20276" y="20000"/>
                    <a:pt x="20526" y="20000"/>
                  </a:cubicBezTo>
                  <a:cubicBezTo>
                    <a:pt x="20577" y="19975"/>
                    <a:pt x="20602" y="19975"/>
                    <a:pt x="20652" y="19975"/>
                  </a:cubicBezTo>
                  <a:cubicBezTo>
                    <a:pt x="20927" y="19950"/>
                    <a:pt x="21178" y="19900"/>
                    <a:pt x="21454" y="19850"/>
                  </a:cubicBezTo>
                  <a:lnTo>
                    <a:pt x="21504" y="19850"/>
                  </a:lnTo>
                  <a:cubicBezTo>
                    <a:pt x="21805" y="19800"/>
                    <a:pt x="22080" y="19725"/>
                    <a:pt x="22356" y="19650"/>
                  </a:cubicBezTo>
                  <a:lnTo>
                    <a:pt x="22381" y="19650"/>
                  </a:lnTo>
                  <a:cubicBezTo>
                    <a:pt x="22657" y="19574"/>
                    <a:pt x="22932" y="19474"/>
                    <a:pt x="23233" y="19374"/>
                  </a:cubicBezTo>
                  <a:cubicBezTo>
                    <a:pt x="23258" y="19299"/>
                    <a:pt x="23283" y="19224"/>
                    <a:pt x="23308" y="19123"/>
                  </a:cubicBezTo>
                  <a:cubicBezTo>
                    <a:pt x="23835" y="17269"/>
                    <a:pt x="22807" y="15364"/>
                    <a:pt x="21729" y="13760"/>
                  </a:cubicBezTo>
                  <a:cubicBezTo>
                    <a:pt x="20201" y="11454"/>
                    <a:pt x="19073" y="8672"/>
                    <a:pt x="17168" y="6642"/>
                  </a:cubicBezTo>
                  <a:cubicBezTo>
                    <a:pt x="16090" y="5514"/>
                    <a:pt x="14712" y="4612"/>
                    <a:pt x="13183" y="4286"/>
                  </a:cubicBezTo>
                  <a:cubicBezTo>
                    <a:pt x="12882" y="4236"/>
                    <a:pt x="12556" y="4186"/>
                    <a:pt x="12206" y="4186"/>
                  </a:cubicBezTo>
                  <a:cubicBezTo>
                    <a:pt x="12126" y="4182"/>
                    <a:pt x="12047" y="4180"/>
                    <a:pt x="11968" y="4180"/>
                  </a:cubicBezTo>
                  <a:cubicBezTo>
                    <a:pt x="11546" y="4180"/>
                    <a:pt x="11124" y="4239"/>
                    <a:pt x="10702" y="4386"/>
                  </a:cubicBezTo>
                  <a:cubicBezTo>
                    <a:pt x="8546" y="5138"/>
                    <a:pt x="8571" y="7294"/>
                    <a:pt x="7318" y="8797"/>
                  </a:cubicBezTo>
                  <a:cubicBezTo>
                    <a:pt x="6985" y="9194"/>
                    <a:pt x="6477" y="9486"/>
                    <a:pt x="5955" y="9486"/>
                  </a:cubicBezTo>
                  <a:cubicBezTo>
                    <a:pt x="5850" y="9486"/>
                    <a:pt x="5744" y="9474"/>
                    <a:pt x="5639" y="9449"/>
                  </a:cubicBezTo>
                  <a:cubicBezTo>
                    <a:pt x="5313" y="9374"/>
                    <a:pt x="5013" y="9173"/>
                    <a:pt x="4737" y="8948"/>
                  </a:cubicBezTo>
                  <a:cubicBezTo>
                    <a:pt x="2105" y="6817"/>
                    <a:pt x="1003" y="3334"/>
                    <a:pt x="32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935800" y="4798750"/>
              <a:ext cx="482475" cy="314275"/>
            </a:xfrm>
            <a:custGeom>
              <a:avLst/>
              <a:gdLst/>
              <a:ahLst/>
              <a:cxnLst/>
              <a:rect l="l" t="t" r="r" b="b"/>
              <a:pathLst>
                <a:path w="19299" h="12571" extrusionOk="0">
                  <a:moveTo>
                    <a:pt x="18848" y="0"/>
                  </a:moveTo>
                  <a:cubicBezTo>
                    <a:pt x="17670" y="953"/>
                    <a:pt x="16367" y="1830"/>
                    <a:pt x="14938" y="2356"/>
                  </a:cubicBezTo>
                  <a:cubicBezTo>
                    <a:pt x="13107" y="3056"/>
                    <a:pt x="11173" y="3448"/>
                    <a:pt x="9228" y="3448"/>
                  </a:cubicBezTo>
                  <a:cubicBezTo>
                    <a:pt x="8458" y="3448"/>
                    <a:pt x="7686" y="3387"/>
                    <a:pt x="6918" y="3259"/>
                  </a:cubicBezTo>
                  <a:cubicBezTo>
                    <a:pt x="5590" y="3033"/>
                    <a:pt x="4537" y="2707"/>
                    <a:pt x="3384" y="2005"/>
                  </a:cubicBezTo>
                  <a:cubicBezTo>
                    <a:pt x="2657" y="1579"/>
                    <a:pt x="1930" y="1103"/>
                    <a:pt x="1254" y="602"/>
                  </a:cubicBezTo>
                  <a:cubicBezTo>
                    <a:pt x="853" y="2832"/>
                    <a:pt x="477" y="5038"/>
                    <a:pt x="101" y="7269"/>
                  </a:cubicBezTo>
                  <a:cubicBezTo>
                    <a:pt x="76" y="7419"/>
                    <a:pt x="26" y="7544"/>
                    <a:pt x="1" y="7695"/>
                  </a:cubicBezTo>
                  <a:cubicBezTo>
                    <a:pt x="477" y="8121"/>
                    <a:pt x="1078" y="9023"/>
                    <a:pt x="1379" y="9324"/>
                  </a:cubicBezTo>
                  <a:cubicBezTo>
                    <a:pt x="2732" y="10552"/>
                    <a:pt x="4311" y="11504"/>
                    <a:pt x="6041" y="12056"/>
                  </a:cubicBezTo>
                  <a:cubicBezTo>
                    <a:pt x="7096" y="12394"/>
                    <a:pt x="8207" y="12571"/>
                    <a:pt x="9314" y="12571"/>
                  </a:cubicBezTo>
                  <a:cubicBezTo>
                    <a:pt x="10992" y="12571"/>
                    <a:pt x="12661" y="12165"/>
                    <a:pt x="14111" y="11304"/>
                  </a:cubicBezTo>
                  <a:cubicBezTo>
                    <a:pt x="15439" y="10527"/>
                    <a:pt x="16592" y="9274"/>
                    <a:pt x="16793" y="7770"/>
                  </a:cubicBezTo>
                  <a:cubicBezTo>
                    <a:pt x="16968" y="6216"/>
                    <a:pt x="16141" y="4787"/>
                    <a:pt x="15339" y="3459"/>
                  </a:cubicBezTo>
                  <a:cubicBezTo>
                    <a:pt x="16893" y="3083"/>
                    <a:pt x="18296" y="2181"/>
                    <a:pt x="19299" y="953"/>
                  </a:cubicBezTo>
                  <a:cubicBezTo>
                    <a:pt x="19174" y="627"/>
                    <a:pt x="19023" y="301"/>
                    <a:pt x="18848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1087425" y="5187575"/>
              <a:ext cx="343400" cy="385025"/>
            </a:xfrm>
            <a:custGeom>
              <a:avLst/>
              <a:gdLst/>
              <a:ahLst/>
              <a:cxnLst/>
              <a:rect l="l" t="t" r="r" b="b"/>
              <a:pathLst>
                <a:path w="13736" h="15401" extrusionOk="0">
                  <a:moveTo>
                    <a:pt x="5227" y="1"/>
                  </a:moveTo>
                  <a:cubicBezTo>
                    <a:pt x="4359" y="1"/>
                    <a:pt x="3507" y="277"/>
                    <a:pt x="2833" y="914"/>
                  </a:cubicBezTo>
                  <a:cubicBezTo>
                    <a:pt x="1630" y="2067"/>
                    <a:pt x="1605" y="3996"/>
                    <a:pt x="1905" y="5625"/>
                  </a:cubicBezTo>
                  <a:cubicBezTo>
                    <a:pt x="2357" y="8031"/>
                    <a:pt x="3334" y="9836"/>
                    <a:pt x="4612" y="11866"/>
                  </a:cubicBezTo>
                  <a:cubicBezTo>
                    <a:pt x="4427" y="11849"/>
                    <a:pt x="4241" y="11841"/>
                    <a:pt x="4054" y="11841"/>
                  </a:cubicBezTo>
                  <a:cubicBezTo>
                    <a:pt x="3127" y="11841"/>
                    <a:pt x="2188" y="12046"/>
                    <a:pt x="1354" y="12443"/>
                  </a:cubicBezTo>
                  <a:cubicBezTo>
                    <a:pt x="702" y="12743"/>
                    <a:pt x="1" y="13295"/>
                    <a:pt x="126" y="14021"/>
                  </a:cubicBezTo>
                  <a:cubicBezTo>
                    <a:pt x="226" y="14748"/>
                    <a:pt x="1103" y="15074"/>
                    <a:pt x="1855" y="15174"/>
                  </a:cubicBezTo>
                  <a:cubicBezTo>
                    <a:pt x="2936" y="15348"/>
                    <a:pt x="4024" y="15401"/>
                    <a:pt x="5116" y="15401"/>
                  </a:cubicBezTo>
                  <a:cubicBezTo>
                    <a:pt x="6074" y="15401"/>
                    <a:pt x="7035" y="15360"/>
                    <a:pt x="7996" y="15325"/>
                  </a:cubicBezTo>
                  <a:cubicBezTo>
                    <a:pt x="9374" y="15275"/>
                    <a:pt x="10753" y="15225"/>
                    <a:pt x="12131" y="15124"/>
                  </a:cubicBezTo>
                  <a:cubicBezTo>
                    <a:pt x="12457" y="15099"/>
                    <a:pt x="12833" y="15074"/>
                    <a:pt x="13083" y="14874"/>
                  </a:cubicBezTo>
                  <a:cubicBezTo>
                    <a:pt x="13735" y="14347"/>
                    <a:pt x="13334" y="12292"/>
                    <a:pt x="13209" y="11515"/>
                  </a:cubicBezTo>
                  <a:cubicBezTo>
                    <a:pt x="12657" y="8107"/>
                    <a:pt x="10928" y="4773"/>
                    <a:pt x="8973" y="1941"/>
                  </a:cubicBezTo>
                  <a:cubicBezTo>
                    <a:pt x="8188" y="779"/>
                    <a:pt x="6685" y="1"/>
                    <a:pt x="5227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972150" y="4897700"/>
              <a:ext cx="375325" cy="188900"/>
            </a:xfrm>
            <a:custGeom>
              <a:avLst/>
              <a:gdLst/>
              <a:ahLst/>
              <a:cxnLst/>
              <a:rect l="l" t="t" r="r" b="b"/>
              <a:pathLst>
                <a:path w="15013" h="7556" extrusionOk="0">
                  <a:moveTo>
                    <a:pt x="1314" y="1"/>
                  </a:moveTo>
                  <a:cubicBezTo>
                    <a:pt x="1112" y="1"/>
                    <a:pt x="914" y="45"/>
                    <a:pt x="727" y="153"/>
                  </a:cubicBezTo>
                  <a:cubicBezTo>
                    <a:pt x="326" y="378"/>
                    <a:pt x="100" y="829"/>
                    <a:pt x="75" y="1281"/>
                  </a:cubicBezTo>
                  <a:cubicBezTo>
                    <a:pt x="0" y="2383"/>
                    <a:pt x="827" y="3787"/>
                    <a:pt x="1554" y="4564"/>
                  </a:cubicBezTo>
                  <a:cubicBezTo>
                    <a:pt x="2506" y="5641"/>
                    <a:pt x="3785" y="6393"/>
                    <a:pt x="5113" y="6920"/>
                  </a:cubicBezTo>
                  <a:cubicBezTo>
                    <a:pt x="6183" y="7343"/>
                    <a:pt x="7401" y="7556"/>
                    <a:pt x="8620" y="7556"/>
                  </a:cubicBezTo>
                  <a:cubicBezTo>
                    <a:pt x="9857" y="7556"/>
                    <a:pt x="11095" y="7336"/>
                    <a:pt x="12181" y="6895"/>
                  </a:cubicBezTo>
                  <a:cubicBezTo>
                    <a:pt x="12882" y="6619"/>
                    <a:pt x="13559" y="6268"/>
                    <a:pt x="14085" y="5742"/>
                  </a:cubicBezTo>
                  <a:cubicBezTo>
                    <a:pt x="14612" y="5215"/>
                    <a:pt x="14988" y="4514"/>
                    <a:pt x="15013" y="3762"/>
                  </a:cubicBezTo>
                  <a:cubicBezTo>
                    <a:pt x="15013" y="3311"/>
                    <a:pt x="14887" y="2634"/>
                    <a:pt x="14787" y="2183"/>
                  </a:cubicBezTo>
                  <a:cubicBezTo>
                    <a:pt x="14662" y="1556"/>
                    <a:pt x="14236" y="980"/>
                    <a:pt x="13634" y="779"/>
                  </a:cubicBezTo>
                  <a:cubicBezTo>
                    <a:pt x="13446" y="712"/>
                    <a:pt x="13243" y="688"/>
                    <a:pt x="13038" y="688"/>
                  </a:cubicBezTo>
                  <a:cubicBezTo>
                    <a:pt x="12860" y="688"/>
                    <a:pt x="12681" y="706"/>
                    <a:pt x="12506" y="729"/>
                  </a:cubicBezTo>
                  <a:cubicBezTo>
                    <a:pt x="11730" y="854"/>
                    <a:pt x="11128" y="1255"/>
                    <a:pt x="10401" y="1431"/>
                  </a:cubicBezTo>
                  <a:cubicBezTo>
                    <a:pt x="9634" y="1584"/>
                    <a:pt x="8847" y="1661"/>
                    <a:pt x="8075" y="1661"/>
                  </a:cubicBezTo>
                  <a:cubicBezTo>
                    <a:pt x="7964" y="1661"/>
                    <a:pt x="7854" y="1660"/>
                    <a:pt x="7745" y="1656"/>
                  </a:cubicBezTo>
                  <a:cubicBezTo>
                    <a:pt x="6491" y="1631"/>
                    <a:pt x="5263" y="1406"/>
                    <a:pt x="4085" y="1005"/>
                  </a:cubicBezTo>
                  <a:cubicBezTo>
                    <a:pt x="3659" y="854"/>
                    <a:pt x="3233" y="679"/>
                    <a:pt x="2832" y="504"/>
                  </a:cubicBezTo>
                  <a:cubicBezTo>
                    <a:pt x="2350" y="271"/>
                    <a:pt x="1817" y="1"/>
                    <a:pt x="1314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1576775" y="5155275"/>
              <a:ext cx="118450" cy="339000"/>
            </a:xfrm>
            <a:custGeom>
              <a:avLst/>
              <a:gdLst/>
              <a:ahLst/>
              <a:cxnLst/>
              <a:rect l="l" t="t" r="r" b="b"/>
              <a:pathLst>
                <a:path w="4738" h="13560" extrusionOk="0">
                  <a:moveTo>
                    <a:pt x="2231" y="0"/>
                  </a:moveTo>
                  <a:cubicBezTo>
                    <a:pt x="1479" y="150"/>
                    <a:pt x="728" y="351"/>
                    <a:pt x="1" y="627"/>
                  </a:cubicBezTo>
                  <a:cubicBezTo>
                    <a:pt x="1354" y="2030"/>
                    <a:pt x="1830" y="4411"/>
                    <a:pt x="2156" y="6191"/>
                  </a:cubicBezTo>
                  <a:cubicBezTo>
                    <a:pt x="2632" y="8647"/>
                    <a:pt x="2582" y="11178"/>
                    <a:pt x="2056" y="13559"/>
                  </a:cubicBezTo>
                  <a:cubicBezTo>
                    <a:pt x="2332" y="13534"/>
                    <a:pt x="2632" y="13509"/>
                    <a:pt x="2933" y="13434"/>
                  </a:cubicBezTo>
                  <a:cubicBezTo>
                    <a:pt x="3384" y="13359"/>
                    <a:pt x="3860" y="13258"/>
                    <a:pt x="4312" y="13158"/>
                  </a:cubicBezTo>
                  <a:cubicBezTo>
                    <a:pt x="4738" y="10752"/>
                    <a:pt x="4738" y="8221"/>
                    <a:pt x="4261" y="5790"/>
                  </a:cubicBezTo>
                  <a:cubicBezTo>
                    <a:pt x="3936" y="4035"/>
                    <a:pt x="3484" y="1755"/>
                    <a:pt x="2231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1754725" y="5152750"/>
              <a:ext cx="72700" cy="315825"/>
            </a:xfrm>
            <a:custGeom>
              <a:avLst/>
              <a:gdLst/>
              <a:ahLst/>
              <a:cxnLst/>
              <a:rect l="l" t="t" r="r" b="b"/>
              <a:pathLst>
                <a:path w="2908" h="12633" extrusionOk="0">
                  <a:moveTo>
                    <a:pt x="76" y="1"/>
                  </a:moveTo>
                  <a:cubicBezTo>
                    <a:pt x="76" y="26"/>
                    <a:pt x="76" y="26"/>
                    <a:pt x="76" y="51"/>
                  </a:cubicBezTo>
                  <a:cubicBezTo>
                    <a:pt x="803" y="1881"/>
                    <a:pt x="752" y="4036"/>
                    <a:pt x="702" y="5916"/>
                  </a:cubicBezTo>
                  <a:cubicBezTo>
                    <a:pt x="652" y="7996"/>
                    <a:pt x="602" y="10352"/>
                    <a:pt x="26" y="12507"/>
                  </a:cubicBezTo>
                  <a:cubicBezTo>
                    <a:pt x="26" y="12532"/>
                    <a:pt x="26" y="12582"/>
                    <a:pt x="1" y="12633"/>
                  </a:cubicBezTo>
                  <a:cubicBezTo>
                    <a:pt x="778" y="12457"/>
                    <a:pt x="1529" y="12282"/>
                    <a:pt x="2306" y="12156"/>
                  </a:cubicBezTo>
                  <a:cubicBezTo>
                    <a:pt x="2732" y="10051"/>
                    <a:pt x="2783" y="7896"/>
                    <a:pt x="2833" y="5966"/>
                  </a:cubicBezTo>
                  <a:cubicBezTo>
                    <a:pt x="2883" y="4337"/>
                    <a:pt x="2908" y="2532"/>
                    <a:pt x="2532" y="753"/>
                  </a:cubicBezTo>
                  <a:cubicBezTo>
                    <a:pt x="1905" y="502"/>
                    <a:pt x="1279" y="277"/>
                    <a:pt x="627" y="126"/>
                  </a:cubicBezTo>
                  <a:cubicBezTo>
                    <a:pt x="452" y="76"/>
                    <a:pt x="251" y="26"/>
                    <a:pt x="7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1899475" y="5221050"/>
              <a:ext cx="72075" cy="233125"/>
            </a:xfrm>
            <a:custGeom>
              <a:avLst/>
              <a:gdLst/>
              <a:ahLst/>
              <a:cxnLst/>
              <a:rect l="l" t="t" r="r" b="b"/>
              <a:pathLst>
                <a:path w="2883" h="932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852" y="2933"/>
                    <a:pt x="551" y="6041"/>
                    <a:pt x="0" y="9149"/>
                  </a:cubicBezTo>
                  <a:cubicBezTo>
                    <a:pt x="201" y="9149"/>
                    <a:pt x="401" y="9149"/>
                    <a:pt x="602" y="9174"/>
                  </a:cubicBezTo>
                  <a:cubicBezTo>
                    <a:pt x="1128" y="9199"/>
                    <a:pt x="1629" y="9249"/>
                    <a:pt x="2155" y="9324"/>
                  </a:cubicBezTo>
                  <a:cubicBezTo>
                    <a:pt x="2607" y="6642"/>
                    <a:pt x="2882" y="3885"/>
                    <a:pt x="2707" y="1179"/>
                  </a:cubicBezTo>
                  <a:cubicBezTo>
                    <a:pt x="1930" y="828"/>
                    <a:pt x="1178" y="402"/>
                    <a:pt x="42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871900" y="4618750"/>
              <a:ext cx="125325" cy="120675"/>
            </a:xfrm>
            <a:custGeom>
              <a:avLst/>
              <a:gdLst/>
              <a:ahLst/>
              <a:cxnLst/>
              <a:rect l="l" t="t" r="r" b="b"/>
              <a:pathLst>
                <a:path w="5013" h="4827" extrusionOk="0">
                  <a:moveTo>
                    <a:pt x="2499" y="0"/>
                  </a:moveTo>
                  <a:cubicBezTo>
                    <a:pt x="1249" y="0"/>
                    <a:pt x="196" y="971"/>
                    <a:pt x="100" y="2238"/>
                  </a:cubicBezTo>
                  <a:cubicBezTo>
                    <a:pt x="0" y="3566"/>
                    <a:pt x="1003" y="4719"/>
                    <a:pt x="2331" y="4819"/>
                  </a:cubicBezTo>
                  <a:cubicBezTo>
                    <a:pt x="2392" y="4824"/>
                    <a:pt x="2453" y="4826"/>
                    <a:pt x="2514" y="4826"/>
                  </a:cubicBezTo>
                  <a:cubicBezTo>
                    <a:pt x="3764" y="4826"/>
                    <a:pt x="4817" y="3856"/>
                    <a:pt x="4912" y="2589"/>
                  </a:cubicBezTo>
                  <a:cubicBezTo>
                    <a:pt x="5013" y="1261"/>
                    <a:pt x="4010" y="108"/>
                    <a:pt x="2682" y="7"/>
                  </a:cubicBezTo>
                  <a:cubicBezTo>
                    <a:pt x="2620" y="3"/>
                    <a:pt x="2559" y="0"/>
                    <a:pt x="2499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331175" y="4621875"/>
              <a:ext cx="125950" cy="120675"/>
            </a:xfrm>
            <a:custGeom>
              <a:avLst/>
              <a:gdLst/>
              <a:ahLst/>
              <a:cxnLst/>
              <a:rect l="l" t="t" r="r" b="b"/>
              <a:pathLst>
                <a:path w="5038" h="4827" extrusionOk="0">
                  <a:moveTo>
                    <a:pt x="2520" y="1"/>
                  </a:moveTo>
                  <a:cubicBezTo>
                    <a:pt x="1270" y="1"/>
                    <a:pt x="196" y="948"/>
                    <a:pt x="100" y="2213"/>
                  </a:cubicBezTo>
                  <a:cubicBezTo>
                    <a:pt x="0" y="3542"/>
                    <a:pt x="1003" y="4719"/>
                    <a:pt x="2331" y="4820"/>
                  </a:cubicBezTo>
                  <a:cubicBezTo>
                    <a:pt x="2392" y="4824"/>
                    <a:pt x="2453" y="4827"/>
                    <a:pt x="2514" y="4827"/>
                  </a:cubicBezTo>
                  <a:cubicBezTo>
                    <a:pt x="3766" y="4827"/>
                    <a:pt x="4842" y="3856"/>
                    <a:pt x="4938" y="2589"/>
                  </a:cubicBezTo>
                  <a:cubicBezTo>
                    <a:pt x="5038" y="1261"/>
                    <a:pt x="4035" y="108"/>
                    <a:pt x="2707" y="8"/>
                  </a:cubicBezTo>
                  <a:cubicBezTo>
                    <a:pt x="2644" y="3"/>
                    <a:pt x="2582" y="1"/>
                    <a:pt x="2520" y="1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782300" y="4813900"/>
              <a:ext cx="76450" cy="140625"/>
            </a:xfrm>
            <a:custGeom>
              <a:avLst/>
              <a:gdLst/>
              <a:ahLst/>
              <a:cxnLst/>
              <a:rect l="l" t="t" r="r" b="b"/>
              <a:pathLst>
                <a:path w="3058" h="5625" extrusionOk="0">
                  <a:moveTo>
                    <a:pt x="1799" y="1"/>
                  </a:moveTo>
                  <a:cubicBezTo>
                    <a:pt x="1752" y="1"/>
                    <a:pt x="1704" y="7"/>
                    <a:pt x="1654" y="21"/>
                  </a:cubicBezTo>
                  <a:cubicBezTo>
                    <a:pt x="978" y="196"/>
                    <a:pt x="501" y="1399"/>
                    <a:pt x="301" y="1976"/>
                  </a:cubicBezTo>
                  <a:cubicBezTo>
                    <a:pt x="125" y="2527"/>
                    <a:pt x="0" y="3079"/>
                    <a:pt x="25" y="3630"/>
                  </a:cubicBezTo>
                  <a:cubicBezTo>
                    <a:pt x="25" y="4181"/>
                    <a:pt x="201" y="4758"/>
                    <a:pt x="552" y="5184"/>
                  </a:cubicBezTo>
                  <a:cubicBezTo>
                    <a:pt x="702" y="5359"/>
                    <a:pt x="877" y="5510"/>
                    <a:pt x="1103" y="5585"/>
                  </a:cubicBezTo>
                  <a:cubicBezTo>
                    <a:pt x="1193" y="5612"/>
                    <a:pt x="1283" y="5624"/>
                    <a:pt x="1373" y="5624"/>
                  </a:cubicBezTo>
                  <a:cubicBezTo>
                    <a:pt x="1786" y="5624"/>
                    <a:pt x="2189" y="5363"/>
                    <a:pt x="2456" y="5034"/>
                  </a:cubicBezTo>
                  <a:cubicBezTo>
                    <a:pt x="2907" y="4482"/>
                    <a:pt x="3058" y="3755"/>
                    <a:pt x="3058" y="3054"/>
                  </a:cubicBezTo>
                  <a:cubicBezTo>
                    <a:pt x="3058" y="2410"/>
                    <a:pt x="2695" y="1"/>
                    <a:pt x="1799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41356" y="5630395"/>
            <a:ext cx="663045" cy="663045"/>
            <a:chOff x="4527287" y="3921352"/>
            <a:chExt cx="497284" cy="497284"/>
          </a:xfrm>
        </p:grpSpPr>
        <p:sp>
          <p:nvSpPr>
            <p:cNvPr id="67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68" name="Google Shape;1176;p28">
              <a:hlinkClick r:id="rId3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5876154" y="4241643"/>
            <a:ext cx="26988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iCiel Crocante" panose="02000000000000000000" pitchFamily="2" charset="0"/>
              </a:rPr>
              <a:t>PANDA</a:t>
            </a:r>
            <a:r>
              <a:rPr lang="en-US" sz="5333" dirty="0">
                <a:latin typeface="iCiel Crocante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34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81481E-6 L 3.333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" grpId="0" build="p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oogle Shape;1184;p29"/>
          <p:cNvGrpSpPr/>
          <p:nvPr/>
        </p:nvGrpSpPr>
        <p:grpSpPr>
          <a:xfrm>
            <a:off x="1261221" y="612705"/>
            <a:ext cx="9751488" cy="6245280"/>
            <a:chOff x="945916" y="459529"/>
            <a:chExt cx="7313616" cy="4683960"/>
          </a:xfrm>
        </p:grpSpPr>
        <p:grpSp>
          <p:nvGrpSpPr>
            <p:cNvPr id="1185" name="Google Shape;1185;p29"/>
            <p:cNvGrpSpPr/>
            <p:nvPr/>
          </p:nvGrpSpPr>
          <p:grpSpPr>
            <a:xfrm rot="815345">
              <a:off x="1045572" y="1442605"/>
              <a:ext cx="1318375" cy="1005271"/>
              <a:chOff x="5913226" y="4077344"/>
              <a:chExt cx="914289" cy="694967"/>
            </a:xfrm>
          </p:grpSpPr>
          <p:sp>
            <p:nvSpPr>
              <p:cNvPr id="1186" name="Google Shape;1186;p29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193" name="Google Shape;1193;p29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194" name="Google Shape;1194;p29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200" name="Google Shape;1200;p29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201" name="Google Shape;1201;p29"/>
            <p:cNvGrpSpPr/>
            <p:nvPr/>
          </p:nvGrpSpPr>
          <p:grpSpPr>
            <a:xfrm>
              <a:off x="1530147" y="3725108"/>
              <a:ext cx="864149" cy="672973"/>
              <a:chOff x="1530147" y="3725108"/>
              <a:chExt cx="864149" cy="672973"/>
            </a:xfrm>
          </p:grpSpPr>
          <p:sp>
            <p:nvSpPr>
              <p:cNvPr id="1202" name="Google Shape;1202;p29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207" name="Google Shape;1207;p29"/>
            <p:cNvGrpSpPr/>
            <p:nvPr/>
          </p:nvGrpSpPr>
          <p:grpSpPr>
            <a:xfrm rot="5400000">
              <a:off x="7471718" y="3718914"/>
              <a:ext cx="890274" cy="685355"/>
              <a:chOff x="8267893" y="1920039"/>
              <a:chExt cx="890274" cy="685355"/>
            </a:xfrm>
          </p:grpSpPr>
          <p:sp>
            <p:nvSpPr>
              <p:cNvPr id="1208" name="Google Shape;1208;p29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9" name="Google Shape;1209;p29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0" name="Google Shape;1210;p29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1" name="Google Shape;1211;p29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2" name="Google Shape;1212;p29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217" name="Google Shape;1217;p29"/>
          <p:cNvGrpSpPr/>
          <p:nvPr/>
        </p:nvGrpSpPr>
        <p:grpSpPr>
          <a:xfrm>
            <a:off x="7954012" y="2977566"/>
            <a:ext cx="2197773" cy="2944743"/>
            <a:chOff x="4732600" y="1146100"/>
            <a:chExt cx="1084000" cy="1452425"/>
          </a:xfrm>
        </p:grpSpPr>
        <p:sp>
          <p:nvSpPr>
            <p:cNvPr id="1218" name="Google Shape;1218;p29"/>
            <p:cNvSpPr/>
            <p:nvPr/>
          </p:nvSpPr>
          <p:spPr>
            <a:xfrm>
              <a:off x="5334750" y="1719150"/>
              <a:ext cx="235600" cy="242125"/>
            </a:xfrm>
            <a:custGeom>
              <a:avLst/>
              <a:gdLst/>
              <a:ahLst/>
              <a:cxnLst/>
              <a:rect l="l" t="t" r="r" b="b"/>
              <a:pathLst>
                <a:path w="9424" h="9685" extrusionOk="0">
                  <a:moveTo>
                    <a:pt x="8608" y="1"/>
                  </a:moveTo>
                  <a:cubicBezTo>
                    <a:pt x="7703" y="1"/>
                    <a:pt x="4128" y="1613"/>
                    <a:pt x="2557" y="3692"/>
                  </a:cubicBezTo>
                  <a:cubicBezTo>
                    <a:pt x="1454" y="5095"/>
                    <a:pt x="0" y="7501"/>
                    <a:pt x="1128" y="8880"/>
                  </a:cubicBezTo>
                  <a:cubicBezTo>
                    <a:pt x="1572" y="9425"/>
                    <a:pt x="2204" y="9684"/>
                    <a:pt x="2916" y="9684"/>
                  </a:cubicBezTo>
                  <a:cubicBezTo>
                    <a:pt x="4134" y="9684"/>
                    <a:pt x="5588" y="8927"/>
                    <a:pt x="6742" y="7551"/>
                  </a:cubicBezTo>
                  <a:cubicBezTo>
                    <a:pt x="8572" y="5346"/>
                    <a:pt x="9424" y="158"/>
                    <a:pt x="8697" y="7"/>
                  </a:cubicBezTo>
                  <a:cubicBezTo>
                    <a:pt x="8671" y="3"/>
                    <a:pt x="8641" y="1"/>
                    <a:pt x="8608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4732600" y="1719150"/>
              <a:ext cx="235625" cy="242125"/>
            </a:xfrm>
            <a:custGeom>
              <a:avLst/>
              <a:gdLst/>
              <a:ahLst/>
              <a:cxnLst/>
              <a:rect l="l" t="t" r="r" b="b"/>
              <a:pathLst>
                <a:path w="9425" h="9685" extrusionOk="0">
                  <a:moveTo>
                    <a:pt x="817" y="1"/>
                  </a:moveTo>
                  <a:cubicBezTo>
                    <a:pt x="783" y="1"/>
                    <a:pt x="754" y="3"/>
                    <a:pt x="728" y="7"/>
                  </a:cubicBezTo>
                  <a:cubicBezTo>
                    <a:pt x="1" y="158"/>
                    <a:pt x="853" y="5346"/>
                    <a:pt x="2683" y="7551"/>
                  </a:cubicBezTo>
                  <a:cubicBezTo>
                    <a:pt x="3837" y="8927"/>
                    <a:pt x="5291" y="9684"/>
                    <a:pt x="6503" y="9684"/>
                  </a:cubicBezTo>
                  <a:cubicBezTo>
                    <a:pt x="7211" y="9684"/>
                    <a:pt x="7837" y="9425"/>
                    <a:pt x="8272" y="8880"/>
                  </a:cubicBezTo>
                  <a:cubicBezTo>
                    <a:pt x="9425" y="7501"/>
                    <a:pt x="7946" y="5095"/>
                    <a:pt x="6868" y="3692"/>
                  </a:cubicBezTo>
                  <a:cubicBezTo>
                    <a:pt x="5273" y="1613"/>
                    <a:pt x="1720" y="1"/>
                    <a:pt x="817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5348525" y="1795775"/>
              <a:ext cx="468075" cy="644125"/>
            </a:xfrm>
            <a:custGeom>
              <a:avLst/>
              <a:gdLst/>
              <a:ahLst/>
              <a:cxnLst/>
              <a:rect l="l" t="t" r="r" b="b"/>
              <a:pathLst>
                <a:path w="18723" h="25765" extrusionOk="0">
                  <a:moveTo>
                    <a:pt x="16617" y="0"/>
                  </a:moveTo>
                  <a:cubicBezTo>
                    <a:pt x="16617" y="0"/>
                    <a:pt x="16467" y="50"/>
                    <a:pt x="16166" y="125"/>
                  </a:cubicBezTo>
                  <a:cubicBezTo>
                    <a:pt x="15865" y="201"/>
                    <a:pt x="15414" y="326"/>
                    <a:pt x="14938" y="652"/>
                  </a:cubicBezTo>
                  <a:cubicBezTo>
                    <a:pt x="14437" y="927"/>
                    <a:pt x="13885" y="1429"/>
                    <a:pt x="13459" y="2130"/>
                  </a:cubicBezTo>
                  <a:cubicBezTo>
                    <a:pt x="13033" y="2832"/>
                    <a:pt x="12758" y="3734"/>
                    <a:pt x="12657" y="4712"/>
                  </a:cubicBezTo>
                  <a:cubicBezTo>
                    <a:pt x="12582" y="5714"/>
                    <a:pt x="12657" y="6792"/>
                    <a:pt x="12933" y="7895"/>
                  </a:cubicBezTo>
                  <a:cubicBezTo>
                    <a:pt x="13209" y="8973"/>
                    <a:pt x="13635" y="10100"/>
                    <a:pt x="14261" y="11178"/>
                  </a:cubicBezTo>
                  <a:cubicBezTo>
                    <a:pt x="14587" y="11704"/>
                    <a:pt x="14963" y="12231"/>
                    <a:pt x="15389" y="12707"/>
                  </a:cubicBezTo>
                  <a:lnTo>
                    <a:pt x="15690" y="13058"/>
                  </a:lnTo>
                  <a:lnTo>
                    <a:pt x="15966" y="13384"/>
                  </a:lnTo>
                  <a:cubicBezTo>
                    <a:pt x="16066" y="13484"/>
                    <a:pt x="16116" y="13609"/>
                    <a:pt x="16216" y="13709"/>
                  </a:cubicBezTo>
                  <a:cubicBezTo>
                    <a:pt x="16292" y="13835"/>
                    <a:pt x="16367" y="13935"/>
                    <a:pt x="16417" y="14060"/>
                  </a:cubicBezTo>
                  <a:cubicBezTo>
                    <a:pt x="16718" y="14537"/>
                    <a:pt x="16918" y="15088"/>
                    <a:pt x="17018" y="15614"/>
                  </a:cubicBezTo>
                  <a:cubicBezTo>
                    <a:pt x="17169" y="16166"/>
                    <a:pt x="17194" y="16717"/>
                    <a:pt x="17169" y="17268"/>
                  </a:cubicBezTo>
                  <a:cubicBezTo>
                    <a:pt x="17144" y="17544"/>
                    <a:pt x="17094" y="17820"/>
                    <a:pt x="17043" y="18095"/>
                  </a:cubicBezTo>
                  <a:cubicBezTo>
                    <a:pt x="16968" y="18346"/>
                    <a:pt x="16893" y="18622"/>
                    <a:pt x="16793" y="18872"/>
                  </a:cubicBezTo>
                  <a:cubicBezTo>
                    <a:pt x="16718" y="19123"/>
                    <a:pt x="16567" y="19349"/>
                    <a:pt x="16442" y="19599"/>
                  </a:cubicBezTo>
                  <a:cubicBezTo>
                    <a:pt x="16292" y="19825"/>
                    <a:pt x="16141" y="20050"/>
                    <a:pt x="15991" y="20226"/>
                  </a:cubicBezTo>
                  <a:lnTo>
                    <a:pt x="15865" y="20376"/>
                  </a:lnTo>
                  <a:lnTo>
                    <a:pt x="15815" y="20451"/>
                  </a:lnTo>
                  <a:lnTo>
                    <a:pt x="15740" y="20527"/>
                  </a:lnTo>
                  <a:lnTo>
                    <a:pt x="15414" y="20852"/>
                  </a:lnTo>
                  <a:lnTo>
                    <a:pt x="15364" y="20902"/>
                  </a:lnTo>
                  <a:lnTo>
                    <a:pt x="15339" y="20902"/>
                  </a:lnTo>
                  <a:cubicBezTo>
                    <a:pt x="15348" y="20902"/>
                    <a:pt x="15347" y="20909"/>
                    <a:pt x="15345" y="20915"/>
                  </a:cubicBezTo>
                  <a:lnTo>
                    <a:pt x="15345" y="20915"/>
                  </a:lnTo>
                  <a:lnTo>
                    <a:pt x="15289" y="20953"/>
                  </a:lnTo>
                  <a:lnTo>
                    <a:pt x="15114" y="21103"/>
                  </a:lnTo>
                  <a:lnTo>
                    <a:pt x="14788" y="21354"/>
                  </a:lnTo>
                  <a:cubicBezTo>
                    <a:pt x="14562" y="21504"/>
                    <a:pt x="14337" y="21654"/>
                    <a:pt x="14111" y="21805"/>
                  </a:cubicBezTo>
                  <a:cubicBezTo>
                    <a:pt x="13885" y="21955"/>
                    <a:pt x="13635" y="22080"/>
                    <a:pt x="13409" y="22206"/>
                  </a:cubicBezTo>
                  <a:cubicBezTo>
                    <a:pt x="12432" y="22682"/>
                    <a:pt x="11429" y="23008"/>
                    <a:pt x="10452" y="23183"/>
                  </a:cubicBezTo>
                  <a:cubicBezTo>
                    <a:pt x="9645" y="23328"/>
                    <a:pt x="8855" y="23422"/>
                    <a:pt x="8124" y="23422"/>
                  </a:cubicBezTo>
                  <a:cubicBezTo>
                    <a:pt x="7970" y="23422"/>
                    <a:pt x="7818" y="23417"/>
                    <a:pt x="7670" y="23409"/>
                  </a:cubicBezTo>
                  <a:cubicBezTo>
                    <a:pt x="7444" y="23409"/>
                    <a:pt x="7219" y="23384"/>
                    <a:pt x="7018" y="23384"/>
                  </a:cubicBezTo>
                  <a:cubicBezTo>
                    <a:pt x="6818" y="23359"/>
                    <a:pt x="6617" y="23359"/>
                    <a:pt x="6417" y="23334"/>
                  </a:cubicBezTo>
                  <a:cubicBezTo>
                    <a:pt x="6041" y="23258"/>
                    <a:pt x="5665" y="23233"/>
                    <a:pt x="5314" y="23133"/>
                  </a:cubicBezTo>
                  <a:cubicBezTo>
                    <a:pt x="4988" y="23058"/>
                    <a:pt x="4662" y="22983"/>
                    <a:pt x="4387" y="22882"/>
                  </a:cubicBezTo>
                  <a:cubicBezTo>
                    <a:pt x="4086" y="22807"/>
                    <a:pt x="3810" y="22732"/>
                    <a:pt x="3610" y="22632"/>
                  </a:cubicBezTo>
                  <a:cubicBezTo>
                    <a:pt x="3384" y="22557"/>
                    <a:pt x="3209" y="22456"/>
                    <a:pt x="3033" y="22406"/>
                  </a:cubicBezTo>
                  <a:cubicBezTo>
                    <a:pt x="2833" y="22306"/>
                    <a:pt x="2682" y="22231"/>
                    <a:pt x="2532" y="22156"/>
                  </a:cubicBezTo>
                  <a:cubicBezTo>
                    <a:pt x="2281" y="22030"/>
                    <a:pt x="2131" y="21955"/>
                    <a:pt x="2131" y="21955"/>
                  </a:cubicBezTo>
                  <a:cubicBezTo>
                    <a:pt x="2106" y="21955"/>
                    <a:pt x="2081" y="21955"/>
                    <a:pt x="2056" y="21930"/>
                  </a:cubicBezTo>
                  <a:cubicBezTo>
                    <a:pt x="1893" y="21864"/>
                    <a:pt x="1722" y="21832"/>
                    <a:pt x="1553" y="21832"/>
                  </a:cubicBezTo>
                  <a:cubicBezTo>
                    <a:pt x="1021" y="21832"/>
                    <a:pt x="505" y="22143"/>
                    <a:pt x="276" y="22657"/>
                  </a:cubicBezTo>
                  <a:cubicBezTo>
                    <a:pt x="1" y="23359"/>
                    <a:pt x="327" y="24161"/>
                    <a:pt x="1028" y="24436"/>
                  </a:cubicBezTo>
                  <a:cubicBezTo>
                    <a:pt x="1028" y="24436"/>
                    <a:pt x="1154" y="24486"/>
                    <a:pt x="1429" y="24612"/>
                  </a:cubicBezTo>
                  <a:cubicBezTo>
                    <a:pt x="1580" y="24662"/>
                    <a:pt x="1730" y="24737"/>
                    <a:pt x="1931" y="24812"/>
                  </a:cubicBezTo>
                  <a:cubicBezTo>
                    <a:pt x="2181" y="24887"/>
                    <a:pt x="2432" y="24988"/>
                    <a:pt x="2733" y="25088"/>
                  </a:cubicBezTo>
                  <a:cubicBezTo>
                    <a:pt x="3058" y="25213"/>
                    <a:pt x="3359" y="25263"/>
                    <a:pt x="3735" y="25364"/>
                  </a:cubicBezTo>
                  <a:cubicBezTo>
                    <a:pt x="4086" y="25464"/>
                    <a:pt x="4462" y="25514"/>
                    <a:pt x="4888" y="25589"/>
                  </a:cubicBezTo>
                  <a:cubicBezTo>
                    <a:pt x="5289" y="25664"/>
                    <a:pt x="5740" y="25689"/>
                    <a:pt x="6191" y="25740"/>
                  </a:cubicBezTo>
                  <a:cubicBezTo>
                    <a:pt x="6442" y="25765"/>
                    <a:pt x="6667" y="25765"/>
                    <a:pt x="6918" y="25765"/>
                  </a:cubicBezTo>
                  <a:lnTo>
                    <a:pt x="7670" y="25765"/>
                  </a:lnTo>
                  <a:cubicBezTo>
                    <a:pt x="8697" y="25740"/>
                    <a:pt x="9800" y="25589"/>
                    <a:pt x="10928" y="25314"/>
                  </a:cubicBezTo>
                  <a:cubicBezTo>
                    <a:pt x="12056" y="25013"/>
                    <a:pt x="13234" y="24587"/>
                    <a:pt x="14337" y="23935"/>
                  </a:cubicBezTo>
                  <a:cubicBezTo>
                    <a:pt x="14612" y="23760"/>
                    <a:pt x="14888" y="23609"/>
                    <a:pt x="15164" y="23409"/>
                  </a:cubicBezTo>
                  <a:cubicBezTo>
                    <a:pt x="15439" y="23208"/>
                    <a:pt x="15690" y="23033"/>
                    <a:pt x="15966" y="22807"/>
                  </a:cubicBezTo>
                  <a:lnTo>
                    <a:pt x="16342" y="22481"/>
                  </a:lnTo>
                  <a:lnTo>
                    <a:pt x="16517" y="22306"/>
                  </a:lnTo>
                  <a:lnTo>
                    <a:pt x="16617" y="22231"/>
                  </a:lnTo>
                  <a:lnTo>
                    <a:pt x="16667" y="22181"/>
                  </a:lnTo>
                  <a:lnTo>
                    <a:pt x="16693" y="22156"/>
                  </a:lnTo>
                  <a:lnTo>
                    <a:pt x="16718" y="22105"/>
                  </a:lnTo>
                  <a:lnTo>
                    <a:pt x="17043" y="21755"/>
                  </a:lnTo>
                  <a:lnTo>
                    <a:pt x="17119" y="21679"/>
                  </a:lnTo>
                  <a:lnTo>
                    <a:pt x="17194" y="21554"/>
                  </a:lnTo>
                  <a:lnTo>
                    <a:pt x="17369" y="21329"/>
                  </a:lnTo>
                  <a:cubicBezTo>
                    <a:pt x="17595" y="21028"/>
                    <a:pt x="17770" y="20727"/>
                    <a:pt x="17946" y="20426"/>
                  </a:cubicBezTo>
                  <a:cubicBezTo>
                    <a:pt x="18096" y="20100"/>
                    <a:pt x="18246" y="19775"/>
                    <a:pt x="18347" y="19424"/>
                  </a:cubicBezTo>
                  <a:cubicBezTo>
                    <a:pt x="18472" y="19098"/>
                    <a:pt x="18547" y="18747"/>
                    <a:pt x="18622" y="18396"/>
                  </a:cubicBezTo>
                  <a:cubicBezTo>
                    <a:pt x="18647" y="18045"/>
                    <a:pt x="18698" y="17694"/>
                    <a:pt x="18698" y="17344"/>
                  </a:cubicBezTo>
                  <a:cubicBezTo>
                    <a:pt x="18723" y="16642"/>
                    <a:pt x="18622" y="15915"/>
                    <a:pt x="18422" y="15263"/>
                  </a:cubicBezTo>
                  <a:cubicBezTo>
                    <a:pt x="18221" y="14587"/>
                    <a:pt x="17946" y="13935"/>
                    <a:pt x="17570" y="13384"/>
                  </a:cubicBezTo>
                  <a:cubicBezTo>
                    <a:pt x="17469" y="13233"/>
                    <a:pt x="17369" y="13083"/>
                    <a:pt x="17269" y="12958"/>
                  </a:cubicBezTo>
                  <a:cubicBezTo>
                    <a:pt x="17169" y="12832"/>
                    <a:pt x="17068" y="12682"/>
                    <a:pt x="16943" y="12557"/>
                  </a:cubicBezTo>
                  <a:lnTo>
                    <a:pt x="16592" y="12206"/>
                  </a:lnTo>
                  <a:lnTo>
                    <a:pt x="16266" y="11880"/>
                  </a:lnTo>
                  <a:cubicBezTo>
                    <a:pt x="15891" y="11479"/>
                    <a:pt x="15540" y="11028"/>
                    <a:pt x="15214" y="10577"/>
                  </a:cubicBezTo>
                  <a:cubicBezTo>
                    <a:pt x="14587" y="9649"/>
                    <a:pt x="14111" y="8647"/>
                    <a:pt x="13810" y="7644"/>
                  </a:cubicBezTo>
                  <a:cubicBezTo>
                    <a:pt x="13510" y="6642"/>
                    <a:pt x="13384" y="5664"/>
                    <a:pt x="13409" y="4762"/>
                  </a:cubicBezTo>
                  <a:cubicBezTo>
                    <a:pt x="13434" y="3885"/>
                    <a:pt x="13635" y="3058"/>
                    <a:pt x="13986" y="2431"/>
                  </a:cubicBezTo>
                  <a:cubicBezTo>
                    <a:pt x="14312" y="1780"/>
                    <a:pt x="14763" y="1328"/>
                    <a:pt x="15189" y="1053"/>
                  </a:cubicBezTo>
                  <a:cubicBezTo>
                    <a:pt x="15615" y="727"/>
                    <a:pt x="16016" y="602"/>
                    <a:pt x="16266" y="501"/>
                  </a:cubicBezTo>
                  <a:cubicBezTo>
                    <a:pt x="16542" y="426"/>
                    <a:pt x="16693" y="376"/>
                    <a:pt x="16693" y="376"/>
                  </a:cubicBezTo>
                  <a:lnTo>
                    <a:pt x="16718" y="376"/>
                  </a:lnTo>
                  <a:cubicBezTo>
                    <a:pt x="16818" y="351"/>
                    <a:pt x="16868" y="251"/>
                    <a:pt x="16843" y="150"/>
                  </a:cubicBezTo>
                  <a:cubicBezTo>
                    <a:pt x="16818" y="50"/>
                    <a:pt x="16718" y="0"/>
                    <a:pt x="1661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4750825" y="2438725"/>
              <a:ext cx="302250" cy="159800"/>
            </a:xfrm>
            <a:custGeom>
              <a:avLst/>
              <a:gdLst/>
              <a:ahLst/>
              <a:cxnLst/>
              <a:rect l="l" t="t" r="r" b="b"/>
              <a:pathLst>
                <a:path w="12090" h="6392" extrusionOk="0">
                  <a:moveTo>
                    <a:pt x="8890" y="1"/>
                  </a:moveTo>
                  <a:cubicBezTo>
                    <a:pt x="8322" y="1"/>
                    <a:pt x="7692" y="143"/>
                    <a:pt x="7016" y="498"/>
                  </a:cubicBezTo>
                  <a:cubicBezTo>
                    <a:pt x="7016" y="498"/>
                    <a:pt x="174" y="4683"/>
                    <a:pt x="49" y="5661"/>
                  </a:cubicBezTo>
                  <a:cubicBezTo>
                    <a:pt x="1" y="6131"/>
                    <a:pt x="734" y="6392"/>
                    <a:pt x="1888" y="6392"/>
                  </a:cubicBezTo>
                  <a:cubicBezTo>
                    <a:pt x="3134" y="6392"/>
                    <a:pt x="4870" y="6087"/>
                    <a:pt x="6640" y="5410"/>
                  </a:cubicBezTo>
                  <a:cubicBezTo>
                    <a:pt x="10024" y="4107"/>
                    <a:pt x="11778" y="2854"/>
                    <a:pt x="11954" y="2202"/>
                  </a:cubicBezTo>
                  <a:cubicBezTo>
                    <a:pt x="12090" y="1697"/>
                    <a:pt x="10854" y="1"/>
                    <a:pt x="8890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5291250" y="2438725"/>
              <a:ext cx="302550" cy="159800"/>
            </a:xfrm>
            <a:custGeom>
              <a:avLst/>
              <a:gdLst/>
              <a:ahLst/>
              <a:cxnLst/>
              <a:rect l="l" t="t" r="r" b="b"/>
              <a:pathLst>
                <a:path w="12102" h="6392" extrusionOk="0">
                  <a:moveTo>
                    <a:pt x="3221" y="1"/>
                  </a:moveTo>
                  <a:cubicBezTo>
                    <a:pt x="1251" y="1"/>
                    <a:pt x="0" y="1697"/>
                    <a:pt x="136" y="2202"/>
                  </a:cubicBezTo>
                  <a:cubicBezTo>
                    <a:pt x="312" y="2854"/>
                    <a:pt x="2091" y="4107"/>
                    <a:pt x="5475" y="5410"/>
                  </a:cubicBezTo>
                  <a:cubicBezTo>
                    <a:pt x="7232" y="6087"/>
                    <a:pt x="8969" y="6392"/>
                    <a:pt x="10215" y="6392"/>
                  </a:cubicBezTo>
                  <a:cubicBezTo>
                    <a:pt x="11368" y="6392"/>
                    <a:pt x="12101" y="6131"/>
                    <a:pt x="12041" y="5661"/>
                  </a:cubicBezTo>
                  <a:cubicBezTo>
                    <a:pt x="11941" y="4683"/>
                    <a:pt x="5099" y="498"/>
                    <a:pt x="5099" y="498"/>
                  </a:cubicBezTo>
                  <a:cubicBezTo>
                    <a:pt x="4423" y="143"/>
                    <a:pt x="3792" y="1"/>
                    <a:pt x="3221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4786500" y="1737500"/>
              <a:ext cx="771950" cy="779475"/>
            </a:xfrm>
            <a:custGeom>
              <a:avLst/>
              <a:gdLst/>
              <a:ahLst/>
              <a:cxnLst/>
              <a:rect l="l" t="t" r="r" b="b"/>
              <a:pathLst>
                <a:path w="30878" h="31179" extrusionOk="0">
                  <a:moveTo>
                    <a:pt x="15439" y="0"/>
                  </a:moveTo>
                  <a:cubicBezTo>
                    <a:pt x="6918" y="0"/>
                    <a:pt x="0" y="10126"/>
                    <a:pt x="0" y="18321"/>
                  </a:cubicBezTo>
                  <a:cubicBezTo>
                    <a:pt x="0" y="26492"/>
                    <a:pt x="6918" y="31178"/>
                    <a:pt x="15439" y="31178"/>
                  </a:cubicBezTo>
                  <a:cubicBezTo>
                    <a:pt x="23960" y="31178"/>
                    <a:pt x="30878" y="26492"/>
                    <a:pt x="30878" y="18321"/>
                  </a:cubicBezTo>
                  <a:cubicBezTo>
                    <a:pt x="30878" y="10126"/>
                    <a:pt x="23960" y="0"/>
                    <a:pt x="1543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4950025" y="1902900"/>
              <a:ext cx="444900" cy="448650"/>
            </a:xfrm>
            <a:custGeom>
              <a:avLst/>
              <a:gdLst/>
              <a:ahLst/>
              <a:cxnLst/>
              <a:rect l="l" t="t" r="r" b="b"/>
              <a:pathLst>
                <a:path w="17796" h="17946" extrusionOk="0">
                  <a:moveTo>
                    <a:pt x="8898" y="1"/>
                  </a:moveTo>
                  <a:cubicBezTo>
                    <a:pt x="3986" y="1"/>
                    <a:pt x="1" y="5840"/>
                    <a:pt x="1" y="10552"/>
                  </a:cubicBezTo>
                  <a:cubicBezTo>
                    <a:pt x="1" y="15264"/>
                    <a:pt x="3986" y="17946"/>
                    <a:pt x="8898" y="17946"/>
                  </a:cubicBezTo>
                  <a:cubicBezTo>
                    <a:pt x="13810" y="17946"/>
                    <a:pt x="17795" y="15264"/>
                    <a:pt x="17795" y="10552"/>
                  </a:cubicBezTo>
                  <a:cubicBezTo>
                    <a:pt x="17795" y="5840"/>
                    <a:pt x="13810" y="1"/>
                    <a:pt x="8898" y="1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4960050" y="1737500"/>
              <a:ext cx="456175" cy="192775"/>
            </a:xfrm>
            <a:custGeom>
              <a:avLst/>
              <a:gdLst/>
              <a:ahLst/>
              <a:cxnLst/>
              <a:rect l="l" t="t" r="r" b="b"/>
              <a:pathLst>
                <a:path w="18247" h="7711" extrusionOk="0">
                  <a:moveTo>
                    <a:pt x="8497" y="0"/>
                  </a:moveTo>
                  <a:cubicBezTo>
                    <a:pt x="5339" y="0"/>
                    <a:pt x="2432" y="1379"/>
                    <a:pt x="1" y="3534"/>
                  </a:cubicBezTo>
                  <a:cubicBezTo>
                    <a:pt x="3151" y="6290"/>
                    <a:pt x="7198" y="7710"/>
                    <a:pt x="10743" y="7710"/>
                  </a:cubicBezTo>
                  <a:cubicBezTo>
                    <a:pt x="11260" y="7710"/>
                    <a:pt x="11765" y="7680"/>
                    <a:pt x="12256" y="7619"/>
                  </a:cubicBezTo>
                  <a:cubicBezTo>
                    <a:pt x="14612" y="7319"/>
                    <a:pt x="16668" y="6241"/>
                    <a:pt x="18246" y="4737"/>
                  </a:cubicBezTo>
                  <a:cubicBezTo>
                    <a:pt x="15590" y="1905"/>
                    <a:pt x="12181" y="0"/>
                    <a:pt x="849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5116700" y="1902900"/>
              <a:ext cx="143500" cy="27250"/>
            </a:xfrm>
            <a:custGeom>
              <a:avLst/>
              <a:gdLst/>
              <a:ahLst/>
              <a:cxnLst/>
              <a:rect l="l" t="t" r="r" b="b"/>
              <a:pathLst>
                <a:path w="5740" h="1090" extrusionOk="0">
                  <a:moveTo>
                    <a:pt x="2231" y="1"/>
                  </a:moveTo>
                  <a:cubicBezTo>
                    <a:pt x="1454" y="1"/>
                    <a:pt x="702" y="151"/>
                    <a:pt x="0" y="402"/>
                  </a:cubicBezTo>
                  <a:cubicBezTo>
                    <a:pt x="1522" y="864"/>
                    <a:pt x="3043" y="1090"/>
                    <a:pt x="4474" y="1090"/>
                  </a:cubicBezTo>
                  <a:cubicBezTo>
                    <a:pt x="4905" y="1090"/>
                    <a:pt x="5328" y="1069"/>
                    <a:pt x="5740" y="1028"/>
                  </a:cubicBezTo>
                  <a:cubicBezTo>
                    <a:pt x="4662" y="377"/>
                    <a:pt x="3484" y="1"/>
                    <a:pt x="2231" y="1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4906800" y="1146100"/>
              <a:ext cx="312675" cy="287525"/>
            </a:xfrm>
            <a:custGeom>
              <a:avLst/>
              <a:gdLst/>
              <a:ahLst/>
              <a:cxnLst/>
              <a:rect l="l" t="t" r="r" b="b"/>
              <a:pathLst>
                <a:path w="12507" h="11501" extrusionOk="0">
                  <a:moveTo>
                    <a:pt x="6050" y="0"/>
                  </a:moveTo>
                  <a:cubicBezTo>
                    <a:pt x="4571" y="0"/>
                    <a:pt x="3137" y="680"/>
                    <a:pt x="2056" y="2152"/>
                  </a:cubicBezTo>
                  <a:cubicBezTo>
                    <a:pt x="0" y="4984"/>
                    <a:pt x="477" y="9897"/>
                    <a:pt x="4913" y="11501"/>
                  </a:cubicBezTo>
                  <a:cubicBezTo>
                    <a:pt x="4913" y="11501"/>
                    <a:pt x="8271" y="10849"/>
                    <a:pt x="9775" y="9270"/>
                  </a:cubicBezTo>
                  <a:cubicBezTo>
                    <a:pt x="10978" y="8243"/>
                    <a:pt x="12507" y="3882"/>
                    <a:pt x="10026" y="1651"/>
                  </a:cubicBezTo>
                  <a:cubicBezTo>
                    <a:pt x="8822" y="580"/>
                    <a:pt x="7417" y="0"/>
                    <a:pt x="6050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4768950" y="1343575"/>
              <a:ext cx="694900" cy="549350"/>
            </a:xfrm>
            <a:custGeom>
              <a:avLst/>
              <a:gdLst/>
              <a:ahLst/>
              <a:cxnLst/>
              <a:rect l="l" t="t" r="r" b="b"/>
              <a:pathLst>
                <a:path w="27796" h="21974" extrusionOk="0">
                  <a:moveTo>
                    <a:pt x="15595" y="1"/>
                  </a:moveTo>
                  <a:cubicBezTo>
                    <a:pt x="14299" y="1"/>
                    <a:pt x="12968" y="266"/>
                    <a:pt x="11580" y="845"/>
                  </a:cubicBezTo>
                  <a:cubicBezTo>
                    <a:pt x="8372" y="2173"/>
                    <a:pt x="7344" y="5281"/>
                    <a:pt x="4963" y="5757"/>
                  </a:cubicBezTo>
                  <a:cubicBezTo>
                    <a:pt x="4409" y="5868"/>
                    <a:pt x="3953" y="5904"/>
                    <a:pt x="3574" y="5904"/>
                  </a:cubicBezTo>
                  <a:cubicBezTo>
                    <a:pt x="2864" y="5904"/>
                    <a:pt x="2419" y="5778"/>
                    <a:pt x="2086" y="5778"/>
                  </a:cubicBezTo>
                  <a:cubicBezTo>
                    <a:pt x="1833" y="5778"/>
                    <a:pt x="1645" y="5851"/>
                    <a:pt x="1454" y="6108"/>
                  </a:cubicBezTo>
                  <a:cubicBezTo>
                    <a:pt x="878" y="6860"/>
                    <a:pt x="1" y="10870"/>
                    <a:pt x="3133" y="15181"/>
                  </a:cubicBezTo>
                  <a:cubicBezTo>
                    <a:pt x="6400" y="19656"/>
                    <a:pt x="11724" y="21973"/>
                    <a:pt x="16234" y="21973"/>
                  </a:cubicBezTo>
                  <a:cubicBezTo>
                    <a:pt x="16776" y="21973"/>
                    <a:pt x="17307" y="21940"/>
                    <a:pt x="17820" y="21873"/>
                  </a:cubicBezTo>
                  <a:cubicBezTo>
                    <a:pt x="22607" y="21271"/>
                    <a:pt x="26191" y="17462"/>
                    <a:pt x="27018" y="13276"/>
                  </a:cubicBezTo>
                  <a:cubicBezTo>
                    <a:pt x="27795" y="9341"/>
                    <a:pt x="26417" y="4078"/>
                    <a:pt x="20502" y="1221"/>
                  </a:cubicBezTo>
                  <a:cubicBezTo>
                    <a:pt x="18891" y="444"/>
                    <a:pt x="17272" y="1"/>
                    <a:pt x="15595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5359800" y="1444875"/>
              <a:ext cx="98400" cy="283250"/>
            </a:xfrm>
            <a:custGeom>
              <a:avLst/>
              <a:gdLst/>
              <a:ahLst/>
              <a:cxnLst/>
              <a:rect l="l" t="t" r="r" b="b"/>
              <a:pathLst>
                <a:path w="3936" h="11330" extrusionOk="0">
                  <a:moveTo>
                    <a:pt x="753" y="1"/>
                  </a:moveTo>
                  <a:cubicBezTo>
                    <a:pt x="552" y="552"/>
                    <a:pt x="1" y="1956"/>
                    <a:pt x="201" y="3510"/>
                  </a:cubicBezTo>
                  <a:lnTo>
                    <a:pt x="2006" y="10051"/>
                  </a:lnTo>
                  <a:cubicBezTo>
                    <a:pt x="2006" y="10051"/>
                    <a:pt x="2206" y="10803"/>
                    <a:pt x="2708" y="11329"/>
                  </a:cubicBezTo>
                  <a:cubicBezTo>
                    <a:pt x="2958" y="10728"/>
                    <a:pt x="3259" y="9851"/>
                    <a:pt x="3384" y="9224"/>
                  </a:cubicBezTo>
                  <a:cubicBezTo>
                    <a:pt x="3936" y="6467"/>
                    <a:pt x="3334" y="2858"/>
                    <a:pt x="753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4791500" y="1489175"/>
              <a:ext cx="94650" cy="75975"/>
            </a:xfrm>
            <a:custGeom>
              <a:avLst/>
              <a:gdLst/>
              <a:ahLst/>
              <a:cxnLst/>
              <a:rect l="l" t="t" r="r" b="b"/>
              <a:pathLst>
                <a:path w="3786" h="3039" extrusionOk="0">
                  <a:moveTo>
                    <a:pt x="947" y="0"/>
                  </a:moveTo>
                  <a:cubicBezTo>
                    <a:pt x="913" y="0"/>
                    <a:pt x="881" y="3"/>
                    <a:pt x="853" y="8"/>
                  </a:cubicBezTo>
                  <a:cubicBezTo>
                    <a:pt x="627" y="59"/>
                    <a:pt x="327" y="510"/>
                    <a:pt x="176" y="961"/>
                  </a:cubicBezTo>
                  <a:cubicBezTo>
                    <a:pt x="26" y="1387"/>
                    <a:pt x="1" y="2690"/>
                    <a:pt x="427" y="2891"/>
                  </a:cubicBezTo>
                  <a:cubicBezTo>
                    <a:pt x="637" y="2996"/>
                    <a:pt x="921" y="3038"/>
                    <a:pt x="1226" y="3038"/>
                  </a:cubicBezTo>
                  <a:cubicBezTo>
                    <a:pt x="1864" y="3038"/>
                    <a:pt x="2594" y="2852"/>
                    <a:pt x="2933" y="2665"/>
                  </a:cubicBezTo>
                  <a:cubicBezTo>
                    <a:pt x="3434" y="2414"/>
                    <a:pt x="3785" y="1838"/>
                    <a:pt x="3409" y="1337"/>
                  </a:cubicBezTo>
                  <a:cubicBezTo>
                    <a:pt x="2960" y="769"/>
                    <a:pt x="1528" y="0"/>
                    <a:pt x="947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5354800" y="1380625"/>
              <a:ext cx="362175" cy="348275"/>
            </a:xfrm>
            <a:custGeom>
              <a:avLst/>
              <a:gdLst/>
              <a:ahLst/>
              <a:cxnLst/>
              <a:rect l="l" t="t" r="r" b="b"/>
              <a:pathLst>
                <a:path w="14487" h="13931" extrusionOk="0">
                  <a:moveTo>
                    <a:pt x="6869" y="1"/>
                  </a:moveTo>
                  <a:cubicBezTo>
                    <a:pt x="3152" y="1"/>
                    <a:pt x="447" y="4400"/>
                    <a:pt x="376" y="6230"/>
                  </a:cubicBezTo>
                  <a:cubicBezTo>
                    <a:pt x="0" y="8937"/>
                    <a:pt x="1980" y="12721"/>
                    <a:pt x="1980" y="12721"/>
                  </a:cubicBezTo>
                  <a:cubicBezTo>
                    <a:pt x="3341" y="13565"/>
                    <a:pt x="4714" y="13931"/>
                    <a:pt x="6014" y="13931"/>
                  </a:cubicBezTo>
                  <a:cubicBezTo>
                    <a:pt x="9501" y="13931"/>
                    <a:pt x="12469" y="11302"/>
                    <a:pt x="13309" y="8235"/>
                  </a:cubicBezTo>
                  <a:cubicBezTo>
                    <a:pt x="14487" y="4000"/>
                    <a:pt x="11730" y="766"/>
                    <a:pt x="7644" y="65"/>
                  </a:cubicBezTo>
                  <a:cubicBezTo>
                    <a:pt x="7382" y="21"/>
                    <a:pt x="7123" y="1"/>
                    <a:pt x="6869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5417450" y="1497050"/>
              <a:ext cx="179875" cy="158125"/>
            </a:xfrm>
            <a:custGeom>
              <a:avLst/>
              <a:gdLst/>
              <a:ahLst/>
              <a:cxnLst/>
              <a:rect l="l" t="t" r="r" b="b"/>
              <a:pathLst>
                <a:path w="7195" h="6325" extrusionOk="0">
                  <a:moveTo>
                    <a:pt x="3844" y="0"/>
                  </a:moveTo>
                  <a:cubicBezTo>
                    <a:pt x="3347" y="0"/>
                    <a:pt x="2877" y="169"/>
                    <a:pt x="2507" y="546"/>
                  </a:cubicBezTo>
                  <a:cubicBezTo>
                    <a:pt x="1179" y="1874"/>
                    <a:pt x="1" y="4556"/>
                    <a:pt x="452" y="5282"/>
                  </a:cubicBezTo>
                  <a:cubicBezTo>
                    <a:pt x="895" y="6013"/>
                    <a:pt x="1777" y="6324"/>
                    <a:pt x="2757" y="6324"/>
                  </a:cubicBezTo>
                  <a:cubicBezTo>
                    <a:pt x="4768" y="6324"/>
                    <a:pt x="7194" y="5013"/>
                    <a:pt x="7093" y="3328"/>
                  </a:cubicBezTo>
                  <a:cubicBezTo>
                    <a:pt x="6981" y="1441"/>
                    <a:pt x="5297" y="0"/>
                    <a:pt x="3844" y="0"/>
                  </a:cubicBezTo>
                  <a:close/>
                </a:path>
              </a:pathLst>
            </a:custGeom>
            <a:solidFill>
              <a:srgbClr val="E3C4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5092900" y="1544125"/>
              <a:ext cx="53900" cy="55000"/>
            </a:xfrm>
            <a:custGeom>
              <a:avLst/>
              <a:gdLst/>
              <a:ahLst/>
              <a:cxnLst/>
              <a:rect l="l" t="t" r="r" b="b"/>
              <a:pathLst>
                <a:path w="2156" h="2200" extrusionOk="0">
                  <a:moveTo>
                    <a:pt x="1269" y="1"/>
                  </a:moveTo>
                  <a:cubicBezTo>
                    <a:pt x="889" y="1"/>
                    <a:pt x="491" y="268"/>
                    <a:pt x="276" y="718"/>
                  </a:cubicBezTo>
                  <a:cubicBezTo>
                    <a:pt x="0" y="1294"/>
                    <a:pt x="150" y="1921"/>
                    <a:pt x="577" y="2121"/>
                  </a:cubicBezTo>
                  <a:cubicBezTo>
                    <a:pt x="683" y="2174"/>
                    <a:pt x="797" y="2200"/>
                    <a:pt x="911" y="2200"/>
                  </a:cubicBezTo>
                  <a:cubicBezTo>
                    <a:pt x="1283" y="2200"/>
                    <a:pt x="1669" y="1935"/>
                    <a:pt x="1880" y="1495"/>
                  </a:cubicBezTo>
                  <a:cubicBezTo>
                    <a:pt x="2155" y="918"/>
                    <a:pt x="2030" y="292"/>
                    <a:pt x="1579" y="66"/>
                  </a:cubicBezTo>
                  <a:cubicBezTo>
                    <a:pt x="1480" y="22"/>
                    <a:pt x="1375" y="1"/>
                    <a:pt x="1269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5022725" y="1673575"/>
              <a:ext cx="144125" cy="118925"/>
            </a:xfrm>
            <a:custGeom>
              <a:avLst/>
              <a:gdLst/>
              <a:ahLst/>
              <a:cxnLst/>
              <a:rect l="l" t="t" r="r" b="b"/>
              <a:pathLst>
                <a:path w="5765" h="4757" extrusionOk="0">
                  <a:moveTo>
                    <a:pt x="221" y="1"/>
                  </a:moveTo>
                  <a:cubicBezTo>
                    <a:pt x="150" y="1"/>
                    <a:pt x="84" y="34"/>
                    <a:pt x="50" y="101"/>
                  </a:cubicBezTo>
                  <a:cubicBezTo>
                    <a:pt x="0" y="176"/>
                    <a:pt x="50" y="302"/>
                    <a:pt x="125" y="352"/>
                  </a:cubicBezTo>
                  <a:cubicBezTo>
                    <a:pt x="125" y="352"/>
                    <a:pt x="226" y="402"/>
                    <a:pt x="401" y="502"/>
                  </a:cubicBezTo>
                  <a:cubicBezTo>
                    <a:pt x="576" y="602"/>
                    <a:pt x="802" y="728"/>
                    <a:pt x="1078" y="903"/>
                  </a:cubicBezTo>
                  <a:cubicBezTo>
                    <a:pt x="1228" y="1003"/>
                    <a:pt x="1378" y="1104"/>
                    <a:pt x="1529" y="1204"/>
                  </a:cubicBezTo>
                  <a:cubicBezTo>
                    <a:pt x="1679" y="1304"/>
                    <a:pt x="1855" y="1429"/>
                    <a:pt x="2030" y="1555"/>
                  </a:cubicBezTo>
                  <a:cubicBezTo>
                    <a:pt x="2356" y="1805"/>
                    <a:pt x="2707" y="2031"/>
                    <a:pt x="3058" y="2332"/>
                  </a:cubicBezTo>
                  <a:cubicBezTo>
                    <a:pt x="3233" y="2457"/>
                    <a:pt x="3409" y="2607"/>
                    <a:pt x="3559" y="2733"/>
                  </a:cubicBezTo>
                  <a:cubicBezTo>
                    <a:pt x="3734" y="2883"/>
                    <a:pt x="3885" y="3033"/>
                    <a:pt x="4035" y="3159"/>
                  </a:cubicBezTo>
                  <a:cubicBezTo>
                    <a:pt x="4361" y="3460"/>
                    <a:pt x="4662" y="3685"/>
                    <a:pt x="4862" y="3936"/>
                  </a:cubicBezTo>
                  <a:cubicBezTo>
                    <a:pt x="5338" y="4412"/>
                    <a:pt x="5639" y="4738"/>
                    <a:pt x="5639" y="4738"/>
                  </a:cubicBezTo>
                  <a:cubicBezTo>
                    <a:pt x="5652" y="4750"/>
                    <a:pt x="5670" y="4757"/>
                    <a:pt x="5689" y="4757"/>
                  </a:cubicBezTo>
                  <a:cubicBezTo>
                    <a:pt x="5708" y="4757"/>
                    <a:pt x="5727" y="4750"/>
                    <a:pt x="5739" y="4738"/>
                  </a:cubicBezTo>
                  <a:cubicBezTo>
                    <a:pt x="5764" y="4713"/>
                    <a:pt x="5764" y="4688"/>
                    <a:pt x="5739" y="4663"/>
                  </a:cubicBezTo>
                  <a:cubicBezTo>
                    <a:pt x="5739" y="4663"/>
                    <a:pt x="5439" y="4337"/>
                    <a:pt x="4988" y="3835"/>
                  </a:cubicBezTo>
                  <a:cubicBezTo>
                    <a:pt x="4762" y="3560"/>
                    <a:pt x="4486" y="3309"/>
                    <a:pt x="4186" y="3008"/>
                  </a:cubicBezTo>
                  <a:cubicBezTo>
                    <a:pt x="4035" y="2883"/>
                    <a:pt x="3885" y="2708"/>
                    <a:pt x="3709" y="2582"/>
                  </a:cubicBezTo>
                  <a:cubicBezTo>
                    <a:pt x="3559" y="2432"/>
                    <a:pt x="3384" y="2282"/>
                    <a:pt x="3208" y="2131"/>
                  </a:cubicBezTo>
                  <a:cubicBezTo>
                    <a:pt x="2882" y="1830"/>
                    <a:pt x="2531" y="1580"/>
                    <a:pt x="2206" y="1304"/>
                  </a:cubicBezTo>
                  <a:cubicBezTo>
                    <a:pt x="2030" y="1179"/>
                    <a:pt x="1855" y="1053"/>
                    <a:pt x="1704" y="953"/>
                  </a:cubicBezTo>
                  <a:cubicBezTo>
                    <a:pt x="1554" y="828"/>
                    <a:pt x="1404" y="728"/>
                    <a:pt x="1278" y="627"/>
                  </a:cubicBezTo>
                  <a:cubicBezTo>
                    <a:pt x="977" y="452"/>
                    <a:pt x="752" y="277"/>
                    <a:pt x="576" y="176"/>
                  </a:cubicBezTo>
                  <a:cubicBezTo>
                    <a:pt x="426" y="76"/>
                    <a:pt x="326" y="26"/>
                    <a:pt x="326" y="26"/>
                  </a:cubicBezTo>
                  <a:cubicBezTo>
                    <a:pt x="292" y="9"/>
                    <a:pt x="256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5003925" y="1691875"/>
              <a:ext cx="109050" cy="137750"/>
            </a:xfrm>
            <a:custGeom>
              <a:avLst/>
              <a:gdLst/>
              <a:ahLst/>
              <a:cxnLst/>
              <a:rect l="l" t="t" r="r" b="b"/>
              <a:pathLst>
                <a:path w="4362" h="5510" extrusionOk="0">
                  <a:moveTo>
                    <a:pt x="214" y="0"/>
                  </a:moveTo>
                  <a:cubicBezTo>
                    <a:pt x="159" y="0"/>
                    <a:pt x="104" y="27"/>
                    <a:pt x="75" y="71"/>
                  </a:cubicBezTo>
                  <a:cubicBezTo>
                    <a:pt x="0" y="146"/>
                    <a:pt x="0" y="246"/>
                    <a:pt x="75" y="321"/>
                  </a:cubicBezTo>
                  <a:cubicBezTo>
                    <a:pt x="75" y="321"/>
                    <a:pt x="376" y="622"/>
                    <a:pt x="802" y="1048"/>
                  </a:cubicBezTo>
                  <a:cubicBezTo>
                    <a:pt x="1028" y="1274"/>
                    <a:pt x="1278" y="1550"/>
                    <a:pt x="1554" y="1825"/>
                  </a:cubicBezTo>
                  <a:cubicBezTo>
                    <a:pt x="1805" y="2126"/>
                    <a:pt x="2080" y="2427"/>
                    <a:pt x="2356" y="2753"/>
                  </a:cubicBezTo>
                  <a:cubicBezTo>
                    <a:pt x="2506" y="2903"/>
                    <a:pt x="2632" y="3078"/>
                    <a:pt x="2757" y="3229"/>
                  </a:cubicBezTo>
                  <a:cubicBezTo>
                    <a:pt x="2882" y="3379"/>
                    <a:pt x="3008" y="3555"/>
                    <a:pt x="3133" y="3705"/>
                  </a:cubicBezTo>
                  <a:cubicBezTo>
                    <a:pt x="3359" y="4006"/>
                    <a:pt x="3559" y="4306"/>
                    <a:pt x="3735" y="4557"/>
                  </a:cubicBezTo>
                  <a:cubicBezTo>
                    <a:pt x="3810" y="4707"/>
                    <a:pt x="3885" y="4833"/>
                    <a:pt x="3935" y="4933"/>
                  </a:cubicBezTo>
                  <a:cubicBezTo>
                    <a:pt x="4010" y="5033"/>
                    <a:pt x="4060" y="5134"/>
                    <a:pt x="4110" y="5209"/>
                  </a:cubicBezTo>
                  <a:cubicBezTo>
                    <a:pt x="4186" y="5384"/>
                    <a:pt x="4236" y="5459"/>
                    <a:pt x="4236" y="5459"/>
                  </a:cubicBezTo>
                  <a:lnTo>
                    <a:pt x="4236" y="5484"/>
                  </a:lnTo>
                  <a:cubicBezTo>
                    <a:pt x="4261" y="5509"/>
                    <a:pt x="4311" y="5509"/>
                    <a:pt x="4336" y="5509"/>
                  </a:cubicBezTo>
                  <a:cubicBezTo>
                    <a:pt x="4361" y="5484"/>
                    <a:pt x="4361" y="5459"/>
                    <a:pt x="4361" y="5409"/>
                  </a:cubicBezTo>
                  <a:cubicBezTo>
                    <a:pt x="4361" y="5409"/>
                    <a:pt x="4311" y="5334"/>
                    <a:pt x="4236" y="5159"/>
                  </a:cubicBezTo>
                  <a:cubicBezTo>
                    <a:pt x="4186" y="5083"/>
                    <a:pt x="4136" y="4983"/>
                    <a:pt x="4060" y="4858"/>
                  </a:cubicBezTo>
                  <a:cubicBezTo>
                    <a:pt x="4010" y="4758"/>
                    <a:pt x="3960" y="4607"/>
                    <a:pt x="3860" y="4482"/>
                  </a:cubicBezTo>
                  <a:cubicBezTo>
                    <a:pt x="3709" y="4206"/>
                    <a:pt x="3509" y="3905"/>
                    <a:pt x="3283" y="3580"/>
                  </a:cubicBezTo>
                  <a:cubicBezTo>
                    <a:pt x="3158" y="3429"/>
                    <a:pt x="3058" y="3254"/>
                    <a:pt x="2933" y="3078"/>
                  </a:cubicBezTo>
                  <a:cubicBezTo>
                    <a:pt x="2807" y="2928"/>
                    <a:pt x="2682" y="2753"/>
                    <a:pt x="2557" y="2577"/>
                  </a:cubicBezTo>
                  <a:cubicBezTo>
                    <a:pt x="2281" y="2276"/>
                    <a:pt x="2030" y="1926"/>
                    <a:pt x="1780" y="1625"/>
                  </a:cubicBezTo>
                  <a:cubicBezTo>
                    <a:pt x="1504" y="1349"/>
                    <a:pt x="1278" y="1048"/>
                    <a:pt x="1053" y="823"/>
                  </a:cubicBezTo>
                  <a:cubicBezTo>
                    <a:pt x="627" y="372"/>
                    <a:pt x="351" y="71"/>
                    <a:pt x="351" y="71"/>
                  </a:cubicBezTo>
                  <a:lnTo>
                    <a:pt x="326" y="71"/>
                  </a:lnTo>
                  <a:cubicBezTo>
                    <a:pt x="326" y="46"/>
                    <a:pt x="326" y="46"/>
                    <a:pt x="326" y="46"/>
                  </a:cubicBezTo>
                  <a:cubicBezTo>
                    <a:pt x="294" y="14"/>
                    <a:pt x="25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4983875" y="1709300"/>
              <a:ext cx="38225" cy="111550"/>
            </a:xfrm>
            <a:custGeom>
              <a:avLst/>
              <a:gdLst/>
              <a:ahLst/>
              <a:cxnLst/>
              <a:rect l="l" t="t" r="r" b="b"/>
              <a:pathLst>
                <a:path w="1529" h="4462" extrusionOk="0">
                  <a:moveTo>
                    <a:pt x="224" y="0"/>
                  </a:moveTo>
                  <a:cubicBezTo>
                    <a:pt x="192" y="0"/>
                    <a:pt x="159" y="9"/>
                    <a:pt x="125" y="26"/>
                  </a:cubicBezTo>
                  <a:cubicBezTo>
                    <a:pt x="25" y="76"/>
                    <a:pt x="0" y="176"/>
                    <a:pt x="50" y="276"/>
                  </a:cubicBezTo>
                  <a:cubicBezTo>
                    <a:pt x="50" y="276"/>
                    <a:pt x="75" y="351"/>
                    <a:pt x="125" y="452"/>
                  </a:cubicBezTo>
                  <a:cubicBezTo>
                    <a:pt x="201" y="552"/>
                    <a:pt x="251" y="702"/>
                    <a:pt x="351" y="878"/>
                  </a:cubicBezTo>
                  <a:cubicBezTo>
                    <a:pt x="501" y="1254"/>
                    <a:pt x="727" y="1755"/>
                    <a:pt x="877" y="2281"/>
                  </a:cubicBezTo>
                  <a:cubicBezTo>
                    <a:pt x="927" y="2406"/>
                    <a:pt x="978" y="2532"/>
                    <a:pt x="1003" y="2682"/>
                  </a:cubicBezTo>
                  <a:cubicBezTo>
                    <a:pt x="1053" y="2807"/>
                    <a:pt x="1078" y="2933"/>
                    <a:pt x="1103" y="3058"/>
                  </a:cubicBezTo>
                  <a:cubicBezTo>
                    <a:pt x="1178" y="3309"/>
                    <a:pt x="1253" y="3534"/>
                    <a:pt x="1278" y="3735"/>
                  </a:cubicBezTo>
                  <a:cubicBezTo>
                    <a:pt x="1354" y="4136"/>
                    <a:pt x="1404" y="4411"/>
                    <a:pt x="1404" y="4411"/>
                  </a:cubicBezTo>
                  <a:cubicBezTo>
                    <a:pt x="1429" y="4437"/>
                    <a:pt x="1454" y="4462"/>
                    <a:pt x="1479" y="4462"/>
                  </a:cubicBezTo>
                  <a:cubicBezTo>
                    <a:pt x="1504" y="4437"/>
                    <a:pt x="1529" y="4411"/>
                    <a:pt x="1529" y="4386"/>
                  </a:cubicBezTo>
                  <a:cubicBezTo>
                    <a:pt x="1529" y="4386"/>
                    <a:pt x="1504" y="4111"/>
                    <a:pt x="1429" y="3710"/>
                  </a:cubicBezTo>
                  <a:cubicBezTo>
                    <a:pt x="1429" y="3484"/>
                    <a:pt x="1354" y="3259"/>
                    <a:pt x="1303" y="3008"/>
                  </a:cubicBezTo>
                  <a:cubicBezTo>
                    <a:pt x="1278" y="2883"/>
                    <a:pt x="1253" y="2732"/>
                    <a:pt x="1228" y="2607"/>
                  </a:cubicBezTo>
                  <a:cubicBezTo>
                    <a:pt x="1203" y="2482"/>
                    <a:pt x="1153" y="2356"/>
                    <a:pt x="1128" y="2206"/>
                  </a:cubicBezTo>
                  <a:cubicBezTo>
                    <a:pt x="978" y="1680"/>
                    <a:pt x="802" y="1153"/>
                    <a:pt x="652" y="752"/>
                  </a:cubicBezTo>
                  <a:cubicBezTo>
                    <a:pt x="577" y="552"/>
                    <a:pt x="526" y="401"/>
                    <a:pt x="476" y="276"/>
                  </a:cubicBezTo>
                  <a:cubicBezTo>
                    <a:pt x="426" y="176"/>
                    <a:pt x="376" y="101"/>
                    <a:pt x="376" y="101"/>
                  </a:cubicBezTo>
                  <a:cubicBezTo>
                    <a:pt x="343" y="34"/>
                    <a:pt x="287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5153400" y="1344625"/>
              <a:ext cx="150675" cy="56750"/>
            </a:xfrm>
            <a:custGeom>
              <a:avLst/>
              <a:gdLst/>
              <a:ahLst/>
              <a:cxnLst/>
              <a:rect l="l" t="t" r="r" b="b"/>
              <a:pathLst>
                <a:path w="6027" h="2270" extrusionOk="0">
                  <a:moveTo>
                    <a:pt x="1164" y="1"/>
                  </a:moveTo>
                  <a:lnTo>
                    <a:pt x="1164" y="1"/>
                  </a:lnTo>
                  <a:cubicBezTo>
                    <a:pt x="1264" y="151"/>
                    <a:pt x="1415" y="277"/>
                    <a:pt x="1590" y="327"/>
                  </a:cubicBezTo>
                  <a:cubicBezTo>
                    <a:pt x="1444" y="305"/>
                    <a:pt x="1307" y="295"/>
                    <a:pt x="1180" y="295"/>
                  </a:cubicBezTo>
                  <a:cubicBezTo>
                    <a:pt x="410" y="295"/>
                    <a:pt x="0" y="670"/>
                    <a:pt x="237" y="1229"/>
                  </a:cubicBezTo>
                  <a:cubicBezTo>
                    <a:pt x="431" y="1687"/>
                    <a:pt x="1715" y="2270"/>
                    <a:pt x="3333" y="2270"/>
                  </a:cubicBezTo>
                  <a:cubicBezTo>
                    <a:pt x="4015" y="2270"/>
                    <a:pt x="4756" y="2166"/>
                    <a:pt x="5500" y="1906"/>
                  </a:cubicBezTo>
                  <a:cubicBezTo>
                    <a:pt x="5500" y="1906"/>
                    <a:pt x="5776" y="1705"/>
                    <a:pt x="6026" y="1655"/>
                  </a:cubicBezTo>
                  <a:cubicBezTo>
                    <a:pt x="5725" y="1480"/>
                    <a:pt x="5425" y="1329"/>
                    <a:pt x="5124" y="1179"/>
                  </a:cubicBezTo>
                  <a:cubicBezTo>
                    <a:pt x="3821" y="552"/>
                    <a:pt x="2492" y="151"/>
                    <a:pt x="1164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5159150" y="1292550"/>
              <a:ext cx="146800" cy="100450"/>
            </a:xfrm>
            <a:custGeom>
              <a:avLst/>
              <a:gdLst/>
              <a:ahLst/>
              <a:cxnLst/>
              <a:rect l="l" t="t" r="r" b="b"/>
              <a:pathLst>
                <a:path w="5872" h="4018" extrusionOk="0">
                  <a:moveTo>
                    <a:pt x="3059" y="0"/>
                  </a:moveTo>
                  <a:cubicBezTo>
                    <a:pt x="2826" y="0"/>
                    <a:pt x="2727" y="176"/>
                    <a:pt x="2688" y="304"/>
                  </a:cubicBezTo>
                  <a:cubicBezTo>
                    <a:pt x="2588" y="530"/>
                    <a:pt x="3014" y="1207"/>
                    <a:pt x="3014" y="1207"/>
                  </a:cubicBezTo>
                  <a:cubicBezTo>
                    <a:pt x="3014" y="1207"/>
                    <a:pt x="2141" y="583"/>
                    <a:pt x="1612" y="583"/>
                  </a:cubicBezTo>
                  <a:cubicBezTo>
                    <a:pt x="1513" y="583"/>
                    <a:pt x="1427" y="604"/>
                    <a:pt x="1360" y="655"/>
                  </a:cubicBezTo>
                  <a:cubicBezTo>
                    <a:pt x="934" y="956"/>
                    <a:pt x="1185" y="1608"/>
                    <a:pt x="1586" y="1808"/>
                  </a:cubicBezTo>
                  <a:cubicBezTo>
                    <a:pt x="1339" y="1732"/>
                    <a:pt x="1112" y="1696"/>
                    <a:pt x="915" y="1696"/>
                  </a:cubicBezTo>
                  <a:cubicBezTo>
                    <a:pt x="332" y="1696"/>
                    <a:pt x="1" y="2011"/>
                    <a:pt x="132" y="2535"/>
                  </a:cubicBezTo>
                  <a:cubicBezTo>
                    <a:pt x="298" y="3096"/>
                    <a:pt x="2340" y="4018"/>
                    <a:pt x="4519" y="4018"/>
                  </a:cubicBezTo>
                  <a:cubicBezTo>
                    <a:pt x="4969" y="4018"/>
                    <a:pt x="5425" y="3979"/>
                    <a:pt x="5871" y="3888"/>
                  </a:cubicBezTo>
                  <a:cubicBezTo>
                    <a:pt x="5871" y="3888"/>
                    <a:pt x="5195" y="1658"/>
                    <a:pt x="4142" y="655"/>
                  </a:cubicBezTo>
                  <a:cubicBezTo>
                    <a:pt x="3619" y="156"/>
                    <a:pt x="3279" y="0"/>
                    <a:pt x="305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5" name="Google Shape;1545;p32"/>
          <p:cNvSpPr txBox="1">
            <a:spLocks noGrp="1"/>
          </p:cNvSpPr>
          <p:nvPr>
            <p:ph type="title"/>
          </p:nvPr>
        </p:nvSpPr>
        <p:spPr>
          <a:xfrm>
            <a:off x="4114064" y="1065756"/>
            <a:ext cx="3406876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2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66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750292" y="2160450"/>
            <a:ext cx="5847711" cy="61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When was Yuri Gagarin’s first travel into space?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560429" y="4774156"/>
            <a:ext cx="2111244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iCiel Crocante" panose="02000000000000000000" pitchFamily="2" charset="0"/>
              </a:rPr>
              <a:t> 1961</a:t>
            </a:r>
            <a:r>
              <a:rPr lang="en-US" sz="5333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342626" y="5922520"/>
            <a:ext cx="663045" cy="663045"/>
            <a:chOff x="4527287" y="3921352"/>
            <a:chExt cx="497284" cy="497284"/>
          </a:xfrm>
        </p:grpSpPr>
        <p:sp>
          <p:nvSpPr>
            <p:cNvPr id="58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59" name="Google Shape;1176;p28">
              <a:hlinkClick r:id="rId3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18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" name="Google Shape;1863;p35"/>
          <p:cNvGrpSpPr/>
          <p:nvPr/>
        </p:nvGrpSpPr>
        <p:grpSpPr>
          <a:xfrm>
            <a:off x="-67883" y="612720"/>
            <a:ext cx="12150444" cy="6245280"/>
            <a:chOff x="993801" y="459529"/>
            <a:chExt cx="6996819" cy="4683960"/>
          </a:xfrm>
        </p:grpSpPr>
        <p:grpSp>
          <p:nvGrpSpPr>
            <p:cNvPr id="1864" name="Google Shape;1864;p35"/>
            <p:cNvGrpSpPr/>
            <p:nvPr/>
          </p:nvGrpSpPr>
          <p:grpSpPr>
            <a:xfrm rot="364733">
              <a:off x="1150963" y="810828"/>
              <a:ext cx="1593091" cy="3052782"/>
              <a:chOff x="1808736" y="1166000"/>
              <a:chExt cx="1593054" cy="3052711"/>
            </a:xfrm>
          </p:grpSpPr>
          <p:grpSp>
            <p:nvGrpSpPr>
              <p:cNvPr id="1865" name="Google Shape;1865;p35"/>
              <p:cNvGrpSpPr/>
              <p:nvPr/>
            </p:nvGrpSpPr>
            <p:grpSpPr>
              <a:xfrm rot="-5664174">
                <a:off x="1786480" y="1362058"/>
                <a:ext cx="1482907" cy="1176754"/>
                <a:chOff x="8757948" y="1920174"/>
                <a:chExt cx="1090443" cy="865316"/>
              </a:xfrm>
            </p:grpSpPr>
            <p:sp>
              <p:nvSpPr>
                <p:cNvPr id="1866" name="Google Shape;1866;p35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67" name="Google Shape;1867;p35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68" name="Google Shape;1868;p35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69" name="Google Shape;1869;p35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0" name="Google Shape;1870;p35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1" name="Google Shape;1871;p35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2" name="Google Shape;1872;p35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3" name="Google Shape;1873;p35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4" name="Google Shape;1874;p35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5" name="Google Shape;1875;p35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6" name="Google Shape;1876;p35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7" name="Google Shape;1877;p35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8" name="Google Shape;1878;p35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9" name="Google Shape;1879;p35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0" name="Google Shape;1880;p35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1" name="Google Shape;1881;p35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2" name="Google Shape;1882;p35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3" name="Google Shape;1883;p35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4" name="Google Shape;1884;p35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5" name="Google Shape;1885;p35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6" name="Google Shape;1886;p35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7" name="Google Shape;1887;p35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1888" name="Google Shape;1888;p35"/>
              <p:cNvGrpSpPr/>
              <p:nvPr/>
            </p:nvGrpSpPr>
            <p:grpSpPr>
              <a:xfrm rot="-3962846">
                <a:off x="2161487" y="3047365"/>
                <a:ext cx="1179626" cy="899519"/>
                <a:chOff x="5913226" y="4077344"/>
                <a:chExt cx="914289" cy="694967"/>
              </a:xfrm>
            </p:grpSpPr>
            <p:sp>
              <p:nvSpPr>
                <p:cNvPr id="1889" name="Google Shape;1889;p35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0" name="Google Shape;1890;p35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1" name="Google Shape;1891;p35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2" name="Google Shape;1892;p35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3" name="Google Shape;1893;p35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4" name="Google Shape;1894;p35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5" name="Google Shape;1895;p35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1896" name="Google Shape;1896;p35"/>
              <p:cNvGrpSpPr/>
              <p:nvPr/>
            </p:nvGrpSpPr>
            <p:grpSpPr>
              <a:xfrm rot="-4099640">
                <a:off x="2172782" y="2192887"/>
                <a:ext cx="579659" cy="1176875"/>
                <a:chOff x="6358918" y="3044707"/>
                <a:chExt cx="579665" cy="1176886"/>
              </a:xfrm>
            </p:grpSpPr>
            <p:sp>
              <p:nvSpPr>
                <p:cNvPr id="1897" name="Google Shape;1897;p35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8" name="Google Shape;1898;p35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9" name="Google Shape;1899;p35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0" name="Google Shape;1900;p35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1" name="Google Shape;1901;p35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2" name="Google Shape;1902;p35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3" name="Google Shape;1903;p35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4" name="Google Shape;1904;p35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5" name="Google Shape;1905;p35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1906" name="Google Shape;1906;p35"/>
            <p:cNvGrpSpPr/>
            <p:nvPr/>
          </p:nvGrpSpPr>
          <p:grpSpPr>
            <a:xfrm rot="4515095">
              <a:off x="6500153" y="1774622"/>
              <a:ext cx="1318414" cy="1005234"/>
              <a:chOff x="5913226" y="4077344"/>
              <a:chExt cx="914289" cy="694967"/>
            </a:xfrm>
          </p:grpSpPr>
          <p:sp>
            <p:nvSpPr>
              <p:cNvPr id="1907" name="Google Shape;1907;p35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8" name="Google Shape;1908;p35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0" name="Google Shape;1910;p35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1" name="Google Shape;1911;p35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2" name="Google Shape;1912;p35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 rot="4404367">
              <a:off x="7269629" y="2224693"/>
              <a:ext cx="545306" cy="773145"/>
              <a:chOff x="6055204" y="4369368"/>
              <a:chExt cx="545279" cy="773107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7" name="Google Shape;1917;p35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8" name="Google Shape;1918;p35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0" name="Google Shape;1920;p35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921" name="Google Shape;1921;p35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26" name="Google Shape;1926;p35"/>
          <p:cNvGrpSpPr/>
          <p:nvPr/>
        </p:nvGrpSpPr>
        <p:grpSpPr>
          <a:xfrm>
            <a:off x="9187951" y="2105532"/>
            <a:ext cx="2894611" cy="4261560"/>
            <a:chOff x="5844196" y="1511792"/>
            <a:chExt cx="2170958" cy="3196170"/>
          </a:xfrm>
        </p:grpSpPr>
        <p:grpSp>
          <p:nvGrpSpPr>
            <p:cNvPr id="1927" name="Google Shape;1927;p35"/>
            <p:cNvGrpSpPr/>
            <p:nvPr/>
          </p:nvGrpSpPr>
          <p:grpSpPr>
            <a:xfrm flipH="1">
              <a:off x="5844196" y="1511792"/>
              <a:ext cx="2170958" cy="3005909"/>
              <a:chOff x="5117390" y="2064721"/>
              <a:chExt cx="1819289" cy="2518989"/>
            </a:xfrm>
          </p:grpSpPr>
          <p:sp>
            <p:nvSpPr>
              <p:cNvPr id="1928" name="Google Shape;1928;p35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9" name="Google Shape;1929;p35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0" name="Google Shape;1930;p35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1" name="Google Shape;1931;p35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2" name="Google Shape;1932;p35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3" name="Google Shape;1933;p35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4" name="Google Shape;1934;p35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5" name="Google Shape;1935;p35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6" name="Google Shape;1936;p35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7" name="Google Shape;1937;p35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8" name="Google Shape;1938;p35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9" name="Google Shape;1939;p35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0" name="Google Shape;1940;p35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1" name="Google Shape;1941;p35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2" name="Google Shape;1942;p35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3" name="Google Shape;1943;p35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4" name="Google Shape;1944;p35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945" name="Google Shape;1945;p35"/>
            <p:cNvGrpSpPr/>
            <p:nvPr/>
          </p:nvGrpSpPr>
          <p:grpSpPr>
            <a:xfrm rot="5400000">
              <a:off x="6577610" y="4084777"/>
              <a:ext cx="704117" cy="542253"/>
              <a:chOff x="8267893" y="1920039"/>
              <a:chExt cx="890274" cy="685355"/>
            </a:xfrm>
          </p:grpSpPr>
          <p:sp>
            <p:nvSpPr>
              <p:cNvPr id="1946" name="Google Shape;1946;p35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7" name="Google Shape;1947;p35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8" name="Google Shape;1948;p35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9" name="Google Shape;1949;p35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0" name="Google Shape;1950;p35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98" name="Google Shape;1545;p32"/>
          <p:cNvSpPr txBox="1">
            <a:spLocks noGrp="1"/>
          </p:cNvSpPr>
          <p:nvPr>
            <p:ph type="title"/>
          </p:nvPr>
        </p:nvSpPr>
        <p:spPr>
          <a:xfrm>
            <a:off x="4103080" y="601037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3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99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1977673" y="2106325"/>
            <a:ext cx="6234830" cy="61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What does NGO</a:t>
            </a:r>
          </a:p>
          <a:p>
            <a:r>
              <a:rPr lang="en-US" sz="5333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stand for?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542543" y="3848978"/>
            <a:ext cx="6739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NON-GOVERNMENTAL ORGANISATION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5453127" y="5915434"/>
            <a:ext cx="663045" cy="663045"/>
            <a:chOff x="4527287" y="3921352"/>
            <a:chExt cx="497284" cy="497284"/>
          </a:xfrm>
        </p:grpSpPr>
        <p:sp>
          <p:nvSpPr>
            <p:cNvPr id="92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93" name="Google Shape;1176;p28">
              <a:hlinkClick r:id="rId3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55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uiExpand="1" build="p"/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0" name="Google Shape;1960;p36"/>
          <p:cNvGrpSpPr/>
          <p:nvPr/>
        </p:nvGrpSpPr>
        <p:grpSpPr>
          <a:xfrm>
            <a:off x="0" y="1035544"/>
            <a:ext cx="12192000" cy="5822456"/>
            <a:chOff x="1725162" y="776658"/>
            <a:chExt cx="6298176" cy="3715416"/>
          </a:xfrm>
        </p:grpSpPr>
        <p:grpSp>
          <p:nvGrpSpPr>
            <p:cNvPr id="1961" name="Google Shape;1961;p36"/>
            <p:cNvGrpSpPr/>
            <p:nvPr/>
          </p:nvGrpSpPr>
          <p:grpSpPr>
            <a:xfrm>
              <a:off x="1786221" y="1083493"/>
              <a:ext cx="1630484" cy="3024816"/>
              <a:chOff x="1786221" y="1083493"/>
              <a:chExt cx="1630484" cy="3024816"/>
            </a:xfrm>
          </p:grpSpPr>
          <p:grpSp>
            <p:nvGrpSpPr>
              <p:cNvPr id="1962" name="Google Shape;1962;p36"/>
              <p:cNvGrpSpPr/>
              <p:nvPr/>
            </p:nvGrpSpPr>
            <p:grpSpPr>
              <a:xfrm rot="-4188303" flipH="1">
                <a:off x="2154157" y="2895872"/>
                <a:ext cx="1206951" cy="960535"/>
                <a:chOff x="8757948" y="1920174"/>
                <a:chExt cx="1090443" cy="865316"/>
              </a:xfrm>
            </p:grpSpPr>
            <p:sp>
              <p:nvSpPr>
                <p:cNvPr id="1963" name="Google Shape;1963;p36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4" name="Google Shape;1964;p36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5" name="Google Shape;1965;p36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6" name="Google Shape;1966;p36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7" name="Google Shape;1967;p36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8" name="Google Shape;1968;p36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9" name="Google Shape;1969;p36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0" name="Google Shape;1970;p36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1" name="Google Shape;1971;p36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2" name="Google Shape;1972;p36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3" name="Google Shape;1973;p36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4" name="Google Shape;1974;p36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5" name="Google Shape;1975;p36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6" name="Google Shape;1976;p36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7" name="Google Shape;1977;p36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8" name="Google Shape;1978;p36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9" name="Google Shape;1979;p36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0" name="Google Shape;1980;p36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1" name="Google Shape;1981;p36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2" name="Google Shape;1982;p36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3" name="Google Shape;1983;p36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4" name="Google Shape;1984;p36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1985" name="Google Shape;1985;p36"/>
              <p:cNvGrpSpPr/>
              <p:nvPr/>
            </p:nvGrpSpPr>
            <p:grpSpPr>
              <a:xfrm rot="-6364197" flipH="1">
                <a:off x="1793871" y="1342480"/>
                <a:ext cx="1270971" cy="972426"/>
                <a:chOff x="5913226" y="4077344"/>
                <a:chExt cx="914289" cy="694967"/>
              </a:xfrm>
            </p:grpSpPr>
            <p:sp>
              <p:nvSpPr>
                <p:cNvPr id="1986" name="Google Shape;1986;p36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7" name="Google Shape;1987;p36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8" name="Google Shape;1988;p36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9" name="Google Shape;1989;p36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0" name="Google Shape;1990;p36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1" name="Google Shape;1991;p36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2" name="Google Shape;1992;p36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1993" name="Google Shape;1993;p36"/>
              <p:cNvGrpSpPr/>
              <p:nvPr/>
            </p:nvGrpSpPr>
            <p:grpSpPr>
              <a:xfrm rot="-5977178" flipH="1">
                <a:off x="2241688" y="2074921"/>
                <a:ext cx="579642" cy="1176840"/>
                <a:chOff x="6358918" y="3044707"/>
                <a:chExt cx="579665" cy="1176886"/>
              </a:xfrm>
            </p:grpSpPr>
            <p:sp>
              <p:nvSpPr>
                <p:cNvPr id="1994" name="Google Shape;1994;p36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5" name="Google Shape;1995;p36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6" name="Google Shape;1996;p36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7" name="Google Shape;1997;p36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8" name="Google Shape;1998;p36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9" name="Google Shape;1999;p36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00" name="Google Shape;2000;p36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01" name="Google Shape;2001;p36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02" name="Google Shape;2002;p36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sp>
          <p:nvSpPr>
            <p:cNvPr id="2003" name="Google Shape;2003;p36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7360132" y="14825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7" name="Google Shape;2007;p36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8" name="Google Shape;2008;p36"/>
            <p:cNvSpPr/>
            <p:nvPr/>
          </p:nvSpPr>
          <p:spPr>
            <a:xfrm>
              <a:off x="7900229" y="2573889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014" name="Google Shape;2014;p36"/>
          <p:cNvSpPr txBox="1">
            <a:spLocks noGrp="1"/>
          </p:cNvSpPr>
          <p:nvPr>
            <p:ph type="subTitle" idx="1"/>
          </p:nvPr>
        </p:nvSpPr>
        <p:spPr>
          <a:xfrm>
            <a:off x="2805639" y="2035602"/>
            <a:ext cx="6148530" cy="141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sz="4000" dirty="0">
                <a:latin typeface="iCiel Hipsteria" panose="02000000000000000000" pitchFamily="2" charset="0"/>
              </a:rPr>
              <a:t>A type of animal that might stop existing because there are only a few of that type alive.</a:t>
            </a:r>
            <a:endParaRPr sz="4000" dirty="0">
              <a:latin typeface="iCiel Hipsteria" panose="02000000000000000000" pitchFamily="2" charset="0"/>
            </a:endParaRPr>
          </a:p>
        </p:txBody>
      </p:sp>
      <p:grpSp>
        <p:nvGrpSpPr>
          <p:cNvPr id="2015" name="Google Shape;2015;p36"/>
          <p:cNvGrpSpPr/>
          <p:nvPr/>
        </p:nvGrpSpPr>
        <p:grpSpPr>
          <a:xfrm flipH="1">
            <a:off x="9278742" y="2802270"/>
            <a:ext cx="2870569" cy="3911268"/>
            <a:chOff x="2072675" y="629825"/>
            <a:chExt cx="3226325" cy="4396000"/>
          </a:xfrm>
        </p:grpSpPr>
        <p:sp>
          <p:nvSpPr>
            <p:cNvPr id="2016" name="Google Shape;2016;p36"/>
            <p:cNvSpPr/>
            <p:nvPr/>
          </p:nvSpPr>
          <p:spPr>
            <a:xfrm>
              <a:off x="2993025" y="1196400"/>
              <a:ext cx="362250" cy="476300"/>
            </a:xfrm>
            <a:custGeom>
              <a:avLst/>
              <a:gdLst/>
              <a:ahLst/>
              <a:cxnLst/>
              <a:rect l="l" t="t" r="r" b="b"/>
              <a:pathLst>
                <a:path w="14490" h="19052" extrusionOk="0">
                  <a:moveTo>
                    <a:pt x="8679" y="0"/>
                  </a:moveTo>
                  <a:cubicBezTo>
                    <a:pt x="8345" y="0"/>
                    <a:pt x="8031" y="181"/>
                    <a:pt x="7763" y="628"/>
                  </a:cubicBezTo>
                  <a:cubicBezTo>
                    <a:pt x="7522" y="1014"/>
                    <a:pt x="7450" y="1472"/>
                    <a:pt x="7329" y="1906"/>
                  </a:cubicBezTo>
                  <a:cubicBezTo>
                    <a:pt x="6847" y="3690"/>
                    <a:pt x="5666" y="5185"/>
                    <a:pt x="4460" y="6583"/>
                  </a:cubicBezTo>
                  <a:cubicBezTo>
                    <a:pt x="3255" y="7981"/>
                    <a:pt x="1977" y="9379"/>
                    <a:pt x="1206" y="11043"/>
                  </a:cubicBezTo>
                  <a:cubicBezTo>
                    <a:pt x="1109" y="11284"/>
                    <a:pt x="1013" y="11501"/>
                    <a:pt x="940" y="11742"/>
                  </a:cubicBezTo>
                  <a:cubicBezTo>
                    <a:pt x="0" y="14683"/>
                    <a:pt x="1254" y="18420"/>
                    <a:pt x="4629" y="18975"/>
                  </a:cubicBezTo>
                  <a:cubicBezTo>
                    <a:pt x="4938" y="19027"/>
                    <a:pt x="5249" y="19052"/>
                    <a:pt x="5561" y="19052"/>
                  </a:cubicBezTo>
                  <a:cubicBezTo>
                    <a:pt x="7979" y="19052"/>
                    <a:pt x="10428" y="17554"/>
                    <a:pt x="11837" y="15696"/>
                  </a:cubicBezTo>
                  <a:cubicBezTo>
                    <a:pt x="14489" y="12200"/>
                    <a:pt x="13959" y="6583"/>
                    <a:pt x="11765" y="3039"/>
                  </a:cubicBezTo>
                  <a:cubicBezTo>
                    <a:pt x="11313" y="2323"/>
                    <a:pt x="9873" y="0"/>
                    <a:pt x="867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3178050" y="1303700"/>
              <a:ext cx="133825" cy="267625"/>
            </a:xfrm>
            <a:custGeom>
              <a:avLst/>
              <a:gdLst/>
              <a:ahLst/>
              <a:cxnLst/>
              <a:rect l="l" t="t" r="r" b="b"/>
              <a:pathLst>
                <a:path w="5353" h="10705" extrusionOk="0">
                  <a:moveTo>
                    <a:pt x="3134" y="1"/>
                  </a:moveTo>
                  <a:cubicBezTo>
                    <a:pt x="2532" y="1158"/>
                    <a:pt x="1760" y="2219"/>
                    <a:pt x="1061" y="3352"/>
                  </a:cubicBezTo>
                  <a:cubicBezTo>
                    <a:pt x="362" y="4533"/>
                    <a:pt x="0" y="5449"/>
                    <a:pt x="73" y="6823"/>
                  </a:cubicBezTo>
                  <a:cubicBezTo>
                    <a:pt x="121" y="7571"/>
                    <a:pt x="531" y="10705"/>
                    <a:pt x="1543" y="10705"/>
                  </a:cubicBezTo>
                  <a:cubicBezTo>
                    <a:pt x="2050" y="10705"/>
                    <a:pt x="3665" y="9017"/>
                    <a:pt x="3954" y="8511"/>
                  </a:cubicBezTo>
                  <a:cubicBezTo>
                    <a:pt x="5352" y="6052"/>
                    <a:pt x="4509" y="2243"/>
                    <a:pt x="3134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2072675" y="790800"/>
              <a:ext cx="896250" cy="879650"/>
            </a:xfrm>
            <a:custGeom>
              <a:avLst/>
              <a:gdLst/>
              <a:ahLst/>
              <a:cxnLst/>
              <a:rect l="l" t="t" r="r" b="b"/>
              <a:pathLst>
                <a:path w="35850" h="35186" extrusionOk="0">
                  <a:moveTo>
                    <a:pt x="7209" y="0"/>
                  </a:moveTo>
                  <a:cubicBezTo>
                    <a:pt x="6703" y="0"/>
                    <a:pt x="6389" y="531"/>
                    <a:pt x="6245" y="1013"/>
                  </a:cubicBezTo>
                  <a:cubicBezTo>
                    <a:pt x="5521" y="3231"/>
                    <a:pt x="5883" y="5666"/>
                    <a:pt x="6655" y="7860"/>
                  </a:cubicBezTo>
                  <a:cubicBezTo>
                    <a:pt x="7426" y="10054"/>
                    <a:pt x="8607" y="12079"/>
                    <a:pt x="9548" y="14200"/>
                  </a:cubicBezTo>
                  <a:cubicBezTo>
                    <a:pt x="9620" y="14393"/>
                    <a:pt x="9692" y="14586"/>
                    <a:pt x="9596" y="14755"/>
                  </a:cubicBezTo>
                  <a:cubicBezTo>
                    <a:pt x="9523" y="14899"/>
                    <a:pt x="9331" y="14948"/>
                    <a:pt x="9138" y="14972"/>
                  </a:cubicBezTo>
                  <a:cubicBezTo>
                    <a:pt x="8969" y="14989"/>
                    <a:pt x="8804" y="14998"/>
                    <a:pt x="8643" y="14998"/>
                  </a:cubicBezTo>
                  <a:cubicBezTo>
                    <a:pt x="7058" y="14998"/>
                    <a:pt x="5830" y="14191"/>
                    <a:pt x="4364" y="13622"/>
                  </a:cubicBezTo>
                  <a:cubicBezTo>
                    <a:pt x="3643" y="13345"/>
                    <a:pt x="2540" y="12678"/>
                    <a:pt x="1678" y="12678"/>
                  </a:cubicBezTo>
                  <a:cubicBezTo>
                    <a:pt x="1187" y="12678"/>
                    <a:pt x="774" y="12895"/>
                    <a:pt x="555" y="13525"/>
                  </a:cubicBezTo>
                  <a:cubicBezTo>
                    <a:pt x="1" y="15092"/>
                    <a:pt x="1447" y="16659"/>
                    <a:pt x="2918" y="17431"/>
                  </a:cubicBezTo>
                  <a:cubicBezTo>
                    <a:pt x="4171" y="18082"/>
                    <a:pt x="5738" y="18805"/>
                    <a:pt x="7113" y="19094"/>
                  </a:cubicBezTo>
                  <a:cubicBezTo>
                    <a:pt x="8559" y="19359"/>
                    <a:pt x="10078" y="19215"/>
                    <a:pt x="11476" y="19697"/>
                  </a:cubicBezTo>
                  <a:cubicBezTo>
                    <a:pt x="12875" y="20203"/>
                    <a:pt x="13983" y="21312"/>
                    <a:pt x="15044" y="22349"/>
                  </a:cubicBezTo>
                  <a:cubicBezTo>
                    <a:pt x="15117" y="22421"/>
                    <a:pt x="15189" y="22493"/>
                    <a:pt x="15261" y="22566"/>
                  </a:cubicBezTo>
                  <a:cubicBezTo>
                    <a:pt x="20155" y="27339"/>
                    <a:pt x="25724" y="30956"/>
                    <a:pt x="31655" y="34355"/>
                  </a:cubicBezTo>
                  <a:cubicBezTo>
                    <a:pt x="32282" y="34716"/>
                    <a:pt x="32933" y="35078"/>
                    <a:pt x="33656" y="35175"/>
                  </a:cubicBezTo>
                  <a:cubicBezTo>
                    <a:pt x="33728" y="35182"/>
                    <a:pt x="33802" y="35185"/>
                    <a:pt x="33875" y="35185"/>
                  </a:cubicBezTo>
                  <a:cubicBezTo>
                    <a:pt x="34538" y="35185"/>
                    <a:pt x="35233" y="34892"/>
                    <a:pt x="35536" y="34307"/>
                  </a:cubicBezTo>
                  <a:cubicBezTo>
                    <a:pt x="35850" y="33632"/>
                    <a:pt x="35560" y="32812"/>
                    <a:pt x="35030" y="32281"/>
                  </a:cubicBezTo>
                  <a:cubicBezTo>
                    <a:pt x="34500" y="31751"/>
                    <a:pt x="33801" y="31462"/>
                    <a:pt x="33126" y="31148"/>
                  </a:cubicBezTo>
                  <a:cubicBezTo>
                    <a:pt x="30835" y="30112"/>
                    <a:pt x="28617" y="28810"/>
                    <a:pt x="26954" y="26929"/>
                  </a:cubicBezTo>
                  <a:cubicBezTo>
                    <a:pt x="25556" y="25338"/>
                    <a:pt x="24278" y="23024"/>
                    <a:pt x="24398" y="20830"/>
                  </a:cubicBezTo>
                  <a:cubicBezTo>
                    <a:pt x="24495" y="18660"/>
                    <a:pt x="24953" y="16442"/>
                    <a:pt x="24109" y="14321"/>
                  </a:cubicBezTo>
                  <a:cubicBezTo>
                    <a:pt x="24013" y="14080"/>
                    <a:pt x="23892" y="13863"/>
                    <a:pt x="23675" y="13742"/>
                  </a:cubicBezTo>
                  <a:cubicBezTo>
                    <a:pt x="23585" y="13699"/>
                    <a:pt x="23497" y="13680"/>
                    <a:pt x="23412" y="13680"/>
                  </a:cubicBezTo>
                  <a:cubicBezTo>
                    <a:pt x="22922" y="13680"/>
                    <a:pt x="22510" y="14321"/>
                    <a:pt x="22325" y="14875"/>
                  </a:cubicBezTo>
                  <a:cubicBezTo>
                    <a:pt x="21964" y="15957"/>
                    <a:pt x="21556" y="20420"/>
                    <a:pt x="20143" y="20420"/>
                  </a:cubicBezTo>
                  <a:cubicBezTo>
                    <a:pt x="20139" y="20420"/>
                    <a:pt x="20135" y="20420"/>
                    <a:pt x="20131" y="20420"/>
                  </a:cubicBezTo>
                  <a:cubicBezTo>
                    <a:pt x="19649" y="20396"/>
                    <a:pt x="19239" y="20131"/>
                    <a:pt x="18853" y="19842"/>
                  </a:cubicBezTo>
                  <a:cubicBezTo>
                    <a:pt x="14466" y="16418"/>
                    <a:pt x="12079" y="11042"/>
                    <a:pt x="10295" y="5762"/>
                  </a:cubicBezTo>
                  <a:cubicBezTo>
                    <a:pt x="9692" y="4026"/>
                    <a:pt x="9138" y="2242"/>
                    <a:pt x="8149" y="700"/>
                  </a:cubicBezTo>
                  <a:cubicBezTo>
                    <a:pt x="7932" y="362"/>
                    <a:pt x="7619" y="0"/>
                    <a:pt x="7209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2896575" y="629825"/>
              <a:ext cx="371300" cy="949825"/>
            </a:xfrm>
            <a:custGeom>
              <a:avLst/>
              <a:gdLst/>
              <a:ahLst/>
              <a:cxnLst/>
              <a:rect l="l" t="t" r="r" b="b"/>
              <a:pathLst>
                <a:path w="14852" h="37993" extrusionOk="0">
                  <a:moveTo>
                    <a:pt x="1590" y="1"/>
                  </a:moveTo>
                  <a:cubicBezTo>
                    <a:pt x="1396" y="1"/>
                    <a:pt x="1216" y="54"/>
                    <a:pt x="1086" y="195"/>
                  </a:cubicBezTo>
                  <a:cubicBezTo>
                    <a:pt x="845" y="461"/>
                    <a:pt x="893" y="846"/>
                    <a:pt x="989" y="1184"/>
                  </a:cubicBezTo>
                  <a:cubicBezTo>
                    <a:pt x="1351" y="2727"/>
                    <a:pt x="2146" y="4101"/>
                    <a:pt x="2870" y="5475"/>
                  </a:cubicBezTo>
                  <a:cubicBezTo>
                    <a:pt x="5136" y="9694"/>
                    <a:pt x="7089" y="14323"/>
                    <a:pt x="6655" y="19072"/>
                  </a:cubicBezTo>
                  <a:cubicBezTo>
                    <a:pt x="6631" y="19482"/>
                    <a:pt x="6558" y="19892"/>
                    <a:pt x="6293" y="20205"/>
                  </a:cubicBezTo>
                  <a:cubicBezTo>
                    <a:pt x="6164" y="20346"/>
                    <a:pt x="5979" y="20406"/>
                    <a:pt x="5756" y="20406"/>
                  </a:cubicBezTo>
                  <a:cubicBezTo>
                    <a:pt x="4568" y="20406"/>
                    <a:pt x="2295" y="18690"/>
                    <a:pt x="1544" y="18325"/>
                  </a:cubicBezTo>
                  <a:cubicBezTo>
                    <a:pt x="1291" y="18210"/>
                    <a:pt x="978" y="18122"/>
                    <a:pt x="701" y="18122"/>
                  </a:cubicBezTo>
                  <a:cubicBezTo>
                    <a:pt x="397" y="18122"/>
                    <a:pt x="137" y="18228"/>
                    <a:pt x="49" y="18518"/>
                  </a:cubicBezTo>
                  <a:cubicBezTo>
                    <a:pt x="1" y="18711"/>
                    <a:pt x="73" y="18928"/>
                    <a:pt x="145" y="19120"/>
                  </a:cubicBezTo>
                  <a:cubicBezTo>
                    <a:pt x="989" y="20904"/>
                    <a:pt x="2653" y="21893"/>
                    <a:pt x="4051" y="23098"/>
                  </a:cubicBezTo>
                  <a:cubicBezTo>
                    <a:pt x="5497" y="24328"/>
                    <a:pt x="6197" y="26473"/>
                    <a:pt x="6365" y="28282"/>
                  </a:cubicBezTo>
                  <a:cubicBezTo>
                    <a:pt x="6558" y="30403"/>
                    <a:pt x="6100" y="32573"/>
                    <a:pt x="5401" y="34598"/>
                  </a:cubicBezTo>
                  <a:cubicBezTo>
                    <a:pt x="5184" y="35201"/>
                    <a:pt x="4967" y="35803"/>
                    <a:pt x="4991" y="36454"/>
                  </a:cubicBezTo>
                  <a:cubicBezTo>
                    <a:pt x="5015" y="37081"/>
                    <a:pt x="5353" y="37756"/>
                    <a:pt x="5956" y="37949"/>
                  </a:cubicBezTo>
                  <a:cubicBezTo>
                    <a:pt x="6062" y="37979"/>
                    <a:pt x="6171" y="37993"/>
                    <a:pt x="6279" y="37993"/>
                  </a:cubicBezTo>
                  <a:cubicBezTo>
                    <a:pt x="6781" y="37993"/>
                    <a:pt x="7278" y="37691"/>
                    <a:pt x="7595" y="37274"/>
                  </a:cubicBezTo>
                  <a:cubicBezTo>
                    <a:pt x="7957" y="36792"/>
                    <a:pt x="8125" y="36165"/>
                    <a:pt x="8270" y="35562"/>
                  </a:cubicBezTo>
                  <a:cubicBezTo>
                    <a:pt x="9620" y="29873"/>
                    <a:pt x="10584" y="24280"/>
                    <a:pt x="10488" y="18421"/>
                  </a:cubicBezTo>
                  <a:cubicBezTo>
                    <a:pt x="10464" y="18325"/>
                    <a:pt x="10464" y="18228"/>
                    <a:pt x="10464" y="18156"/>
                  </a:cubicBezTo>
                  <a:cubicBezTo>
                    <a:pt x="10440" y="16878"/>
                    <a:pt x="10391" y="15552"/>
                    <a:pt x="10898" y="14371"/>
                  </a:cubicBezTo>
                  <a:cubicBezTo>
                    <a:pt x="11404" y="13214"/>
                    <a:pt x="12392" y="12370"/>
                    <a:pt x="13068" y="11309"/>
                  </a:cubicBezTo>
                  <a:cubicBezTo>
                    <a:pt x="13694" y="10273"/>
                    <a:pt x="14152" y="8874"/>
                    <a:pt x="14466" y="7717"/>
                  </a:cubicBezTo>
                  <a:cubicBezTo>
                    <a:pt x="14852" y="6343"/>
                    <a:pt x="14731" y="4511"/>
                    <a:pt x="13429" y="3956"/>
                  </a:cubicBezTo>
                  <a:cubicBezTo>
                    <a:pt x="13242" y="3872"/>
                    <a:pt x="13074" y="3834"/>
                    <a:pt x="12921" y="3834"/>
                  </a:cubicBezTo>
                  <a:cubicBezTo>
                    <a:pt x="11895" y="3834"/>
                    <a:pt x="11595" y="5551"/>
                    <a:pt x="11259" y="6391"/>
                  </a:cubicBezTo>
                  <a:cubicBezTo>
                    <a:pt x="10705" y="7765"/>
                    <a:pt x="10488" y="9115"/>
                    <a:pt x="9307" y="10152"/>
                  </a:cubicBezTo>
                  <a:cubicBezTo>
                    <a:pt x="9199" y="10238"/>
                    <a:pt x="9072" y="10325"/>
                    <a:pt x="8943" y="10325"/>
                  </a:cubicBezTo>
                  <a:cubicBezTo>
                    <a:pt x="8927" y="10325"/>
                    <a:pt x="8912" y="10323"/>
                    <a:pt x="8897" y="10321"/>
                  </a:cubicBezTo>
                  <a:cubicBezTo>
                    <a:pt x="8752" y="10273"/>
                    <a:pt x="8656" y="10128"/>
                    <a:pt x="8583" y="9959"/>
                  </a:cubicBezTo>
                  <a:cubicBezTo>
                    <a:pt x="7812" y="8127"/>
                    <a:pt x="7233" y="6198"/>
                    <a:pt x="6317" y="4438"/>
                  </a:cubicBezTo>
                  <a:cubicBezTo>
                    <a:pt x="5401" y="2678"/>
                    <a:pt x="4099" y="1015"/>
                    <a:pt x="2291" y="171"/>
                  </a:cubicBezTo>
                  <a:cubicBezTo>
                    <a:pt x="2080" y="79"/>
                    <a:pt x="1825" y="1"/>
                    <a:pt x="1590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2337875" y="3151600"/>
              <a:ext cx="899250" cy="1242350"/>
            </a:xfrm>
            <a:custGeom>
              <a:avLst/>
              <a:gdLst/>
              <a:ahLst/>
              <a:cxnLst/>
              <a:rect l="l" t="t" r="r" b="b"/>
              <a:pathLst>
                <a:path w="35970" h="49694" extrusionOk="0">
                  <a:moveTo>
                    <a:pt x="22783" y="1"/>
                  </a:moveTo>
                  <a:lnTo>
                    <a:pt x="23843" y="1279"/>
                  </a:lnTo>
                  <a:cubicBezTo>
                    <a:pt x="18130" y="1327"/>
                    <a:pt x="12416" y="1472"/>
                    <a:pt x="6727" y="1761"/>
                  </a:cubicBezTo>
                  <a:cubicBezTo>
                    <a:pt x="5039" y="1833"/>
                    <a:pt x="3231" y="1978"/>
                    <a:pt x="1929" y="3039"/>
                  </a:cubicBezTo>
                  <a:cubicBezTo>
                    <a:pt x="145" y="4533"/>
                    <a:pt x="0" y="7161"/>
                    <a:pt x="97" y="9500"/>
                  </a:cubicBezTo>
                  <a:cubicBezTo>
                    <a:pt x="603" y="21433"/>
                    <a:pt x="3954" y="33126"/>
                    <a:pt x="9137" y="43878"/>
                  </a:cubicBezTo>
                  <a:cubicBezTo>
                    <a:pt x="9909" y="45493"/>
                    <a:pt x="10777" y="47133"/>
                    <a:pt x="12127" y="48290"/>
                  </a:cubicBezTo>
                  <a:cubicBezTo>
                    <a:pt x="12271" y="48435"/>
                    <a:pt x="12416" y="48555"/>
                    <a:pt x="12585" y="48652"/>
                  </a:cubicBezTo>
                  <a:cubicBezTo>
                    <a:pt x="13467" y="49288"/>
                    <a:pt x="14536" y="49693"/>
                    <a:pt x="15592" y="49693"/>
                  </a:cubicBezTo>
                  <a:cubicBezTo>
                    <a:pt x="16095" y="49693"/>
                    <a:pt x="16595" y="49601"/>
                    <a:pt x="17069" y="49399"/>
                  </a:cubicBezTo>
                  <a:cubicBezTo>
                    <a:pt x="18733" y="48700"/>
                    <a:pt x="19625" y="46410"/>
                    <a:pt x="18540" y="44987"/>
                  </a:cubicBezTo>
                  <a:cubicBezTo>
                    <a:pt x="17913" y="44167"/>
                    <a:pt x="16852" y="43830"/>
                    <a:pt x="15912" y="43348"/>
                  </a:cubicBezTo>
                  <a:cubicBezTo>
                    <a:pt x="15815" y="43300"/>
                    <a:pt x="15719" y="43251"/>
                    <a:pt x="15623" y="43203"/>
                  </a:cubicBezTo>
                  <a:cubicBezTo>
                    <a:pt x="13260" y="41829"/>
                    <a:pt x="12271" y="38960"/>
                    <a:pt x="11621" y="36284"/>
                  </a:cubicBezTo>
                  <a:cubicBezTo>
                    <a:pt x="9885" y="28979"/>
                    <a:pt x="9499" y="21361"/>
                    <a:pt x="10512" y="13911"/>
                  </a:cubicBezTo>
                  <a:cubicBezTo>
                    <a:pt x="10608" y="13357"/>
                    <a:pt x="10753" y="12706"/>
                    <a:pt x="11283" y="12489"/>
                  </a:cubicBezTo>
                  <a:cubicBezTo>
                    <a:pt x="11393" y="12442"/>
                    <a:pt x="11508" y="12423"/>
                    <a:pt x="11626" y="12423"/>
                  </a:cubicBezTo>
                  <a:cubicBezTo>
                    <a:pt x="11869" y="12423"/>
                    <a:pt x="12124" y="12504"/>
                    <a:pt x="12368" y="12585"/>
                  </a:cubicBezTo>
                  <a:cubicBezTo>
                    <a:pt x="20830" y="15527"/>
                    <a:pt x="28713" y="20155"/>
                    <a:pt x="35343" y="26183"/>
                  </a:cubicBezTo>
                  <a:cubicBezTo>
                    <a:pt x="35970" y="16105"/>
                    <a:pt x="31052" y="5835"/>
                    <a:pt x="22783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4076675" y="3306500"/>
              <a:ext cx="638900" cy="1613025"/>
            </a:xfrm>
            <a:custGeom>
              <a:avLst/>
              <a:gdLst/>
              <a:ahLst/>
              <a:cxnLst/>
              <a:rect l="l" t="t" r="r" b="b"/>
              <a:pathLst>
                <a:path w="25556" h="64521" extrusionOk="0">
                  <a:moveTo>
                    <a:pt x="4317" y="1"/>
                  </a:moveTo>
                  <a:cubicBezTo>
                    <a:pt x="3619" y="1"/>
                    <a:pt x="2925" y="116"/>
                    <a:pt x="2364" y="507"/>
                  </a:cubicBezTo>
                  <a:cubicBezTo>
                    <a:pt x="1881" y="869"/>
                    <a:pt x="1568" y="1399"/>
                    <a:pt x="1351" y="1978"/>
                  </a:cubicBezTo>
                  <a:cubicBezTo>
                    <a:pt x="1279" y="2195"/>
                    <a:pt x="1206" y="2436"/>
                    <a:pt x="1134" y="2677"/>
                  </a:cubicBezTo>
                  <a:cubicBezTo>
                    <a:pt x="1" y="7016"/>
                    <a:pt x="1279" y="11573"/>
                    <a:pt x="2532" y="15864"/>
                  </a:cubicBezTo>
                  <a:cubicBezTo>
                    <a:pt x="4003" y="20951"/>
                    <a:pt x="6534" y="26472"/>
                    <a:pt x="6703" y="31776"/>
                  </a:cubicBezTo>
                  <a:cubicBezTo>
                    <a:pt x="6848" y="37393"/>
                    <a:pt x="6751" y="42745"/>
                    <a:pt x="5474" y="48266"/>
                  </a:cubicBezTo>
                  <a:cubicBezTo>
                    <a:pt x="4823" y="50966"/>
                    <a:pt x="3810" y="53570"/>
                    <a:pt x="3015" y="56221"/>
                  </a:cubicBezTo>
                  <a:cubicBezTo>
                    <a:pt x="2749" y="57017"/>
                    <a:pt x="2532" y="57837"/>
                    <a:pt x="2315" y="58632"/>
                  </a:cubicBezTo>
                  <a:cubicBezTo>
                    <a:pt x="2026" y="59862"/>
                    <a:pt x="1230" y="62152"/>
                    <a:pt x="2195" y="63237"/>
                  </a:cubicBezTo>
                  <a:cubicBezTo>
                    <a:pt x="2856" y="63943"/>
                    <a:pt x="4507" y="64521"/>
                    <a:pt x="5501" y="64521"/>
                  </a:cubicBezTo>
                  <a:cubicBezTo>
                    <a:pt x="5558" y="64521"/>
                    <a:pt x="5614" y="64519"/>
                    <a:pt x="5666" y="64515"/>
                  </a:cubicBezTo>
                  <a:cubicBezTo>
                    <a:pt x="5956" y="64491"/>
                    <a:pt x="6221" y="64442"/>
                    <a:pt x="6438" y="64274"/>
                  </a:cubicBezTo>
                  <a:cubicBezTo>
                    <a:pt x="6631" y="64129"/>
                    <a:pt x="6800" y="63936"/>
                    <a:pt x="6944" y="63719"/>
                  </a:cubicBezTo>
                  <a:cubicBezTo>
                    <a:pt x="7812" y="62417"/>
                    <a:pt x="8463" y="61091"/>
                    <a:pt x="8993" y="59597"/>
                  </a:cubicBezTo>
                  <a:cubicBezTo>
                    <a:pt x="9138" y="59187"/>
                    <a:pt x="9307" y="58753"/>
                    <a:pt x="9451" y="58295"/>
                  </a:cubicBezTo>
                  <a:cubicBezTo>
                    <a:pt x="12224" y="50556"/>
                    <a:pt x="14659" y="42552"/>
                    <a:pt x="16491" y="34548"/>
                  </a:cubicBezTo>
                  <a:cubicBezTo>
                    <a:pt x="18227" y="26954"/>
                    <a:pt x="22084" y="20276"/>
                    <a:pt x="24543" y="12923"/>
                  </a:cubicBezTo>
                  <a:cubicBezTo>
                    <a:pt x="25074" y="11308"/>
                    <a:pt x="25556" y="9524"/>
                    <a:pt x="24905" y="7957"/>
                  </a:cubicBezTo>
                  <a:cubicBezTo>
                    <a:pt x="24302" y="6534"/>
                    <a:pt x="22904" y="5618"/>
                    <a:pt x="21554" y="4895"/>
                  </a:cubicBezTo>
                  <a:cubicBezTo>
                    <a:pt x="16515" y="2146"/>
                    <a:pt x="10898" y="483"/>
                    <a:pt x="5184" y="49"/>
                  </a:cubicBezTo>
                  <a:cubicBezTo>
                    <a:pt x="4900" y="21"/>
                    <a:pt x="4608" y="1"/>
                    <a:pt x="4317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4107425" y="4712025"/>
              <a:ext cx="205550" cy="207500"/>
            </a:xfrm>
            <a:custGeom>
              <a:avLst/>
              <a:gdLst/>
              <a:ahLst/>
              <a:cxnLst/>
              <a:rect l="l" t="t" r="r" b="b"/>
              <a:pathLst>
                <a:path w="8222" h="8300" extrusionOk="0">
                  <a:moveTo>
                    <a:pt x="1785" y="0"/>
                  </a:moveTo>
                  <a:cubicBezTo>
                    <a:pt x="1519" y="796"/>
                    <a:pt x="1302" y="1616"/>
                    <a:pt x="1085" y="2411"/>
                  </a:cubicBezTo>
                  <a:cubicBezTo>
                    <a:pt x="796" y="3641"/>
                    <a:pt x="0" y="5931"/>
                    <a:pt x="965" y="7016"/>
                  </a:cubicBezTo>
                  <a:cubicBezTo>
                    <a:pt x="1626" y="7722"/>
                    <a:pt x="3277" y="8300"/>
                    <a:pt x="4271" y="8300"/>
                  </a:cubicBezTo>
                  <a:cubicBezTo>
                    <a:pt x="4328" y="8300"/>
                    <a:pt x="4384" y="8298"/>
                    <a:pt x="4436" y="8294"/>
                  </a:cubicBezTo>
                  <a:cubicBezTo>
                    <a:pt x="4726" y="8270"/>
                    <a:pt x="4991" y="8221"/>
                    <a:pt x="5208" y="8053"/>
                  </a:cubicBezTo>
                  <a:cubicBezTo>
                    <a:pt x="5401" y="7908"/>
                    <a:pt x="5570" y="7715"/>
                    <a:pt x="5714" y="7498"/>
                  </a:cubicBezTo>
                  <a:cubicBezTo>
                    <a:pt x="6582" y="6196"/>
                    <a:pt x="7233" y="4870"/>
                    <a:pt x="7763" y="3376"/>
                  </a:cubicBezTo>
                  <a:cubicBezTo>
                    <a:pt x="7908" y="2966"/>
                    <a:pt x="8077" y="2532"/>
                    <a:pt x="8221" y="2074"/>
                  </a:cubicBezTo>
                  <a:cubicBezTo>
                    <a:pt x="6100" y="1302"/>
                    <a:pt x="3954" y="579"/>
                    <a:pt x="1785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2749525" y="2051075"/>
              <a:ext cx="2340950" cy="1788700"/>
            </a:xfrm>
            <a:custGeom>
              <a:avLst/>
              <a:gdLst/>
              <a:ahLst/>
              <a:cxnLst/>
              <a:rect l="l" t="t" r="r" b="b"/>
              <a:pathLst>
                <a:path w="93638" h="71548" extrusionOk="0">
                  <a:moveTo>
                    <a:pt x="6782" y="0"/>
                  </a:moveTo>
                  <a:cubicBezTo>
                    <a:pt x="1657" y="0"/>
                    <a:pt x="2027" y="8384"/>
                    <a:pt x="1447" y="12223"/>
                  </a:cubicBezTo>
                  <a:cubicBezTo>
                    <a:pt x="507" y="18443"/>
                    <a:pt x="0" y="24591"/>
                    <a:pt x="531" y="30907"/>
                  </a:cubicBezTo>
                  <a:cubicBezTo>
                    <a:pt x="1591" y="43299"/>
                    <a:pt x="5955" y="55714"/>
                    <a:pt x="14128" y="65213"/>
                  </a:cubicBezTo>
                  <a:cubicBezTo>
                    <a:pt x="15960" y="67359"/>
                    <a:pt x="18033" y="69360"/>
                    <a:pt x="20589" y="70541"/>
                  </a:cubicBezTo>
                  <a:cubicBezTo>
                    <a:pt x="21951" y="71177"/>
                    <a:pt x="23481" y="71547"/>
                    <a:pt x="24986" y="71547"/>
                  </a:cubicBezTo>
                  <a:cubicBezTo>
                    <a:pt x="26279" y="71547"/>
                    <a:pt x="27553" y="71274"/>
                    <a:pt x="28689" y="70662"/>
                  </a:cubicBezTo>
                  <a:cubicBezTo>
                    <a:pt x="30907" y="69480"/>
                    <a:pt x="32306" y="67262"/>
                    <a:pt x="34186" y="65623"/>
                  </a:cubicBezTo>
                  <a:cubicBezTo>
                    <a:pt x="38212" y="62055"/>
                    <a:pt x="43974" y="61332"/>
                    <a:pt x="49350" y="61283"/>
                  </a:cubicBezTo>
                  <a:cubicBezTo>
                    <a:pt x="49674" y="61279"/>
                    <a:pt x="49998" y="61276"/>
                    <a:pt x="50322" y="61276"/>
                  </a:cubicBezTo>
                  <a:cubicBezTo>
                    <a:pt x="53384" y="61276"/>
                    <a:pt x="56478" y="61510"/>
                    <a:pt x="59355" y="62513"/>
                  </a:cubicBezTo>
                  <a:cubicBezTo>
                    <a:pt x="61911" y="63405"/>
                    <a:pt x="64297" y="64900"/>
                    <a:pt x="66973" y="65285"/>
                  </a:cubicBezTo>
                  <a:cubicBezTo>
                    <a:pt x="67659" y="65381"/>
                    <a:pt x="68350" y="65411"/>
                    <a:pt x="69044" y="65411"/>
                  </a:cubicBezTo>
                  <a:cubicBezTo>
                    <a:pt x="70171" y="65411"/>
                    <a:pt x="71304" y="65333"/>
                    <a:pt x="72429" y="65333"/>
                  </a:cubicBezTo>
                  <a:cubicBezTo>
                    <a:pt x="73049" y="65333"/>
                    <a:pt x="73666" y="65357"/>
                    <a:pt x="74278" y="65430"/>
                  </a:cubicBezTo>
                  <a:cubicBezTo>
                    <a:pt x="76414" y="65659"/>
                    <a:pt x="78338" y="66310"/>
                    <a:pt x="80409" y="66310"/>
                  </a:cubicBezTo>
                  <a:cubicBezTo>
                    <a:pt x="80956" y="66310"/>
                    <a:pt x="81514" y="66264"/>
                    <a:pt x="82089" y="66153"/>
                  </a:cubicBezTo>
                  <a:cubicBezTo>
                    <a:pt x="91853" y="64297"/>
                    <a:pt x="93637" y="46336"/>
                    <a:pt x="93083" y="38839"/>
                  </a:cubicBezTo>
                  <a:cubicBezTo>
                    <a:pt x="92221" y="27341"/>
                    <a:pt x="81632" y="17699"/>
                    <a:pt x="70164" y="17699"/>
                  </a:cubicBezTo>
                  <a:cubicBezTo>
                    <a:pt x="69441" y="17699"/>
                    <a:pt x="68714" y="17737"/>
                    <a:pt x="67986" y="17816"/>
                  </a:cubicBezTo>
                  <a:cubicBezTo>
                    <a:pt x="60729" y="18612"/>
                    <a:pt x="54413" y="22903"/>
                    <a:pt x="47976" y="26375"/>
                  </a:cubicBezTo>
                  <a:cubicBezTo>
                    <a:pt x="46650" y="27074"/>
                    <a:pt x="45276" y="27773"/>
                    <a:pt x="43878" y="28400"/>
                  </a:cubicBezTo>
                  <a:cubicBezTo>
                    <a:pt x="40244" y="29982"/>
                    <a:pt x="36394" y="31121"/>
                    <a:pt x="32604" y="31121"/>
                  </a:cubicBezTo>
                  <a:cubicBezTo>
                    <a:pt x="30735" y="31121"/>
                    <a:pt x="28881" y="30845"/>
                    <a:pt x="27074" y="30208"/>
                  </a:cubicBezTo>
                  <a:cubicBezTo>
                    <a:pt x="25435" y="29629"/>
                    <a:pt x="23844" y="28737"/>
                    <a:pt x="22686" y="27435"/>
                  </a:cubicBezTo>
                  <a:cubicBezTo>
                    <a:pt x="16852" y="20902"/>
                    <a:pt x="23120" y="12247"/>
                    <a:pt x="22204" y="4966"/>
                  </a:cubicBezTo>
                  <a:cubicBezTo>
                    <a:pt x="22057" y="3851"/>
                    <a:pt x="21143" y="3710"/>
                    <a:pt x="20102" y="3710"/>
                  </a:cubicBezTo>
                  <a:cubicBezTo>
                    <a:pt x="19746" y="3710"/>
                    <a:pt x="19376" y="3726"/>
                    <a:pt x="19016" y="3726"/>
                  </a:cubicBezTo>
                  <a:cubicBezTo>
                    <a:pt x="18698" y="3726"/>
                    <a:pt x="18389" y="3713"/>
                    <a:pt x="18106" y="3664"/>
                  </a:cubicBezTo>
                  <a:cubicBezTo>
                    <a:pt x="15936" y="3279"/>
                    <a:pt x="13814" y="2628"/>
                    <a:pt x="11862" y="1736"/>
                  </a:cubicBezTo>
                  <a:cubicBezTo>
                    <a:pt x="10632" y="1157"/>
                    <a:pt x="9451" y="482"/>
                    <a:pt x="8125" y="169"/>
                  </a:cubicBezTo>
                  <a:cubicBezTo>
                    <a:pt x="7640" y="54"/>
                    <a:pt x="7193" y="0"/>
                    <a:pt x="678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4704700" y="2387125"/>
              <a:ext cx="433975" cy="355925"/>
            </a:xfrm>
            <a:custGeom>
              <a:avLst/>
              <a:gdLst/>
              <a:ahLst/>
              <a:cxnLst/>
              <a:rect l="l" t="t" r="r" b="b"/>
              <a:pathLst>
                <a:path w="17359" h="14237" extrusionOk="0">
                  <a:moveTo>
                    <a:pt x="12026" y="0"/>
                  </a:moveTo>
                  <a:cubicBezTo>
                    <a:pt x="11584" y="0"/>
                    <a:pt x="11142" y="82"/>
                    <a:pt x="10729" y="252"/>
                  </a:cubicBezTo>
                  <a:cubicBezTo>
                    <a:pt x="9138" y="902"/>
                    <a:pt x="8270" y="2566"/>
                    <a:pt x="7233" y="3940"/>
                  </a:cubicBezTo>
                  <a:cubicBezTo>
                    <a:pt x="5594" y="6062"/>
                    <a:pt x="3280" y="7677"/>
                    <a:pt x="700" y="8448"/>
                  </a:cubicBezTo>
                  <a:cubicBezTo>
                    <a:pt x="387" y="8545"/>
                    <a:pt x="1" y="8762"/>
                    <a:pt x="121" y="9075"/>
                  </a:cubicBezTo>
                  <a:cubicBezTo>
                    <a:pt x="146" y="9148"/>
                    <a:pt x="194" y="9196"/>
                    <a:pt x="266" y="9268"/>
                  </a:cubicBezTo>
                  <a:cubicBezTo>
                    <a:pt x="1616" y="10594"/>
                    <a:pt x="3256" y="11462"/>
                    <a:pt x="4943" y="12330"/>
                  </a:cubicBezTo>
                  <a:cubicBezTo>
                    <a:pt x="6365" y="13077"/>
                    <a:pt x="8005" y="13222"/>
                    <a:pt x="9524" y="13632"/>
                  </a:cubicBezTo>
                  <a:cubicBezTo>
                    <a:pt x="10223" y="13825"/>
                    <a:pt x="11067" y="14017"/>
                    <a:pt x="11910" y="14138"/>
                  </a:cubicBezTo>
                  <a:cubicBezTo>
                    <a:pt x="12290" y="14195"/>
                    <a:pt x="12723" y="14237"/>
                    <a:pt x="13165" y="14237"/>
                  </a:cubicBezTo>
                  <a:cubicBezTo>
                    <a:pt x="14405" y="14237"/>
                    <a:pt x="15714" y="13906"/>
                    <a:pt x="16105" y="12643"/>
                  </a:cubicBezTo>
                  <a:cubicBezTo>
                    <a:pt x="16443" y="11655"/>
                    <a:pt x="16033" y="10522"/>
                    <a:pt x="15286" y="9798"/>
                  </a:cubicBezTo>
                  <a:cubicBezTo>
                    <a:pt x="16443" y="9654"/>
                    <a:pt x="17359" y="8400"/>
                    <a:pt x="17142" y="7243"/>
                  </a:cubicBezTo>
                  <a:cubicBezTo>
                    <a:pt x="16937" y="6237"/>
                    <a:pt x="15945" y="5511"/>
                    <a:pt x="14955" y="5511"/>
                  </a:cubicBezTo>
                  <a:cubicBezTo>
                    <a:pt x="14783" y="5511"/>
                    <a:pt x="14610" y="5533"/>
                    <a:pt x="14442" y="5580"/>
                  </a:cubicBezTo>
                  <a:cubicBezTo>
                    <a:pt x="15575" y="4326"/>
                    <a:pt x="15840" y="2494"/>
                    <a:pt x="14707" y="1192"/>
                  </a:cubicBezTo>
                  <a:cubicBezTo>
                    <a:pt x="14037" y="422"/>
                    <a:pt x="13031" y="0"/>
                    <a:pt x="1202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4191200" y="3225050"/>
              <a:ext cx="1107800" cy="1800775"/>
            </a:xfrm>
            <a:custGeom>
              <a:avLst/>
              <a:gdLst/>
              <a:ahLst/>
              <a:cxnLst/>
              <a:rect l="l" t="t" r="r" b="b"/>
              <a:pathLst>
                <a:path w="44312" h="72031" extrusionOk="0">
                  <a:moveTo>
                    <a:pt x="11650" y="1"/>
                  </a:moveTo>
                  <a:cubicBezTo>
                    <a:pt x="9916" y="1"/>
                    <a:pt x="8177" y="272"/>
                    <a:pt x="6606" y="848"/>
                  </a:cubicBezTo>
                  <a:cubicBezTo>
                    <a:pt x="3713" y="1909"/>
                    <a:pt x="1375" y="4030"/>
                    <a:pt x="651" y="7478"/>
                  </a:cubicBezTo>
                  <a:cubicBezTo>
                    <a:pt x="1" y="10636"/>
                    <a:pt x="1110" y="13963"/>
                    <a:pt x="3038" y="16542"/>
                  </a:cubicBezTo>
                  <a:cubicBezTo>
                    <a:pt x="4967" y="19098"/>
                    <a:pt x="7691" y="21003"/>
                    <a:pt x="10488" y="22570"/>
                  </a:cubicBezTo>
                  <a:cubicBezTo>
                    <a:pt x="15710" y="25524"/>
                    <a:pt x="21672" y="27484"/>
                    <a:pt x="27633" y="27484"/>
                  </a:cubicBezTo>
                  <a:cubicBezTo>
                    <a:pt x="29211" y="27484"/>
                    <a:pt x="30789" y="27346"/>
                    <a:pt x="32354" y="27054"/>
                  </a:cubicBezTo>
                  <a:lnTo>
                    <a:pt x="32354" y="27054"/>
                  </a:lnTo>
                  <a:cubicBezTo>
                    <a:pt x="32113" y="36215"/>
                    <a:pt x="31486" y="45304"/>
                    <a:pt x="31149" y="54441"/>
                  </a:cubicBezTo>
                  <a:cubicBezTo>
                    <a:pt x="31004" y="58009"/>
                    <a:pt x="30980" y="61553"/>
                    <a:pt x="31221" y="65121"/>
                  </a:cubicBezTo>
                  <a:cubicBezTo>
                    <a:pt x="31245" y="65531"/>
                    <a:pt x="31269" y="65941"/>
                    <a:pt x="31293" y="66350"/>
                  </a:cubicBezTo>
                  <a:cubicBezTo>
                    <a:pt x="31527" y="69200"/>
                    <a:pt x="31780" y="72030"/>
                    <a:pt x="34697" y="72030"/>
                  </a:cubicBezTo>
                  <a:cubicBezTo>
                    <a:pt x="35088" y="72030"/>
                    <a:pt x="35526" y="71979"/>
                    <a:pt x="36018" y="71871"/>
                  </a:cubicBezTo>
                  <a:cubicBezTo>
                    <a:pt x="36838" y="71702"/>
                    <a:pt x="37658" y="71244"/>
                    <a:pt x="38044" y="70521"/>
                  </a:cubicBezTo>
                  <a:cubicBezTo>
                    <a:pt x="38285" y="70039"/>
                    <a:pt x="38309" y="69484"/>
                    <a:pt x="38333" y="68954"/>
                  </a:cubicBezTo>
                  <a:cubicBezTo>
                    <a:pt x="38405" y="67387"/>
                    <a:pt x="38453" y="65844"/>
                    <a:pt x="38502" y="64277"/>
                  </a:cubicBezTo>
                  <a:cubicBezTo>
                    <a:pt x="38911" y="51692"/>
                    <a:pt x="39008" y="39084"/>
                    <a:pt x="42913" y="26909"/>
                  </a:cubicBezTo>
                  <a:cubicBezTo>
                    <a:pt x="43564" y="24932"/>
                    <a:pt x="44312" y="22787"/>
                    <a:pt x="43685" y="20810"/>
                  </a:cubicBezTo>
                  <a:cubicBezTo>
                    <a:pt x="42793" y="17965"/>
                    <a:pt x="39586" y="16711"/>
                    <a:pt x="36959" y="15313"/>
                  </a:cubicBezTo>
                  <a:cubicBezTo>
                    <a:pt x="33487" y="13457"/>
                    <a:pt x="30546" y="10756"/>
                    <a:pt x="27605" y="8153"/>
                  </a:cubicBezTo>
                  <a:cubicBezTo>
                    <a:pt x="24639" y="5525"/>
                    <a:pt x="21602" y="2945"/>
                    <a:pt x="18009" y="1306"/>
                  </a:cubicBezTo>
                  <a:cubicBezTo>
                    <a:pt x="16155" y="461"/>
                    <a:pt x="13907" y="1"/>
                    <a:pt x="11650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4971700" y="4831975"/>
              <a:ext cx="182050" cy="193850"/>
            </a:xfrm>
            <a:custGeom>
              <a:avLst/>
              <a:gdLst/>
              <a:ahLst/>
              <a:cxnLst/>
              <a:rect l="l" t="t" r="r" b="b"/>
              <a:pathLst>
                <a:path w="7282" h="7754" extrusionOk="0">
                  <a:moveTo>
                    <a:pt x="7282" y="0"/>
                  </a:moveTo>
                  <a:cubicBezTo>
                    <a:pt x="6558" y="193"/>
                    <a:pt x="5811" y="506"/>
                    <a:pt x="5305" y="603"/>
                  </a:cubicBezTo>
                  <a:cubicBezTo>
                    <a:pt x="4121" y="814"/>
                    <a:pt x="2926" y="915"/>
                    <a:pt x="1735" y="915"/>
                  </a:cubicBezTo>
                  <a:cubicBezTo>
                    <a:pt x="1156" y="915"/>
                    <a:pt x="577" y="891"/>
                    <a:pt x="1" y="844"/>
                  </a:cubicBezTo>
                  <a:lnTo>
                    <a:pt x="1" y="844"/>
                  </a:lnTo>
                  <a:cubicBezTo>
                    <a:pt x="25" y="1254"/>
                    <a:pt x="49" y="1664"/>
                    <a:pt x="73" y="2073"/>
                  </a:cubicBezTo>
                  <a:cubicBezTo>
                    <a:pt x="307" y="4923"/>
                    <a:pt x="560" y="7753"/>
                    <a:pt x="3477" y="7753"/>
                  </a:cubicBezTo>
                  <a:cubicBezTo>
                    <a:pt x="3868" y="7753"/>
                    <a:pt x="4306" y="7702"/>
                    <a:pt x="4798" y="7594"/>
                  </a:cubicBezTo>
                  <a:cubicBezTo>
                    <a:pt x="5618" y="7425"/>
                    <a:pt x="6438" y="6967"/>
                    <a:pt x="6824" y="6244"/>
                  </a:cubicBezTo>
                  <a:cubicBezTo>
                    <a:pt x="7065" y="5762"/>
                    <a:pt x="7089" y="5207"/>
                    <a:pt x="7113" y="4677"/>
                  </a:cubicBezTo>
                  <a:cubicBezTo>
                    <a:pt x="7185" y="3110"/>
                    <a:pt x="7233" y="1567"/>
                    <a:pt x="7282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2652475" y="4235275"/>
              <a:ext cx="176025" cy="158675"/>
            </a:xfrm>
            <a:custGeom>
              <a:avLst/>
              <a:gdLst/>
              <a:ahLst/>
              <a:cxnLst/>
              <a:rect l="l" t="t" r="r" b="b"/>
              <a:pathLst>
                <a:path w="7041" h="6347" extrusionOk="0">
                  <a:moveTo>
                    <a:pt x="3328" y="1"/>
                  </a:moveTo>
                  <a:cubicBezTo>
                    <a:pt x="3304" y="194"/>
                    <a:pt x="3304" y="386"/>
                    <a:pt x="3256" y="507"/>
                  </a:cubicBezTo>
                  <a:cubicBezTo>
                    <a:pt x="2966" y="1278"/>
                    <a:pt x="2580" y="2098"/>
                    <a:pt x="2122" y="2773"/>
                  </a:cubicBezTo>
                  <a:cubicBezTo>
                    <a:pt x="1472" y="3665"/>
                    <a:pt x="676" y="4437"/>
                    <a:pt x="1" y="5305"/>
                  </a:cubicBezTo>
                  <a:cubicBezTo>
                    <a:pt x="883" y="5941"/>
                    <a:pt x="1952" y="6346"/>
                    <a:pt x="3008" y="6346"/>
                  </a:cubicBezTo>
                  <a:cubicBezTo>
                    <a:pt x="3511" y="6346"/>
                    <a:pt x="4011" y="6254"/>
                    <a:pt x="4485" y="6052"/>
                  </a:cubicBezTo>
                  <a:cubicBezTo>
                    <a:pt x="6149" y="5353"/>
                    <a:pt x="7041" y="3063"/>
                    <a:pt x="5956" y="1640"/>
                  </a:cubicBezTo>
                  <a:cubicBezTo>
                    <a:pt x="5329" y="820"/>
                    <a:pt x="4268" y="483"/>
                    <a:pt x="3328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2749525" y="2148100"/>
              <a:ext cx="1424825" cy="1691675"/>
            </a:xfrm>
            <a:custGeom>
              <a:avLst/>
              <a:gdLst/>
              <a:ahLst/>
              <a:cxnLst/>
              <a:rect l="l" t="t" r="r" b="b"/>
              <a:pathLst>
                <a:path w="56993" h="67667" extrusionOk="0">
                  <a:moveTo>
                    <a:pt x="2749" y="0"/>
                  </a:moveTo>
                  <a:cubicBezTo>
                    <a:pt x="2700" y="25"/>
                    <a:pt x="2652" y="73"/>
                    <a:pt x="2604" y="97"/>
                  </a:cubicBezTo>
                  <a:cubicBezTo>
                    <a:pt x="1808" y="2797"/>
                    <a:pt x="1760" y="6245"/>
                    <a:pt x="1447" y="8342"/>
                  </a:cubicBezTo>
                  <a:cubicBezTo>
                    <a:pt x="507" y="14562"/>
                    <a:pt x="0" y="20710"/>
                    <a:pt x="531" y="27026"/>
                  </a:cubicBezTo>
                  <a:cubicBezTo>
                    <a:pt x="1591" y="39418"/>
                    <a:pt x="5955" y="51833"/>
                    <a:pt x="14128" y="61332"/>
                  </a:cubicBezTo>
                  <a:cubicBezTo>
                    <a:pt x="15960" y="63478"/>
                    <a:pt x="18033" y="65479"/>
                    <a:pt x="20589" y="66660"/>
                  </a:cubicBezTo>
                  <a:cubicBezTo>
                    <a:pt x="21951" y="67296"/>
                    <a:pt x="23481" y="67666"/>
                    <a:pt x="24986" y="67666"/>
                  </a:cubicBezTo>
                  <a:cubicBezTo>
                    <a:pt x="26279" y="67666"/>
                    <a:pt x="27553" y="67393"/>
                    <a:pt x="28689" y="66781"/>
                  </a:cubicBezTo>
                  <a:cubicBezTo>
                    <a:pt x="30907" y="65599"/>
                    <a:pt x="32306" y="63381"/>
                    <a:pt x="34186" y="61742"/>
                  </a:cubicBezTo>
                  <a:cubicBezTo>
                    <a:pt x="38212" y="58174"/>
                    <a:pt x="43974" y="57451"/>
                    <a:pt x="49350" y="57402"/>
                  </a:cubicBezTo>
                  <a:cubicBezTo>
                    <a:pt x="49722" y="57395"/>
                    <a:pt x="50094" y="57392"/>
                    <a:pt x="50467" y="57392"/>
                  </a:cubicBezTo>
                  <a:cubicBezTo>
                    <a:pt x="52655" y="57392"/>
                    <a:pt x="54850" y="57528"/>
                    <a:pt x="56993" y="57981"/>
                  </a:cubicBezTo>
                  <a:cubicBezTo>
                    <a:pt x="55884" y="57137"/>
                    <a:pt x="54461" y="56559"/>
                    <a:pt x="53473" y="56269"/>
                  </a:cubicBezTo>
                  <a:cubicBezTo>
                    <a:pt x="50459" y="55329"/>
                    <a:pt x="47373" y="54654"/>
                    <a:pt x="44239" y="54317"/>
                  </a:cubicBezTo>
                  <a:cubicBezTo>
                    <a:pt x="38309" y="53666"/>
                    <a:pt x="32161" y="54051"/>
                    <a:pt x="26568" y="52050"/>
                  </a:cubicBezTo>
                  <a:cubicBezTo>
                    <a:pt x="8583" y="45638"/>
                    <a:pt x="2797" y="22132"/>
                    <a:pt x="3496" y="5232"/>
                  </a:cubicBezTo>
                  <a:cubicBezTo>
                    <a:pt x="3568" y="3448"/>
                    <a:pt x="3665" y="1519"/>
                    <a:pt x="2749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3030375" y="3140150"/>
              <a:ext cx="675675" cy="1794675"/>
            </a:xfrm>
            <a:custGeom>
              <a:avLst/>
              <a:gdLst/>
              <a:ahLst/>
              <a:cxnLst/>
              <a:rect l="l" t="t" r="r" b="b"/>
              <a:pathLst>
                <a:path w="27027" h="71787" extrusionOk="0">
                  <a:moveTo>
                    <a:pt x="12028" y="0"/>
                  </a:moveTo>
                  <a:cubicBezTo>
                    <a:pt x="11300" y="0"/>
                    <a:pt x="10580" y="179"/>
                    <a:pt x="9885" y="411"/>
                  </a:cubicBezTo>
                  <a:cubicBezTo>
                    <a:pt x="1" y="3930"/>
                    <a:pt x="2050" y="16395"/>
                    <a:pt x="5064" y="23723"/>
                  </a:cubicBezTo>
                  <a:cubicBezTo>
                    <a:pt x="7065" y="28617"/>
                    <a:pt x="10175" y="33849"/>
                    <a:pt x="10898" y="39105"/>
                  </a:cubicBezTo>
                  <a:cubicBezTo>
                    <a:pt x="11645" y="44650"/>
                    <a:pt x="12103" y="50002"/>
                    <a:pt x="11404" y="55619"/>
                  </a:cubicBezTo>
                  <a:cubicBezTo>
                    <a:pt x="11067" y="58367"/>
                    <a:pt x="10343" y="61067"/>
                    <a:pt x="9813" y="63792"/>
                  </a:cubicBezTo>
                  <a:cubicBezTo>
                    <a:pt x="9644" y="64611"/>
                    <a:pt x="9500" y="65455"/>
                    <a:pt x="9379" y="66275"/>
                  </a:cubicBezTo>
                  <a:cubicBezTo>
                    <a:pt x="9234" y="67504"/>
                    <a:pt x="8656" y="69891"/>
                    <a:pt x="9765" y="70855"/>
                  </a:cubicBezTo>
                  <a:cubicBezTo>
                    <a:pt x="10394" y="71424"/>
                    <a:pt x="11826" y="71787"/>
                    <a:pt x="12824" y="71787"/>
                  </a:cubicBezTo>
                  <a:cubicBezTo>
                    <a:pt x="13012" y="71787"/>
                    <a:pt x="13184" y="71774"/>
                    <a:pt x="13333" y="71747"/>
                  </a:cubicBezTo>
                  <a:cubicBezTo>
                    <a:pt x="13598" y="71699"/>
                    <a:pt x="13863" y="71627"/>
                    <a:pt x="14080" y="71434"/>
                  </a:cubicBezTo>
                  <a:cubicBezTo>
                    <a:pt x="14273" y="71289"/>
                    <a:pt x="14394" y="71072"/>
                    <a:pt x="14514" y="70831"/>
                  </a:cubicBezTo>
                  <a:cubicBezTo>
                    <a:pt x="15261" y="69433"/>
                    <a:pt x="15744" y="68059"/>
                    <a:pt x="16105" y="66516"/>
                  </a:cubicBezTo>
                  <a:cubicBezTo>
                    <a:pt x="16226" y="66082"/>
                    <a:pt x="16346" y="65624"/>
                    <a:pt x="16443" y="65190"/>
                  </a:cubicBezTo>
                  <a:cubicBezTo>
                    <a:pt x="18371" y="57186"/>
                    <a:pt x="19963" y="48965"/>
                    <a:pt x="20927" y="40816"/>
                  </a:cubicBezTo>
                  <a:cubicBezTo>
                    <a:pt x="21891" y="32812"/>
                    <a:pt x="27026" y="24567"/>
                    <a:pt x="26930" y="16563"/>
                  </a:cubicBezTo>
                  <a:cubicBezTo>
                    <a:pt x="26882" y="14538"/>
                    <a:pt x="26183" y="9861"/>
                    <a:pt x="25411" y="8149"/>
                  </a:cubicBezTo>
                  <a:cubicBezTo>
                    <a:pt x="24061" y="5136"/>
                    <a:pt x="18154" y="2942"/>
                    <a:pt x="15358" y="1230"/>
                  </a:cubicBezTo>
                  <a:cubicBezTo>
                    <a:pt x="14562" y="748"/>
                    <a:pt x="13718" y="242"/>
                    <a:pt x="12802" y="73"/>
                  </a:cubicBezTo>
                  <a:cubicBezTo>
                    <a:pt x="12544" y="23"/>
                    <a:pt x="12286" y="0"/>
                    <a:pt x="12028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3246750" y="4734925"/>
              <a:ext cx="194700" cy="199900"/>
            </a:xfrm>
            <a:custGeom>
              <a:avLst/>
              <a:gdLst/>
              <a:ahLst/>
              <a:cxnLst/>
              <a:rect l="l" t="t" r="r" b="b"/>
              <a:pathLst>
                <a:path w="7788" h="7996" extrusionOk="0">
                  <a:moveTo>
                    <a:pt x="1158" y="1"/>
                  </a:moveTo>
                  <a:cubicBezTo>
                    <a:pt x="989" y="820"/>
                    <a:pt x="845" y="1664"/>
                    <a:pt x="724" y="2484"/>
                  </a:cubicBezTo>
                  <a:cubicBezTo>
                    <a:pt x="579" y="3713"/>
                    <a:pt x="1" y="6100"/>
                    <a:pt x="1110" y="7064"/>
                  </a:cubicBezTo>
                  <a:cubicBezTo>
                    <a:pt x="1739" y="7633"/>
                    <a:pt x="3171" y="7996"/>
                    <a:pt x="4169" y="7996"/>
                  </a:cubicBezTo>
                  <a:cubicBezTo>
                    <a:pt x="4357" y="7996"/>
                    <a:pt x="4529" y="7983"/>
                    <a:pt x="4678" y="7956"/>
                  </a:cubicBezTo>
                  <a:cubicBezTo>
                    <a:pt x="4943" y="7908"/>
                    <a:pt x="5208" y="7836"/>
                    <a:pt x="5425" y="7643"/>
                  </a:cubicBezTo>
                  <a:cubicBezTo>
                    <a:pt x="5618" y="7498"/>
                    <a:pt x="5739" y="7281"/>
                    <a:pt x="5859" y="7040"/>
                  </a:cubicBezTo>
                  <a:cubicBezTo>
                    <a:pt x="6606" y="5642"/>
                    <a:pt x="7089" y="4268"/>
                    <a:pt x="7450" y="2725"/>
                  </a:cubicBezTo>
                  <a:cubicBezTo>
                    <a:pt x="7571" y="2291"/>
                    <a:pt x="7691" y="1833"/>
                    <a:pt x="7788" y="1399"/>
                  </a:cubicBezTo>
                  <a:cubicBezTo>
                    <a:pt x="5594" y="820"/>
                    <a:pt x="3376" y="362"/>
                    <a:pt x="1158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2685625" y="1521775"/>
              <a:ext cx="1168075" cy="828575"/>
            </a:xfrm>
            <a:custGeom>
              <a:avLst/>
              <a:gdLst/>
              <a:ahLst/>
              <a:cxnLst/>
              <a:rect l="l" t="t" r="r" b="b"/>
              <a:pathLst>
                <a:path w="46723" h="33143" extrusionOk="0">
                  <a:moveTo>
                    <a:pt x="20436" y="1"/>
                  </a:moveTo>
                  <a:cubicBezTo>
                    <a:pt x="20273" y="1"/>
                    <a:pt x="20107" y="2"/>
                    <a:pt x="19938" y="5"/>
                  </a:cubicBezTo>
                  <a:cubicBezTo>
                    <a:pt x="17021" y="53"/>
                    <a:pt x="14056" y="535"/>
                    <a:pt x="11380" y="1765"/>
                  </a:cubicBezTo>
                  <a:cubicBezTo>
                    <a:pt x="6631" y="3959"/>
                    <a:pt x="2870" y="8226"/>
                    <a:pt x="1520" y="13313"/>
                  </a:cubicBezTo>
                  <a:cubicBezTo>
                    <a:pt x="1" y="18954"/>
                    <a:pt x="2339" y="25463"/>
                    <a:pt x="6751" y="29200"/>
                  </a:cubicBezTo>
                  <a:cubicBezTo>
                    <a:pt x="10164" y="32097"/>
                    <a:pt x="14534" y="33143"/>
                    <a:pt x="18982" y="33143"/>
                  </a:cubicBezTo>
                  <a:cubicBezTo>
                    <a:pt x="22642" y="33143"/>
                    <a:pt x="26355" y="32435"/>
                    <a:pt x="29630" y="31466"/>
                  </a:cubicBezTo>
                  <a:cubicBezTo>
                    <a:pt x="31559" y="30888"/>
                    <a:pt x="33343" y="29972"/>
                    <a:pt x="35223" y="29297"/>
                  </a:cubicBezTo>
                  <a:cubicBezTo>
                    <a:pt x="36790" y="28742"/>
                    <a:pt x="38333" y="28019"/>
                    <a:pt x="39804" y="27223"/>
                  </a:cubicBezTo>
                  <a:cubicBezTo>
                    <a:pt x="42697" y="25656"/>
                    <a:pt x="45469" y="23390"/>
                    <a:pt x="46409" y="20087"/>
                  </a:cubicBezTo>
                  <a:cubicBezTo>
                    <a:pt x="46626" y="19267"/>
                    <a:pt x="46723" y="18375"/>
                    <a:pt x="46675" y="17508"/>
                  </a:cubicBezTo>
                  <a:cubicBezTo>
                    <a:pt x="46578" y="15916"/>
                    <a:pt x="46000" y="14325"/>
                    <a:pt x="44915" y="13168"/>
                  </a:cubicBezTo>
                  <a:cubicBezTo>
                    <a:pt x="43902" y="12107"/>
                    <a:pt x="42600" y="11456"/>
                    <a:pt x="41323" y="10757"/>
                  </a:cubicBezTo>
                  <a:cubicBezTo>
                    <a:pt x="38647" y="9311"/>
                    <a:pt x="36067" y="7671"/>
                    <a:pt x="33656" y="5839"/>
                  </a:cubicBezTo>
                  <a:cubicBezTo>
                    <a:pt x="31631" y="4272"/>
                    <a:pt x="30185" y="2464"/>
                    <a:pt x="27677" y="1451"/>
                  </a:cubicBezTo>
                  <a:cubicBezTo>
                    <a:pt x="25064" y="383"/>
                    <a:pt x="23115" y="1"/>
                    <a:pt x="20436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3305825" y="1782500"/>
              <a:ext cx="99475" cy="119900"/>
            </a:xfrm>
            <a:custGeom>
              <a:avLst/>
              <a:gdLst/>
              <a:ahLst/>
              <a:cxnLst/>
              <a:rect l="l" t="t" r="r" b="b"/>
              <a:pathLst>
                <a:path w="3979" h="4796" extrusionOk="0">
                  <a:moveTo>
                    <a:pt x="1915" y="0"/>
                  </a:moveTo>
                  <a:cubicBezTo>
                    <a:pt x="1616" y="0"/>
                    <a:pt x="1314" y="87"/>
                    <a:pt x="1061" y="256"/>
                  </a:cubicBezTo>
                  <a:cubicBezTo>
                    <a:pt x="0" y="979"/>
                    <a:pt x="434" y="2474"/>
                    <a:pt x="892" y="3438"/>
                  </a:cubicBezTo>
                  <a:cubicBezTo>
                    <a:pt x="1013" y="3727"/>
                    <a:pt x="1182" y="4017"/>
                    <a:pt x="1399" y="4234"/>
                  </a:cubicBezTo>
                  <a:cubicBezTo>
                    <a:pt x="1697" y="4572"/>
                    <a:pt x="2078" y="4795"/>
                    <a:pt x="2540" y="4795"/>
                  </a:cubicBezTo>
                  <a:cubicBezTo>
                    <a:pt x="2638" y="4795"/>
                    <a:pt x="2740" y="4785"/>
                    <a:pt x="2845" y="4764"/>
                  </a:cubicBezTo>
                  <a:cubicBezTo>
                    <a:pt x="3424" y="4644"/>
                    <a:pt x="3737" y="4234"/>
                    <a:pt x="3858" y="3679"/>
                  </a:cubicBezTo>
                  <a:cubicBezTo>
                    <a:pt x="3978" y="3077"/>
                    <a:pt x="3858" y="2474"/>
                    <a:pt x="3665" y="1871"/>
                  </a:cubicBezTo>
                  <a:cubicBezTo>
                    <a:pt x="3472" y="1220"/>
                    <a:pt x="3183" y="449"/>
                    <a:pt x="2532" y="135"/>
                  </a:cubicBezTo>
                  <a:cubicBezTo>
                    <a:pt x="2341" y="45"/>
                    <a:pt x="2129" y="0"/>
                    <a:pt x="1915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768100" y="1842525"/>
              <a:ext cx="82000" cy="72675"/>
            </a:xfrm>
            <a:custGeom>
              <a:avLst/>
              <a:gdLst/>
              <a:ahLst/>
              <a:cxnLst/>
              <a:rect l="l" t="t" r="r" b="b"/>
              <a:pathLst>
                <a:path w="3280" h="2907" extrusionOk="0">
                  <a:moveTo>
                    <a:pt x="1592" y="0"/>
                  </a:moveTo>
                  <a:cubicBezTo>
                    <a:pt x="1447" y="0"/>
                    <a:pt x="1326" y="49"/>
                    <a:pt x="1206" y="121"/>
                  </a:cubicBezTo>
                  <a:cubicBezTo>
                    <a:pt x="989" y="266"/>
                    <a:pt x="772" y="386"/>
                    <a:pt x="555" y="531"/>
                  </a:cubicBezTo>
                  <a:cubicBezTo>
                    <a:pt x="314" y="724"/>
                    <a:pt x="73" y="917"/>
                    <a:pt x="25" y="1230"/>
                  </a:cubicBezTo>
                  <a:cubicBezTo>
                    <a:pt x="0" y="1351"/>
                    <a:pt x="25" y="1471"/>
                    <a:pt x="49" y="1592"/>
                  </a:cubicBezTo>
                  <a:cubicBezTo>
                    <a:pt x="217" y="2074"/>
                    <a:pt x="651" y="2411"/>
                    <a:pt x="1109" y="2580"/>
                  </a:cubicBezTo>
                  <a:cubicBezTo>
                    <a:pt x="1386" y="2679"/>
                    <a:pt x="1824" y="2907"/>
                    <a:pt x="2159" y="2907"/>
                  </a:cubicBezTo>
                  <a:cubicBezTo>
                    <a:pt x="2233" y="2907"/>
                    <a:pt x="2302" y="2896"/>
                    <a:pt x="2363" y="2869"/>
                  </a:cubicBezTo>
                  <a:cubicBezTo>
                    <a:pt x="3279" y="2460"/>
                    <a:pt x="2460" y="603"/>
                    <a:pt x="1929" y="169"/>
                  </a:cubicBezTo>
                  <a:cubicBezTo>
                    <a:pt x="1833" y="73"/>
                    <a:pt x="1712" y="0"/>
                    <a:pt x="1592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4365375" y="2540450"/>
              <a:ext cx="187475" cy="82575"/>
            </a:xfrm>
            <a:custGeom>
              <a:avLst/>
              <a:gdLst/>
              <a:ahLst/>
              <a:cxnLst/>
              <a:rect l="l" t="t" r="r" b="b"/>
              <a:pathLst>
                <a:path w="7499" h="3303" extrusionOk="0">
                  <a:moveTo>
                    <a:pt x="4477" y="1"/>
                  </a:moveTo>
                  <a:cubicBezTo>
                    <a:pt x="4191" y="1"/>
                    <a:pt x="3895" y="16"/>
                    <a:pt x="3593" y="49"/>
                  </a:cubicBezTo>
                  <a:cubicBezTo>
                    <a:pt x="1568" y="266"/>
                    <a:pt x="1" y="1158"/>
                    <a:pt x="97" y="2050"/>
                  </a:cubicBezTo>
                  <a:cubicBezTo>
                    <a:pt x="180" y="2790"/>
                    <a:pt x="1437" y="3303"/>
                    <a:pt x="3062" y="3303"/>
                  </a:cubicBezTo>
                  <a:cubicBezTo>
                    <a:pt x="3342" y="3303"/>
                    <a:pt x="3633" y="3288"/>
                    <a:pt x="3931" y="3256"/>
                  </a:cubicBezTo>
                  <a:cubicBezTo>
                    <a:pt x="5956" y="3039"/>
                    <a:pt x="7499" y="2147"/>
                    <a:pt x="7426" y="1255"/>
                  </a:cubicBezTo>
                  <a:cubicBezTo>
                    <a:pt x="7344" y="497"/>
                    <a:pt x="6081" y="1"/>
                    <a:pt x="44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4515450" y="2832050"/>
              <a:ext cx="90450" cy="39450"/>
            </a:xfrm>
            <a:custGeom>
              <a:avLst/>
              <a:gdLst/>
              <a:ahLst/>
              <a:cxnLst/>
              <a:rect l="l" t="t" r="r" b="b"/>
              <a:pathLst>
                <a:path w="3618" h="1578" extrusionOk="0">
                  <a:moveTo>
                    <a:pt x="1633" y="1"/>
                  </a:moveTo>
                  <a:cubicBezTo>
                    <a:pt x="737" y="1"/>
                    <a:pt x="25" y="300"/>
                    <a:pt x="25" y="705"/>
                  </a:cubicBezTo>
                  <a:cubicBezTo>
                    <a:pt x="1" y="1139"/>
                    <a:pt x="772" y="1524"/>
                    <a:pt x="1761" y="1572"/>
                  </a:cubicBezTo>
                  <a:cubicBezTo>
                    <a:pt x="1828" y="1576"/>
                    <a:pt x="1895" y="1577"/>
                    <a:pt x="1960" y="1577"/>
                  </a:cubicBezTo>
                  <a:cubicBezTo>
                    <a:pt x="2857" y="1577"/>
                    <a:pt x="3571" y="1278"/>
                    <a:pt x="3593" y="873"/>
                  </a:cubicBezTo>
                  <a:cubicBezTo>
                    <a:pt x="3617" y="439"/>
                    <a:pt x="2822" y="54"/>
                    <a:pt x="1833" y="5"/>
                  </a:cubicBezTo>
                  <a:cubicBezTo>
                    <a:pt x="1766" y="2"/>
                    <a:pt x="1699" y="1"/>
                    <a:pt x="1633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712650" y="3014075"/>
              <a:ext cx="90425" cy="39450"/>
            </a:xfrm>
            <a:custGeom>
              <a:avLst/>
              <a:gdLst/>
              <a:ahLst/>
              <a:cxnLst/>
              <a:rect l="l" t="t" r="r" b="b"/>
              <a:pathLst>
                <a:path w="3617" h="1578" extrusionOk="0">
                  <a:moveTo>
                    <a:pt x="1633" y="0"/>
                  </a:moveTo>
                  <a:cubicBezTo>
                    <a:pt x="736" y="0"/>
                    <a:pt x="23" y="300"/>
                    <a:pt x="1" y="704"/>
                  </a:cubicBezTo>
                  <a:cubicBezTo>
                    <a:pt x="1" y="1138"/>
                    <a:pt x="772" y="1524"/>
                    <a:pt x="1760" y="1572"/>
                  </a:cubicBezTo>
                  <a:cubicBezTo>
                    <a:pt x="1828" y="1576"/>
                    <a:pt x="1894" y="1577"/>
                    <a:pt x="1960" y="1577"/>
                  </a:cubicBezTo>
                  <a:cubicBezTo>
                    <a:pt x="2857" y="1577"/>
                    <a:pt x="3570" y="1277"/>
                    <a:pt x="3593" y="873"/>
                  </a:cubicBezTo>
                  <a:cubicBezTo>
                    <a:pt x="3617" y="439"/>
                    <a:pt x="2821" y="53"/>
                    <a:pt x="1833" y="5"/>
                  </a:cubicBezTo>
                  <a:cubicBezTo>
                    <a:pt x="1765" y="2"/>
                    <a:pt x="1699" y="0"/>
                    <a:pt x="163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3933250" y="2708750"/>
              <a:ext cx="187450" cy="101925"/>
            </a:xfrm>
            <a:custGeom>
              <a:avLst/>
              <a:gdLst/>
              <a:ahLst/>
              <a:cxnLst/>
              <a:rect l="l" t="t" r="r" b="b"/>
              <a:pathLst>
                <a:path w="7498" h="4077" extrusionOk="0">
                  <a:moveTo>
                    <a:pt x="5625" y="0"/>
                  </a:moveTo>
                  <a:cubicBezTo>
                    <a:pt x="4913" y="0"/>
                    <a:pt x="4032" y="182"/>
                    <a:pt x="3134" y="550"/>
                  </a:cubicBezTo>
                  <a:cubicBezTo>
                    <a:pt x="1254" y="1321"/>
                    <a:pt x="0" y="2623"/>
                    <a:pt x="338" y="3443"/>
                  </a:cubicBezTo>
                  <a:cubicBezTo>
                    <a:pt x="512" y="3865"/>
                    <a:pt x="1076" y="4076"/>
                    <a:pt x="1839" y="4076"/>
                  </a:cubicBezTo>
                  <a:cubicBezTo>
                    <a:pt x="2557" y="4076"/>
                    <a:pt x="3452" y="3889"/>
                    <a:pt x="4364" y="3515"/>
                  </a:cubicBezTo>
                  <a:cubicBezTo>
                    <a:pt x="6244" y="2744"/>
                    <a:pt x="7498" y="1466"/>
                    <a:pt x="7160" y="646"/>
                  </a:cubicBezTo>
                  <a:cubicBezTo>
                    <a:pt x="6984" y="218"/>
                    <a:pt x="6406" y="0"/>
                    <a:pt x="5625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4332850" y="2701425"/>
              <a:ext cx="188050" cy="83125"/>
            </a:xfrm>
            <a:custGeom>
              <a:avLst/>
              <a:gdLst/>
              <a:ahLst/>
              <a:cxnLst/>
              <a:rect l="l" t="t" r="r" b="b"/>
              <a:pathLst>
                <a:path w="7522" h="3325" extrusionOk="0">
                  <a:moveTo>
                    <a:pt x="4624" y="1"/>
                  </a:moveTo>
                  <a:cubicBezTo>
                    <a:pt x="4287" y="1"/>
                    <a:pt x="3933" y="24"/>
                    <a:pt x="3568" y="71"/>
                  </a:cubicBezTo>
                  <a:cubicBezTo>
                    <a:pt x="1543" y="312"/>
                    <a:pt x="0" y="1253"/>
                    <a:pt x="121" y="2120"/>
                  </a:cubicBezTo>
                  <a:cubicBezTo>
                    <a:pt x="200" y="2852"/>
                    <a:pt x="1381" y="3324"/>
                    <a:pt x="2920" y="3324"/>
                  </a:cubicBezTo>
                  <a:cubicBezTo>
                    <a:pt x="3258" y="3324"/>
                    <a:pt x="3613" y="3301"/>
                    <a:pt x="3978" y="3254"/>
                  </a:cubicBezTo>
                  <a:cubicBezTo>
                    <a:pt x="5979" y="3012"/>
                    <a:pt x="7522" y="2096"/>
                    <a:pt x="7425" y="1204"/>
                  </a:cubicBezTo>
                  <a:cubicBezTo>
                    <a:pt x="7327" y="473"/>
                    <a:pt x="6158" y="1"/>
                    <a:pt x="4624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4285825" y="2911775"/>
              <a:ext cx="110325" cy="48525"/>
            </a:xfrm>
            <a:custGeom>
              <a:avLst/>
              <a:gdLst/>
              <a:ahLst/>
              <a:cxnLst/>
              <a:rect l="l" t="t" r="r" b="b"/>
              <a:pathLst>
                <a:path w="4413" h="1941" extrusionOk="0">
                  <a:moveTo>
                    <a:pt x="2721" y="1"/>
                  </a:moveTo>
                  <a:cubicBezTo>
                    <a:pt x="2522" y="1"/>
                    <a:pt x="2312" y="16"/>
                    <a:pt x="2098" y="47"/>
                  </a:cubicBezTo>
                  <a:cubicBezTo>
                    <a:pt x="917" y="192"/>
                    <a:pt x="1" y="722"/>
                    <a:pt x="73" y="1228"/>
                  </a:cubicBezTo>
                  <a:cubicBezTo>
                    <a:pt x="133" y="1667"/>
                    <a:pt x="819" y="1940"/>
                    <a:pt x="1722" y="1940"/>
                  </a:cubicBezTo>
                  <a:cubicBezTo>
                    <a:pt x="1911" y="1940"/>
                    <a:pt x="2110" y="1928"/>
                    <a:pt x="2315" y="1903"/>
                  </a:cubicBezTo>
                  <a:cubicBezTo>
                    <a:pt x="3496" y="1759"/>
                    <a:pt x="4412" y="1204"/>
                    <a:pt x="4340" y="698"/>
                  </a:cubicBezTo>
                  <a:cubicBezTo>
                    <a:pt x="4281" y="285"/>
                    <a:pt x="3598" y="1"/>
                    <a:pt x="2721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" name="Google Shape;2040;p36"/>
            <p:cNvSpPr/>
            <p:nvPr/>
          </p:nvSpPr>
          <p:spPr>
            <a:xfrm>
              <a:off x="4118275" y="2809875"/>
              <a:ext cx="157925" cy="77775"/>
            </a:xfrm>
            <a:custGeom>
              <a:avLst/>
              <a:gdLst/>
              <a:ahLst/>
              <a:cxnLst/>
              <a:rect l="l" t="t" r="r" b="b"/>
              <a:pathLst>
                <a:path w="6317" h="3111" extrusionOk="0">
                  <a:moveTo>
                    <a:pt x="4483" y="0"/>
                  </a:moveTo>
                  <a:cubicBezTo>
                    <a:pt x="3972" y="0"/>
                    <a:pt x="3383" y="86"/>
                    <a:pt x="2773" y="266"/>
                  </a:cubicBezTo>
                  <a:cubicBezTo>
                    <a:pt x="1158" y="748"/>
                    <a:pt x="0" y="1712"/>
                    <a:pt x="217" y="2411"/>
                  </a:cubicBezTo>
                  <a:cubicBezTo>
                    <a:pt x="354" y="2866"/>
                    <a:pt x="984" y="3111"/>
                    <a:pt x="1841" y="3111"/>
                  </a:cubicBezTo>
                  <a:cubicBezTo>
                    <a:pt x="2348" y="3111"/>
                    <a:pt x="2935" y="3025"/>
                    <a:pt x="3544" y="2845"/>
                  </a:cubicBezTo>
                  <a:cubicBezTo>
                    <a:pt x="5160" y="2363"/>
                    <a:pt x="6317" y="1399"/>
                    <a:pt x="6100" y="700"/>
                  </a:cubicBezTo>
                  <a:cubicBezTo>
                    <a:pt x="5979" y="245"/>
                    <a:pt x="5344" y="0"/>
                    <a:pt x="448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" name="Google Shape;2041;p36"/>
            <p:cNvSpPr/>
            <p:nvPr/>
          </p:nvSpPr>
          <p:spPr>
            <a:xfrm>
              <a:off x="4187575" y="2624025"/>
              <a:ext cx="103700" cy="54075"/>
            </a:xfrm>
            <a:custGeom>
              <a:avLst/>
              <a:gdLst/>
              <a:ahLst/>
              <a:cxnLst/>
              <a:rect l="l" t="t" r="r" b="b"/>
              <a:pathLst>
                <a:path w="4148" h="2163" extrusionOk="0">
                  <a:moveTo>
                    <a:pt x="3069" y="1"/>
                  </a:moveTo>
                  <a:cubicBezTo>
                    <a:pt x="2696" y="1"/>
                    <a:pt x="2247" y="82"/>
                    <a:pt x="1785" y="250"/>
                  </a:cubicBezTo>
                  <a:cubicBezTo>
                    <a:pt x="724" y="612"/>
                    <a:pt x="1" y="1311"/>
                    <a:pt x="170" y="1769"/>
                  </a:cubicBezTo>
                  <a:cubicBezTo>
                    <a:pt x="265" y="2027"/>
                    <a:pt x="621" y="2163"/>
                    <a:pt x="1103" y="2163"/>
                  </a:cubicBezTo>
                  <a:cubicBezTo>
                    <a:pt x="1476" y="2163"/>
                    <a:pt x="1925" y="2082"/>
                    <a:pt x="2388" y="1914"/>
                  </a:cubicBezTo>
                  <a:cubicBezTo>
                    <a:pt x="3424" y="1552"/>
                    <a:pt x="4148" y="877"/>
                    <a:pt x="4003" y="395"/>
                  </a:cubicBezTo>
                  <a:cubicBezTo>
                    <a:pt x="3908" y="136"/>
                    <a:pt x="3552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3899500" y="2874150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69" y="1"/>
                  </a:moveTo>
                  <a:cubicBezTo>
                    <a:pt x="2695" y="1"/>
                    <a:pt x="2247" y="82"/>
                    <a:pt x="1784" y="250"/>
                  </a:cubicBezTo>
                  <a:cubicBezTo>
                    <a:pt x="723" y="612"/>
                    <a:pt x="0" y="1311"/>
                    <a:pt x="169" y="1769"/>
                  </a:cubicBezTo>
                  <a:cubicBezTo>
                    <a:pt x="264" y="2027"/>
                    <a:pt x="620" y="2163"/>
                    <a:pt x="1102" y="2163"/>
                  </a:cubicBezTo>
                  <a:cubicBezTo>
                    <a:pt x="1475" y="2163"/>
                    <a:pt x="1924" y="2082"/>
                    <a:pt x="2387" y="1914"/>
                  </a:cubicBezTo>
                  <a:cubicBezTo>
                    <a:pt x="3423" y="1552"/>
                    <a:pt x="4147" y="853"/>
                    <a:pt x="4002" y="395"/>
                  </a:cubicBezTo>
                  <a:cubicBezTo>
                    <a:pt x="3907" y="136"/>
                    <a:pt x="3551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3750625" y="2834375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49" y="1"/>
                  </a:moveTo>
                  <a:cubicBezTo>
                    <a:pt x="2679" y="1"/>
                    <a:pt x="2236" y="82"/>
                    <a:pt x="1784" y="250"/>
                  </a:cubicBezTo>
                  <a:cubicBezTo>
                    <a:pt x="724" y="636"/>
                    <a:pt x="0" y="1311"/>
                    <a:pt x="169" y="1769"/>
                  </a:cubicBezTo>
                  <a:cubicBezTo>
                    <a:pt x="251" y="2027"/>
                    <a:pt x="601" y="2163"/>
                    <a:pt x="1080" y="2163"/>
                  </a:cubicBezTo>
                  <a:cubicBezTo>
                    <a:pt x="1452" y="2163"/>
                    <a:pt x="1900" y="2082"/>
                    <a:pt x="2363" y="1913"/>
                  </a:cubicBezTo>
                  <a:cubicBezTo>
                    <a:pt x="3424" y="1552"/>
                    <a:pt x="4147" y="877"/>
                    <a:pt x="3978" y="395"/>
                  </a:cubicBezTo>
                  <a:cubicBezTo>
                    <a:pt x="3883" y="136"/>
                    <a:pt x="3527" y="1"/>
                    <a:pt x="304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4565475" y="2635000"/>
              <a:ext cx="103700" cy="46000"/>
            </a:xfrm>
            <a:custGeom>
              <a:avLst/>
              <a:gdLst/>
              <a:ahLst/>
              <a:cxnLst/>
              <a:rect l="l" t="t" r="r" b="b"/>
              <a:pathLst>
                <a:path w="4148" h="1840" extrusionOk="0">
                  <a:moveTo>
                    <a:pt x="1677" y="1"/>
                  </a:moveTo>
                  <a:cubicBezTo>
                    <a:pt x="795" y="1"/>
                    <a:pt x="110" y="274"/>
                    <a:pt x="49" y="703"/>
                  </a:cubicBezTo>
                  <a:cubicBezTo>
                    <a:pt x="1" y="1185"/>
                    <a:pt x="869" y="1667"/>
                    <a:pt x="1978" y="1812"/>
                  </a:cubicBezTo>
                  <a:cubicBezTo>
                    <a:pt x="2147" y="1831"/>
                    <a:pt x="2313" y="1839"/>
                    <a:pt x="2472" y="1839"/>
                  </a:cubicBezTo>
                  <a:cubicBezTo>
                    <a:pt x="3360" y="1839"/>
                    <a:pt x="4058" y="1566"/>
                    <a:pt x="4099" y="1137"/>
                  </a:cubicBezTo>
                  <a:cubicBezTo>
                    <a:pt x="4147" y="655"/>
                    <a:pt x="3304" y="173"/>
                    <a:pt x="2171" y="28"/>
                  </a:cubicBezTo>
                  <a:cubicBezTo>
                    <a:pt x="2001" y="10"/>
                    <a:pt x="1836" y="1"/>
                    <a:pt x="16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2502700" y="1492050"/>
              <a:ext cx="469850" cy="356550"/>
            </a:xfrm>
            <a:custGeom>
              <a:avLst/>
              <a:gdLst/>
              <a:ahLst/>
              <a:cxnLst/>
              <a:rect l="l" t="t" r="r" b="b"/>
              <a:pathLst>
                <a:path w="18794" h="14262" extrusionOk="0">
                  <a:moveTo>
                    <a:pt x="1671" y="0"/>
                  </a:moveTo>
                  <a:cubicBezTo>
                    <a:pt x="1" y="0"/>
                    <a:pt x="605" y="3569"/>
                    <a:pt x="760" y="4545"/>
                  </a:cubicBezTo>
                  <a:cubicBezTo>
                    <a:pt x="1460" y="8667"/>
                    <a:pt x="4762" y="13224"/>
                    <a:pt x="9054" y="14092"/>
                  </a:cubicBezTo>
                  <a:cubicBezTo>
                    <a:pt x="9601" y="14204"/>
                    <a:pt x="10180" y="14262"/>
                    <a:pt x="10768" y="14262"/>
                  </a:cubicBezTo>
                  <a:cubicBezTo>
                    <a:pt x="12955" y="14262"/>
                    <a:pt x="15280" y="13473"/>
                    <a:pt x="16648" y="11802"/>
                  </a:cubicBezTo>
                  <a:cubicBezTo>
                    <a:pt x="18793" y="9150"/>
                    <a:pt x="17275" y="5533"/>
                    <a:pt x="14623" y="3918"/>
                  </a:cubicBezTo>
                  <a:cubicBezTo>
                    <a:pt x="14430" y="3798"/>
                    <a:pt x="14213" y="3677"/>
                    <a:pt x="13972" y="3581"/>
                  </a:cubicBezTo>
                  <a:cubicBezTo>
                    <a:pt x="12284" y="2833"/>
                    <a:pt x="10428" y="2640"/>
                    <a:pt x="8596" y="2375"/>
                  </a:cubicBezTo>
                  <a:cubicBezTo>
                    <a:pt x="6763" y="2134"/>
                    <a:pt x="4883" y="1772"/>
                    <a:pt x="3340" y="760"/>
                  </a:cubicBezTo>
                  <a:cubicBezTo>
                    <a:pt x="2954" y="519"/>
                    <a:pt x="2593" y="230"/>
                    <a:pt x="2159" y="85"/>
                  </a:cubicBezTo>
                  <a:cubicBezTo>
                    <a:pt x="1978" y="27"/>
                    <a:pt x="1816" y="0"/>
                    <a:pt x="1671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" name="Google Shape;2046;p36"/>
            <p:cNvSpPr/>
            <p:nvPr/>
          </p:nvSpPr>
          <p:spPr>
            <a:xfrm>
              <a:off x="2565100" y="1608675"/>
              <a:ext cx="226025" cy="179250"/>
            </a:xfrm>
            <a:custGeom>
              <a:avLst/>
              <a:gdLst/>
              <a:ahLst/>
              <a:cxnLst/>
              <a:rect l="l" t="t" r="r" b="b"/>
              <a:pathLst>
                <a:path w="9041" h="7170" extrusionOk="0">
                  <a:moveTo>
                    <a:pt x="0" y="0"/>
                  </a:moveTo>
                  <a:lnTo>
                    <a:pt x="0" y="0"/>
                  </a:lnTo>
                  <a:cubicBezTo>
                    <a:pt x="458" y="2604"/>
                    <a:pt x="2339" y="6028"/>
                    <a:pt x="5015" y="6944"/>
                  </a:cubicBezTo>
                  <a:cubicBezTo>
                    <a:pt x="5356" y="7047"/>
                    <a:pt x="6363" y="7170"/>
                    <a:pt x="7177" y="7170"/>
                  </a:cubicBezTo>
                  <a:cubicBezTo>
                    <a:pt x="7687" y="7170"/>
                    <a:pt x="8121" y="7122"/>
                    <a:pt x="8269" y="6992"/>
                  </a:cubicBezTo>
                  <a:cubicBezTo>
                    <a:pt x="9041" y="6341"/>
                    <a:pt x="7281" y="3689"/>
                    <a:pt x="6823" y="3110"/>
                  </a:cubicBezTo>
                  <a:cubicBezTo>
                    <a:pt x="5955" y="2001"/>
                    <a:pt x="5087" y="1567"/>
                    <a:pt x="3785" y="1158"/>
                  </a:cubicBezTo>
                  <a:cubicBezTo>
                    <a:pt x="2532" y="772"/>
                    <a:pt x="1230" y="483"/>
                    <a:pt x="0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" name="Google Shape;2047;p36"/>
            <p:cNvSpPr/>
            <p:nvPr/>
          </p:nvSpPr>
          <p:spPr>
            <a:xfrm>
              <a:off x="3217825" y="1935350"/>
              <a:ext cx="231475" cy="231450"/>
            </a:xfrm>
            <a:custGeom>
              <a:avLst/>
              <a:gdLst/>
              <a:ahLst/>
              <a:cxnLst/>
              <a:rect l="l" t="t" r="r" b="b"/>
              <a:pathLst>
                <a:path w="9259" h="9258" extrusionOk="0">
                  <a:moveTo>
                    <a:pt x="4629" y="0"/>
                  </a:moveTo>
                  <a:cubicBezTo>
                    <a:pt x="2074" y="0"/>
                    <a:pt x="1" y="2074"/>
                    <a:pt x="1" y="4629"/>
                  </a:cubicBezTo>
                  <a:cubicBezTo>
                    <a:pt x="1" y="7184"/>
                    <a:pt x="2074" y="9258"/>
                    <a:pt x="4629" y="9258"/>
                  </a:cubicBezTo>
                  <a:cubicBezTo>
                    <a:pt x="7185" y="9258"/>
                    <a:pt x="9258" y="7184"/>
                    <a:pt x="9258" y="4629"/>
                  </a:cubicBezTo>
                  <a:cubicBezTo>
                    <a:pt x="9258" y="2074"/>
                    <a:pt x="7185" y="0"/>
                    <a:pt x="4629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7" name="Google Shape;1545;p32"/>
          <p:cNvSpPr txBox="1">
            <a:spLocks noGrp="1"/>
          </p:cNvSpPr>
          <p:nvPr>
            <p:ph type="title"/>
          </p:nvPr>
        </p:nvSpPr>
        <p:spPr>
          <a:xfrm>
            <a:off x="4405510" y="914348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4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368879" y="6149237"/>
            <a:ext cx="663045" cy="663045"/>
            <a:chOff x="4527287" y="3921352"/>
            <a:chExt cx="497284" cy="497284"/>
          </a:xfrm>
        </p:grpSpPr>
        <p:sp>
          <p:nvSpPr>
            <p:cNvPr id="89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90" name="Google Shape;1176;p28">
              <a:hlinkClick r:id="rId3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3472873" y="4847233"/>
            <a:ext cx="4477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ENDANGERED ANIMAL</a:t>
            </a:r>
          </a:p>
        </p:txBody>
      </p:sp>
    </p:spTree>
    <p:extLst>
      <p:ext uri="{BB962C8B-B14F-4D97-AF65-F5344CB8AC3E}">
        <p14:creationId xmlns:p14="http://schemas.microsoft.com/office/powerpoint/2010/main" val="108562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4" grpId="0" build="p"/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9" name="Google Shape;4059;p51"/>
          <p:cNvGrpSpPr/>
          <p:nvPr/>
        </p:nvGrpSpPr>
        <p:grpSpPr>
          <a:xfrm>
            <a:off x="913435" y="645832"/>
            <a:ext cx="10558325" cy="6063578"/>
            <a:chOff x="713227" y="459529"/>
            <a:chExt cx="7884718" cy="4683960"/>
          </a:xfrm>
        </p:grpSpPr>
        <p:grpSp>
          <p:nvGrpSpPr>
            <p:cNvPr id="4060" name="Google Shape;4060;p51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4061" name="Google Shape;406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2" name="Google Shape;406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3" name="Google Shape;406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4" name="Google Shape;406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5" name="Google Shape;406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6" name="Google Shape;406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7" name="Google Shape;406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068" name="Google Shape;4068;p51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4069" name="Google Shape;4069;p51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0" name="Google Shape;4070;p51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1" name="Google Shape;4071;p51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2" name="Google Shape;4072;p51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3" name="Google Shape;4073;p51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4" name="Google Shape;4074;p51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075" name="Google Shape;4075;p51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076" name="Google Shape;4076;p51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4077" name="Google Shape;4077;p5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8" name="Google Shape;4078;p5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9" name="Google Shape;4079;p5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0" name="Google Shape;4080;p5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1" name="Google Shape;4081;p5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082" name="Google Shape;4082;p51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4083" name="Google Shape;4083;p5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4" name="Google Shape;4084;p5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5" name="Google Shape;4085;p5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6" name="Google Shape;4086;p5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7" name="Google Shape;4087;p5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4092" name="Google Shape;4092;p51"/>
          <p:cNvGrpSpPr/>
          <p:nvPr/>
        </p:nvGrpSpPr>
        <p:grpSpPr>
          <a:xfrm>
            <a:off x="8681203" y="758460"/>
            <a:ext cx="3257431" cy="4562184"/>
            <a:chOff x="5526162" y="1469176"/>
            <a:chExt cx="2443073" cy="3421638"/>
          </a:xfrm>
        </p:grpSpPr>
        <p:grpSp>
          <p:nvGrpSpPr>
            <p:cNvPr id="4093" name="Google Shape;4093;p51"/>
            <p:cNvGrpSpPr/>
            <p:nvPr/>
          </p:nvGrpSpPr>
          <p:grpSpPr>
            <a:xfrm rot="-1789426" flipH="1">
              <a:off x="5964270" y="1535381"/>
              <a:ext cx="579625" cy="1176806"/>
              <a:chOff x="6358918" y="3044707"/>
              <a:chExt cx="579665" cy="1176886"/>
            </a:xfrm>
          </p:grpSpPr>
          <p:sp>
            <p:nvSpPr>
              <p:cNvPr id="4094" name="Google Shape;4094;p51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5" name="Google Shape;4095;p51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6" name="Google Shape;4096;p51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7" name="Google Shape;4097;p51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8" name="Google Shape;4098;p51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9" name="Google Shape;4099;p51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0" name="Google Shape;4100;p51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1" name="Google Shape;4101;p51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2" name="Google Shape;4102;p51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103" name="Google Shape;4103;p51"/>
            <p:cNvGrpSpPr/>
            <p:nvPr/>
          </p:nvGrpSpPr>
          <p:grpSpPr>
            <a:xfrm rot="-4352739">
              <a:off x="5481206" y="2391263"/>
              <a:ext cx="2532986" cy="1764488"/>
              <a:chOff x="482875" y="2377725"/>
              <a:chExt cx="1432425" cy="1000425"/>
            </a:xfrm>
          </p:grpSpPr>
          <p:sp>
            <p:nvSpPr>
              <p:cNvPr id="4104" name="Google Shape;4104;p51"/>
              <p:cNvSpPr/>
              <p:nvPr/>
            </p:nvSpPr>
            <p:spPr>
              <a:xfrm>
                <a:off x="1154300" y="2522925"/>
                <a:ext cx="269325" cy="478025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19121" extrusionOk="0">
                    <a:moveTo>
                      <a:pt x="8968" y="1"/>
                    </a:moveTo>
                    <a:cubicBezTo>
                      <a:pt x="7025" y="1"/>
                      <a:pt x="0" y="9287"/>
                      <a:pt x="1497" y="17100"/>
                    </a:cubicBezTo>
                    <a:cubicBezTo>
                      <a:pt x="1723" y="17927"/>
                      <a:pt x="3794" y="19120"/>
                      <a:pt x="5661" y="19120"/>
                    </a:cubicBezTo>
                    <a:cubicBezTo>
                      <a:pt x="6103" y="19120"/>
                      <a:pt x="6534" y="19053"/>
                      <a:pt x="6926" y="18899"/>
                    </a:cubicBezTo>
                    <a:cubicBezTo>
                      <a:pt x="6926" y="18899"/>
                      <a:pt x="4227" y="11361"/>
                      <a:pt x="9190" y="3295"/>
                    </a:cubicBezTo>
                    <a:cubicBezTo>
                      <a:pt x="9904" y="2582"/>
                      <a:pt x="10772" y="751"/>
                      <a:pt x="9159" y="38"/>
                    </a:cubicBezTo>
                    <a:cubicBezTo>
                      <a:pt x="9103" y="13"/>
                      <a:pt x="9039" y="1"/>
                      <a:pt x="8968" y="1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5" name="Google Shape;4105;p51"/>
              <p:cNvSpPr/>
              <p:nvPr/>
            </p:nvSpPr>
            <p:spPr>
              <a:xfrm>
                <a:off x="840400" y="2446725"/>
                <a:ext cx="281075" cy="446225"/>
              </a:xfrm>
              <a:custGeom>
                <a:avLst/>
                <a:gdLst/>
                <a:ahLst/>
                <a:cxnLst/>
                <a:rect l="l" t="t" r="r" b="b"/>
                <a:pathLst>
                  <a:path w="11243" h="17849" extrusionOk="0">
                    <a:moveTo>
                      <a:pt x="8995" y="0"/>
                    </a:moveTo>
                    <a:cubicBezTo>
                      <a:pt x="8341" y="0"/>
                      <a:pt x="7576" y="229"/>
                      <a:pt x="6763" y="821"/>
                    </a:cubicBezTo>
                    <a:cubicBezTo>
                      <a:pt x="0" y="7646"/>
                      <a:pt x="93" y="16673"/>
                      <a:pt x="93" y="16673"/>
                    </a:cubicBezTo>
                    <a:cubicBezTo>
                      <a:pt x="1321" y="17445"/>
                      <a:pt x="3196" y="17849"/>
                      <a:pt x="4797" y="17849"/>
                    </a:cubicBezTo>
                    <a:cubicBezTo>
                      <a:pt x="6352" y="17849"/>
                      <a:pt x="7650" y="17468"/>
                      <a:pt x="7848" y="16673"/>
                    </a:cubicBezTo>
                    <a:cubicBezTo>
                      <a:pt x="6111" y="10717"/>
                      <a:pt x="10827" y="2900"/>
                      <a:pt x="11075" y="1752"/>
                    </a:cubicBezTo>
                    <a:cubicBezTo>
                      <a:pt x="11243" y="997"/>
                      <a:pt x="10361" y="0"/>
                      <a:pt x="8995" y="0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6" name="Google Shape;4106;p51"/>
              <p:cNvSpPr/>
              <p:nvPr/>
            </p:nvSpPr>
            <p:spPr>
              <a:xfrm>
                <a:off x="482875" y="2377725"/>
                <a:ext cx="1252500" cy="298850"/>
              </a:xfrm>
              <a:custGeom>
                <a:avLst/>
                <a:gdLst/>
                <a:ahLst/>
                <a:cxnLst/>
                <a:rect l="l" t="t" r="r" b="b"/>
                <a:pathLst>
                  <a:path w="50100" h="11954" extrusionOk="0">
                    <a:moveTo>
                      <a:pt x="2289" y="1"/>
                    </a:moveTo>
                    <a:cubicBezTo>
                      <a:pt x="1732" y="1"/>
                      <a:pt x="1182" y="227"/>
                      <a:pt x="776" y="665"/>
                    </a:cubicBezTo>
                    <a:cubicBezTo>
                      <a:pt x="0" y="1534"/>
                      <a:pt x="62" y="2837"/>
                      <a:pt x="900" y="3612"/>
                    </a:cubicBezTo>
                    <a:cubicBezTo>
                      <a:pt x="2668" y="5256"/>
                      <a:pt x="4777" y="6249"/>
                      <a:pt x="6856" y="6932"/>
                    </a:cubicBezTo>
                    <a:cubicBezTo>
                      <a:pt x="8934" y="7583"/>
                      <a:pt x="11013" y="7924"/>
                      <a:pt x="13060" y="8141"/>
                    </a:cubicBezTo>
                    <a:cubicBezTo>
                      <a:pt x="14115" y="8266"/>
                      <a:pt x="15139" y="8328"/>
                      <a:pt x="16162" y="8359"/>
                    </a:cubicBezTo>
                    <a:cubicBezTo>
                      <a:pt x="16889" y="8404"/>
                      <a:pt x="17666" y="8433"/>
                      <a:pt x="18419" y="8433"/>
                    </a:cubicBezTo>
                    <a:cubicBezTo>
                      <a:pt x="18695" y="8433"/>
                      <a:pt x="18967" y="8429"/>
                      <a:pt x="19233" y="8421"/>
                    </a:cubicBezTo>
                    <a:cubicBezTo>
                      <a:pt x="21312" y="8390"/>
                      <a:pt x="23297" y="8235"/>
                      <a:pt x="25252" y="8173"/>
                    </a:cubicBezTo>
                    <a:cubicBezTo>
                      <a:pt x="26061" y="8134"/>
                      <a:pt x="26849" y="8111"/>
                      <a:pt x="27632" y="8111"/>
                    </a:cubicBezTo>
                    <a:cubicBezTo>
                      <a:pt x="28738" y="8111"/>
                      <a:pt x="29833" y="8157"/>
                      <a:pt x="30960" y="8266"/>
                    </a:cubicBezTo>
                    <a:cubicBezTo>
                      <a:pt x="32883" y="8452"/>
                      <a:pt x="34775" y="8762"/>
                      <a:pt x="36730" y="9103"/>
                    </a:cubicBezTo>
                    <a:cubicBezTo>
                      <a:pt x="40576" y="9848"/>
                      <a:pt x="44392" y="10778"/>
                      <a:pt x="48145" y="11895"/>
                    </a:cubicBezTo>
                    <a:cubicBezTo>
                      <a:pt x="48276" y="11935"/>
                      <a:pt x="48408" y="11954"/>
                      <a:pt x="48538" y="11954"/>
                    </a:cubicBezTo>
                    <a:cubicBezTo>
                      <a:pt x="49115" y="11954"/>
                      <a:pt x="49649" y="11578"/>
                      <a:pt x="49852" y="10995"/>
                    </a:cubicBezTo>
                    <a:cubicBezTo>
                      <a:pt x="50100" y="10282"/>
                      <a:pt x="49697" y="9506"/>
                      <a:pt x="48983" y="9258"/>
                    </a:cubicBezTo>
                    <a:cubicBezTo>
                      <a:pt x="45167" y="7986"/>
                      <a:pt x="41259" y="6901"/>
                      <a:pt x="37350" y="6063"/>
                    </a:cubicBezTo>
                    <a:cubicBezTo>
                      <a:pt x="35365" y="5629"/>
                      <a:pt x="33379" y="5256"/>
                      <a:pt x="31332" y="5008"/>
                    </a:cubicBezTo>
                    <a:cubicBezTo>
                      <a:pt x="30308" y="4884"/>
                      <a:pt x="29284" y="4791"/>
                      <a:pt x="28230" y="4729"/>
                    </a:cubicBezTo>
                    <a:cubicBezTo>
                      <a:pt x="27702" y="4698"/>
                      <a:pt x="27183" y="4690"/>
                      <a:pt x="26671" y="4690"/>
                    </a:cubicBezTo>
                    <a:cubicBezTo>
                      <a:pt x="26159" y="4690"/>
                      <a:pt x="25655" y="4698"/>
                      <a:pt x="25159" y="4698"/>
                    </a:cubicBezTo>
                    <a:cubicBezTo>
                      <a:pt x="23142" y="4729"/>
                      <a:pt x="21157" y="4791"/>
                      <a:pt x="19233" y="4791"/>
                    </a:cubicBezTo>
                    <a:cubicBezTo>
                      <a:pt x="18272" y="4760"/>
                      <a:pt x="17341" y="4729"/>
                      <a:pt x="16380" y="4667"/>
                    </a:cubicBezTo>
                    <a:cubicBezTo>
                      <a:pt x="15418" y="4574"/>
                      <a:pt x="14456" y="4481"/>
                      <a:pt x="13526" y="4357"/>
                    </a:cubicBezTo>
                    <a:cubicBezTo>
                      <a:pt x="11633" y="4109"/>
                      <a:pt x="9803" y="3736"/>
                      <a:pt x="8097" y="3147"/>
                    </a:cubicBezTo>
                    <a:cubicBezTo>
                      <a:pt x="6422" y="2558"/>
                      <a:pt x="4902" y="1720"/>
                      <a:pt x="3785" y="634"/>
                    </a:cubicBezTo>
                    <a:lnTo>
                      <a:pt x="3754" y="603"/>
                    </a:lnTo>
                    <a:lnTo>
                      <a:pt x="3723" y="572"/>
                    </a:lnTo>
                    <a:cubicBezTo>
                      <a:pt x="3309" y="188"/>
                      <a:pt x="2796" y="1"/>
                      <a:pt x="2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7" name="Google Shape;4107;p51"/>
              <p:cNvSpPr/>
              <p:nvPr/>
            </p:nvSpPr>
            <p:spPr>
              <a:xfrm>
                <a:off x="1116475" y="2580475"/>
                <a:ext cx="5739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22957" h="3817" extrusionOk="0">
                    <a:moveTo>
                      <a:pt x="22957" y="3816"/>
                    </a:moveTo>
                    <a:cubicBezTo>
                      <a:pt x="22895" y="3816"/>
                      <a:pt x="22832" y="3816"/>
                      <a:pt x="22801" y="3785"/>
                    </a:cubicBezTo>
                    <a:cubicBezTo>
                      <a:pt x="19048" y="2668"/>
                      <a:pt x="15232" y="1738"/>
                      <a:pt x="11386" y="993"/>
                    </a:cubicBezTo>
                    <a:cubicBezTo>
                      <a:pt x="11199" y="962"/>
                      <a:pt x="11013" y="931"/>
                      <a:pt x="10827" y="900"/>
                    </a:cubicBezTo>
                    <a:lnTo>
                      <a:pt x="10827" y="900"/>
                    </a:lnTo>
                    <a:cubicBezTo>
                      <a:pt x="11013" y="931"/>
                      <a:pt x="11199" y="962"/>
                      <a:pt x="11386" y="993"/>
                    </a:cubicBezTo>
                    <a:cubicBezTo>
                      <a:pt x="15232" y="1738"/>
                      <a:pt x="19048" y="2668"/>
                      <a:pt x="22801" y="3785"/>
                    </a:cubicBezTo>
                    <a:cubicBezTo>
                      <a:pt x="22832" y="3816"/>
                      <a:pt x="22895" y="3816"/>
                      <a:pt x="22957" y="3816"/>
                    </a:cubicBezTo>
                    <a:close/>
                    <a:moveTo>
                      <a:pt x="7384" y="342"/>
                    </a:moveTo>
                    <a:cubicBezTo>
                      <a:pt x="6794" y="280"/>
                      <a:pt x="6205" y="218"/>
                      <a:pt x="5616" y="156"/>
                    </a:cubicBezTo>
                    <a:cubicBezTo>
                      <a:pt x="5585" y="156"/>
                      <a:pt x="5585" y="156"/>
                      <a:pt x="5554" y="156"/>
                    </a:cubicBezTo>
                    <a:cubicBezTo>
                      <a:pt x="5585" y="156"/>
                      <a:pt x="5585" y="156"/>
                      <a:pt x="5616" y="156"/>
                    </a:cubicBezTo>
                    <a:cubicBezTo>
                      <a:pt x="6205" y="218"/>
                      <a:pt x="6794" y="280"/>
                      <a:pt x="7384" y="342"/>
                    </a:cubicBezTo>
                    <a:lnTo>
                      <a:pt x="7384" y="342"/>
                    </a:lnTo>
                    <a:close/>
                    <a:moveTo>
                      <a:pt x="5554" y="156"/>
                    </a:moveTo>
                    <a:cubicBezTo>
                      <a:pt x="5523" y="156"/>
                      <a:pt x="5523" y="156"/>
                      <a:pt x="5491" y="156"/>
                    </a:cubicBezTo>
                    <a:cubicBezTo>
                      <a:pt x="5523" y="156"/>
                      <a:pt x="5523" y="156"/>
                      <a:pt x="5554" y="156"/>
                    </a:cubicBezTo>
                    <a:close/>
                    <a:moveTo>
                      <a:pt x="5460" y="156"/>
                    </a:moveTo>
                    <a:cubicBezTo>
                      <a:pt x="5460" y="156"/>
                      <a:pt x="5429" y="156"/>
                      <a:pt x="5398" y="125"/>
                    </a:cubicBezTo>
                    <a:cubicBezTo>
                      <a:pt x="5429" y="156"/>
                      <a:pt x="5460" y="156"/>
                      <a:pt x="5460" y="156"/>
                    </a:cubicBezTo>
                    <a:close/>
                    <a:moveTo>
                      <a:pt x="5367" y="125"/>
                    </a:moveTo>
                    <a:cubicBezTo>
                      <a:pt x="5336" y="125"/>
                      <a:pt x="5336" y="125"/>
                      <a:pt x="5336" y="125"/>
                    </a:cubicBezTo>
                    <a:cubicBezTo>
                      <a:pt x="5336" y="125"/>
                      <a:pt x="5336" y="125"/>
                      <a:pt x="5367" y="125"/>
                    </a:cubicBezTo>
                    <a:close/>
                    <a:moveTo>
                      <a:pt x="1" y="31"/>
                    </a:moveTo>
                    <a:cubicBezTo>
                      <a:pt x="714" y="0"/>
                      <a:pt x="1397" y="0"/>
                      <a:pt x="2110" y="0"/>
                    </a:cubicBezTo>
                    <a:cubicBezTo>
                      <a:pt x="1397" y="0"/>
                      <a:pt x="714" y="0"/>
                      <a:pt x="1" y="31"/>
                    </a:cubicBezTo>
                    <a:close/>
                    <a:moveTo>
                      <a:pt x="2110" y="0"/>
                    </a:moveTo>
                    <a:lnTo>
                      <a:pt x="2110" y="0"/>
                    </a:lnTo>
                    <a:lnTo>
                      <a:pt x="2110" y="0"/>
                    </a:lnTo>
                    <a:lnTo>
                      <a:pt x="2110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8" name="Google Shape;4108;p51"/>
              <p:cNvSpPr/>
              <p:nvPr/>
            </p:nvSpPr>
            <p:spPr>
              <a:xfrm>
                <a:off x="952850" y="2583575"/>
                <a:ext cx="12410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187" extrusionOk="0">
                    <a:moveTo>
                      <a:pt x="0" y="187"/>
                    </a:moveTo>
                    <a:lnTo>
                      <a:pt x="0" y="187"/>
                    </a:lnTo>
                    <a:lnTo>
                      <a:pt x="0" y="187"/>
                    </a:lnTo>
                    <a:close/>
                    <a:moveTo>
                      <a:pt x="31" y="187"/>
                    </a:moveTo>
                    <a:lnTo>
                      <a:pt x="62" y="187"/>
                    </a:lnTo>
                    <a:lnTo>
                      <a:pt x="31" y="187"/>
                    </a:lnTo>
                    <a:close/>
                    <a:moveTo>
                      <a:pt x="62" y="187"/>
                    </a:moveTo>
                    <a:cubicBezTo>
                      <a:pt x="186" y="187"/>
                      <a:pt x="310" y="187"/>
                      <a:pt x="434" y="187"/>
                    </a:cubicBezTo>
                    <a:cubicBezTo>
                      <a:pt x="1986" y="156"/>
                      <a:pt x="3475" y="63"/>
                      <a:pt x="4964" y="1"/>
                    </a:cubicBezTo>
                    <a:lnTo>
                      <a:pt x="4964" y="1"/>
                    </a:lnTo>
                    <a:cubicBezTo>
                      <a:pt x="3475" y="63"/>
                      <a:pt x="1986" y="156"/>
                      <a:pt x="434" y="187"/>
                    </a:cubicBezTo>
                    <a:cubicBezTo>
                      <a:pt x="310" y="187"/>
                      <a:pt x="186" y="187"/>
                      <a:pt x="62" y="187"/>
                    </a:cubicBezTo>
                    <a:close/>
                  </a:path>
                </a:pathLst>
              </a:custGeom>
              <a:solidFill>
                <a:srgbClr val="6D480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9" name="Google Shape;4109;p51"/>
              <p:cNvSpPr/>
              <p:nvPr/>
            </p:nvSpPr>
            <p:spPr>
              <a:xfrm>
                <a:off x="802400" y="2547125"/>
                <a:ext cx="919800" cy="129550"/>
              </a:xfrm>
              <a:custGeom>
                <a:avLst/>
                <a:gdLst/>
                <a:ahLst/>
                <a:cxnLst/>
                <a:rect l="l" t="t" r="r" b="b"/>
                <a:pathLst>
                  <a:path w="36792" h="5182" extrusionOk="0">
                    <a:moveTo>
                      <a:pt x="12285" y="1"/>
                    </a:moveTo>
                    <a:cubicBezTo>
                      <a:pt x="9368" y="1"/>
                      <a:pt x="6452" y="156"/>
                      <a:pt x="3536" y="373"/>
                    </a:cubicBezTo>
                    <a:cubicBezTo>
                      <a:pt x="3040" y="404"/>
                      <a:pt x="2544" y="404"/>
                      <a:pt x="2078" y="404"/>
                    </a:cubicBezTo>
                    <a:cubicBezTo>
                      <a:pt x="1458" y="404"/>
                      <a:pt x="838" y="373"/>
                      <a:pt x="217" y="342"/>
                    </a:cubicBezTo>
                    <a:cubicBezTo>
                      <a:pt x="155" y="652"/>
                      <a:pt x="62" y="993"/>
                      <a:pt x="0" y="1334"/>
                    </a:cubicBezTo>
                    <a:cubicBezTo>
                      <a:pt x="93" y="1334"/>
                      <a:pt x="186" y="1365"/>
                      <a:pt x="279" y="1365"/>
                    </a:cubicBezTo>
                    <a:lnTo>
                      <a:pt x="341" y="1365"/>
                    </a:lnTo>
                    <a:cubicBezTo>
                      <a:pt x="1365" y="1490"/>
                      <a:pt x="2358" y="1552"/>
                      <a:pt x="3381" y="1583"/>
                    </a:cubicBezTo>
                    <a:cubicBezTo>
                      <a:pt x="4095" y="1645"/>
                      <a:pt x="4870" y="1645"/>
                      <a:pt x="5646" y="1645"/>
                    </a:cubicBezTo>
                    <a:lnTo>
                      <a:pt x="6452" y="1645"/>
                    </a:lnTo>
                    <a:cubicBezTo>
                      <a:pt x="8004" y="1614"/>
                      <a:pt x="9493" y="1521"/>
                      <a:pt x="10982" y="1459"/>
                    </a:cubicBezTo>
                    <a:cubicBezTo>
                      <a:pt x="11478" y="1428"/>
                      <a:pt x="11974" y="1397"/>
                      <a:pt x="12471" y="1397"/>
                    </a:cubicBezTo>
                    <a:cubicBezTo>
                      <a:pt x="12502" y="1397"/>
                      <a:pt x="12533" y="1397"/>
                      <a:pt x="12564" y="1365"/>
                    </a:cubicBezTo>
                    <a:cubicBezTo>
                      <a:pt x="13277" y="1334"/>
                      <a:pt x="13960" y="1334"/>
                      <a:pt x="14673" y="1334"/>
                    </a:cubicBezTo>
                    <a:cubicBezTo>
                      <a:pt x="15759" y="1334"/>
                      <a:pt x="16814" y="1365"/>
                      <a:pt x="17899" y="1459"/>
                    </a:cubicBezTo>
                    <a:lnTo>
                      <a:pt x="17961" y="1459"/>
                    </a:lnTo>
                    <a:cubicBezTo>
                      <a:pt x="17992" y="1490"/>
                      <a:pt x="18023" y="1490"/>
                      <a:pt x="18023" y="1490"/>
                    </a:cubicBezTo>
                    <a:lnTo>
                      <a:pt x="18179" y="1490"/>
                    </a:lnTo>
                    <a:cubicBezTo>
                      <a:pt x="18768" y="1552"/>
                      <a:pt x="19357" y="1614"/>
                      <a:pt x="19947" y="1676"/>
                    </a:cubicBezTo>
                    <a:cubicBezTo>
                      <a:pt x="21095" y="1831"/>
                      <a:pt x="22211" y="2017"/>
                      <a:pt x="23390" y="2234"/>
                    </a:cubicBezTo>
                    <a:cubicBezTo>
                      <a:pt x="23576" y="2265"/>
                      <a:pt x="23762" y="2296"/>
                      <a:pt x="23949" y="2327"/>
                    </a:cubicBezTo>
                    <a:cubicBezTo>
                      <a:pt x="27795" y="3072"/>
                      <a:pt x="31611" y="4002"/>
                      <a:pt x="35364" y="5119"/>
                    </a:cubicBezTo>
                    <a:cubicBezTo>
                      <a:pt x="35395" y="5150"/>
                      <a:pt x="35458" y="5150"/>
                      <a:pt x="35520" y="5150"/>
                    </a:cubicBezTo>
                    <a:cubicBezTo>
                      <a:pt x="35582" y="5181"/>
                      <a:pt x="35675" y="5181"/>
                      <a:pt x="35737" y="5181"/>
                    </a:cubicBezTo>
                    <a:cubicBezTo>
                      <a:pt x="36140" y="5181"/>
                      <a:pt x="36512" y="4995"/>
                      <a:pt x="36791" y="4716"/>
                    </a:cubicBezTo>
                    <a:cubicBezTo>
                      <a:pt x="27330" y="993"/>
                      <a:pt x="19668" y="1"/>
                      <a:pt x="122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0" name="Google Shape;4110;p51"/>
              <p:cNvSpPr/>
              <p:nvPr/>
            </p:nvSpPr>
            <p:spPr>
              <a:xfrm>
                <a:off x="502250" y="2465700"/>
                <a:ext cx="1714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6857" h="3630" extrusionOk="0">
                    <a:moveTo>
                      <a:pt x="6856" y="3630"/>
                    </a:moveTo>
                    <a:cubicBezTo>
                      <a:pt x="6608" y="3568"/>
                      <a:pt x="6329" y="3475"/>
                      <a:pt x="6081" y="3413"/>
                    </a:cubicBezTo>
                    <a:cubicBezTo>
                      <a:pt x="4002" y="2730"/>
                      <a:pt x="1893" y="1737"/>
                      <a:pt x="125" y="93"/>
                    </a:cubicBezTo>
                    <a:lnTo>
                      <a:pt x="125" y="93"/>
                    </a:lnTo>
                    <a:lnTo>
                      <a:pt x="125" y="93"/>
                    </a:lnTo>
                    <a:cubicBezTo>
                      <a:pt x="1893" y="1737"/>
                      <a:pt x="4002" y="2730"/>
                      <a:pt x="6081" y="3413"/>
                    </a:cubicBezTo>
                    <a:cubicBezTo>
                      <a:pt x="6329" y="3475"/>
                      <a:pt x="6608" y="3568"/>
                      <a:pt x="6856" y="3630"/>
                    </a:cubicBezTo>
                    <a:lnTo>
                      <a:pt x="6856" y="3630"/>
                    </a:lnTo>
                    <a:close/>
                    <a:moveTo>
                      <a:pt x="125" y="93"/>
                    </a:moveTo>
                    <a:cubicBezTo>
                      <a:pt x="125" y="93"/>
                      <a:pt x="125" y="93"/>
                      <a:pt x="94" y="93"/>
                    </a:cubicBezTo>
                    <a:cubicBezTo>
                      <a:pt x="125" y="93"/>
                      <a:pt x="125" y="93"/>
                      <a:pt x="125" y="93"/>
                    </a:cubicBezTo>
                    <a:close/>
                    <a:moveTo>
                      <a:pt x="94" y="93"/>
                    </a:moveTo>
                    <a:cubicBezTo>
                      <a:pt x="63" y="62"/>
                      <a:pt x="32" y="31"/>
                      <a:pt x="32" y="0"/>
                    </a:cubicBezTo>
                    <a:cubicBezTo>
                      <a:pt x="32" y="31"/>
                      <a:pt x="63" y="62"/>
                      <a:pt x="94" y="93"/>
                    </a:cubicBezTo>
                    <a:close/>
                    <a:moveTo>
                      <a:pt x="3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32" y="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1" name="Google Shape;4111;p51"/>
              <p:cNvSpPr/>
              <p:nvPr/>
            </p:nvSpPr>
            <p:spPr>
              <a:xfrm>
                <a:off x="486750" y="2420725"/>
                <a:ext cx="198550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29" extrusionOk="0">
                    <a:moveTo>
                      <a:pt x="93" y="0"/>
                    </a:moveTo>
                    <a:cubicBezTo>
                      <a:pt x="0" y="620"/>
                      <a:pt x="155" y="1303"/>
                      <a:pt x="621" y="1799"/>
                    </a:cubicBezTo>
                    <a:lnTo>
                      <a:pt x="652" y="1799"/>
                    </a:lnTo>
                    <a:cubicBezTo>
                      <a:pt x="652" y="1830"/>
                      <a:pt x="683" y="1861"/>
                      <a:pt x="714" y="1892"/>
                    </a:cubicBezTo>
                    <a:lnTo>
                      <a:pt x="745" y="1892"/>
                    </a:lnTo>
                    <a:cubicBezTo>
                      <a:pt x="2513" y="3536"/>
                      <a:pt x="4622" y="4529"/>
                      <a:pt x="6701" y="5212"/>
                    </a:cubicBezTo>
                    <a:cubicBezTo>
                      <a:pt x="6949" y="5274"/>
                      <a:pt x="7228" y="5367"/>
                      <a:pt x="7476" y="5429"/>
                    </a:cubicBezTo>
                    <a:cubicBezTo>
                      <a:pt x="7632" y="5088"/>
                      <a:pt x="7787" y="4746"/>
                      <a:pt x="7942" y="4374"/>
                    </a:cubicBezTo>
                    <a:cubicBezTo>
                      <a:pt x="4188" y="3164"/>
                      <a:pt x="1489" y="1210"/>
                      <a:pt x="9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2" name="Google Shape;4112;p51"/>
              <p:cNvSpPr/>
              <p:nvPr/>
            </p:nvSpPr>
            <p:spPr>
              <a:xfrm>
                <a:off x="1306475" y="2738675"/>
                <a:ext cx="2020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7353" extrusionOk="0">
                    <a:moveTo>
                      <a:pt x="776" y="1"/>
                    </a:moveTo>
                    <a:cubicBezTo>
                      <a:pt x="1" y="2917"/>
                      <a:pt x="32" y="5492"/>
                      <a:pt x="249" y="7353"/>
                    </a:cubicBezTo>
                    <a:cubicBezTo>
                      <a:pt x="32" y="5492"/>
                      <a:pt x="1" y="2917"/>
                      <a:pt x="808" y="1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3" name="Google Shape;4113;p51"/>
              <p:cNvSpPr/>
              <p:nvPr/>
            </p:nvSpPr>
            <p:spPr>
              <a:xfrm>
                <a:off x="1186275" y="2738675"/>
                <a:ext cx="139625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353" extrusionOk="0">
                    <a:moveTo>
                      <a:pt x="5584" y="1"/>
                    </a:moveTo>
                    <a:cubicBezTo>
                      <a:pt x="4747" y="745"/>
                      <a:pt x="4033" y="2079"/>
                      <a:pt x="3599" y="3165"/>
                    </a:cubicBezTo>
                    <a:cubicBezTo>
                      <a:pt x="3258" y="3972"/>
                      <a:pt x="2451" y="4499"/>
                      <a:pt x="1583" y="4499"/>
                    </a:cubicBezTo>
                    <a:lnTo>
                      <a:pt x="1397" y="4499"/>
                    </a:lnTo>
                    <a:cubicBezTo>
                      <a:pt x="962" y="4468"/>
                      <a:pt x="497" y="4437"/>
                      <a:pt x="125" y="4437"/>
                    </a:cubicBezTo>
                    <a:cubicBezTo>
                      <a:pt x="32" y="5212"/>
                      <a:pt x="1" y="5957"/>
                      <a:pt x="32" y="6733"/>
                    </a:cubicBezTo>
                    <a:cubicBezTo>
                      <a:pt x="2048" y="7074"/>
                      <a:pt x="3723" y="7260"/>
                      <a:pt x="5057" y="7353"/>
                    </a:cubicBezTo>
                    <a:cubicBezTo>
                      <a:pt x="4840" y="5492"/>
                      <a:pt x="4809" y="2917"/>
                      <a:pt x="5584" y="1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4" name="Google Shape;4114;p51"/>
              <p:cNvSpPr/>
              <p:nvPr/>
            </p:nvSpPr>
            <p:spPr>
              <a:xfrm>
                <a:off x="1025750" y="2744900"/>
                <a:ext cx="46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351" extrusionOk="0">
                    <a:moveTo>
                      <a:pt x="155" y="3350"/>
                    </a:moveTo>
                    <a:lnTo>
                      <a:pt x="155" y="3350"/>
                    </a:lnTo>
                    <a:cubicBezTo>
                      <a:pt x="0" y="2265"/>
                      <a:pt x="31" y="1117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31" y="1117"/>
                      <a:pt x="0" y="2265"/>
                      <a:pt x="155" y="3350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5" name="Google Shape;4115;p51"/>
              <p:cNvSpPr/>
              <p:nvPr/>
            </p:nvSpPr>
            <p:spPr>
              <a:xfrm>
                <a:off x="859775" y="2682075"/>
                <a:ext cx="1706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5864" extrusionOk="0">
                    <a:moveTo>
                      <a:pt x="683" y="0"/>
                    </a:moveTo>
                    <a:cubicBezTo>
                      <a:pt x="404" y="807"/>
                      <a:pt x="156" y="1613"/>
                      <a:pt x="1" y="2358"/>
                    </a:cubicBezTo>
                    <a:cubicBezTo>
                      <a:pt x="2637" y="2699"/>
                      <a:pt x="5026" y="4343"/>
                      <a:pt x="6794" y="5863"/>
                    </a:cubicBezTo>
                    <a:cubicBezTo>
                      <a:pt x="6639" y="4778"/>
                      <a:pt x="6670" y="3630"/>
                      <a:pt x="6825" y="2513"/>
                    </a:cubicBezTo>
                    <a:cubicBezTo>
                      <a:pt x="4809" y="900"/>
                      <a:pt x="2234" y="217"/>
                      <a:pt x="683" y="0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6" name="Google Shape;4116;p51"/>
              <p:cNvSpPr/>
              <p:nvPr/>
            </p:nvSpPr>
            <p:spPr>
              <a:xfrm>
                <a:off x="1629100" y="3249750"/>
                <a:ext cx="1790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331" extrusionOk="0">
                    <a:moveTo>
                      <a:pt x="7074" y="1"/>
                    </a:moveTo>
                    <a:cubicBezTo>
                      <a:pt x="4441" y="1931"/>
                      <a:pt x="706" y="1987"/>
                      <a:pt x="288" y="1987"/>
                    </a:cubicBezTo>
                    <a:cubicBezTo>
                      <a:pt x="262" y="1987"/>
                      <a:pt x="249" y="1986"/>
                      <a:pt x="249" y="1986"/>
                    </a:cubicBezTo>
                    <a:lnTo>
                      <a:pt x="249" y="1986"/>
                    </a:lnTo>
                    <a:cubicBezTo>
                      <a:pt x="249" y="1986"/>
                      <a:pt x="1" y="3103"/>
                      <a:pt x="1149" y="3289"/>
                    </a:cubicBezTo>
                    <a:cubicBezTo>
                      <a:pt x="1291" y="3317"/>
                      <a:pt x="1443" y="3330"/>
                      <a:pt x="1601" y="3330"/>
                    </a:cubicBezTo>
                    <a:cubicBezTo>
                      <a:pt x="3749" y="3330"/>
                      <a:pt x="7160" y="926"/>
                      <a:pt x="7074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7" name="Google Shape;4117;p51"/>
              <p:cNvSpPr/>
              <p:nvPr/>
            </p:nvSpPr>
            <p:spPr>
              <a:xfrm>
                <a:off x="1623675" y="3315675"/>
                <a:ext cx="2210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2499" extrusionOk="0">
                    <a:moveTo>
                      <a:pt x="8842" y="1"/>
                    </a:moveTo>
                    <a:lnTo>
                      <a:pt x="8842" y="1"/>
                    </a:lnTo>
                    <a:cubicBezTo>
                      <a:pt x="7173" y="724"/>
                      <a:pt x="5349" y="923"/>
                      <a:pt x="3843" y="923"/>
                    </a:cubicBezTo>
                    <a:cubicBezTo>
                      <a:pt x="1990" y="923"/>
                      <a:pt x="621" y="621"/>
                      <a:pt x="621" y="621"/>
                    </a:cubicBezTo>
                    <a:lnTo>
                      <a:pt x="621" y="621"/>
                    </a:lnTo>
                    <a:cubicBezTo>
                      <a:pt x="621" y="621"/>
                      <a:pt x="1" y="1831"/>
                      <a:pt x="1211" y="2265"/>
                    </a:cubicBezTo>
                    <a:cubicBezTo>
                      <a:pt x="1596" y="2428"/>
                      <a:pt x="2072" y="2499"/>
                      <a:pt x="2599" y="2499"/>
                    </a:cubicBezTo>
                    <a:cubicBezTo>
                      <a:pt x="5082" y="2499"/>
                      <a:pt x="8663" y="922"/>
                      <a:pt x="8842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8" name="Google Shape;4118;p51"/>
              <p:cNvSpPr/>
              <p:nvPr/>
            </p:nvSpPr>
            <p:spPr>
              <a:xfrm>
                <a:off x="591450" y="2432225"/>
                <a:ext cx="1100500" cy="940400"/>
              </a:xfrm>
              <a:custGeom>
                <a:avLst/>
                <a:gdLst/>
                <a:ahLst/>
                <a:cxnLst/>
                <a:rect l="l" t="t" r="r" b="b"/>
                <a:pathLst>
                  <a:path w="44020" h="37616" extrusionOk="0">
                    <a:moveTo>
                      <a:pt x="7729" y="1"/>
                    </a:moveTo>
                    <a:cubicBezTo>
                      <a:pt x="6951" y="1"/>
                      <a:pt x="6026" y="359"/>
                      <a:pt x="5150" y="1339"/>
                    </a:cubicBezTo>
                    <a:cubicBezTo>
                      <a:pt x="0" y="9436"/>
                      <a:pt x="1986" y="18246"/>
                      <a:pt x="1986" y="18246"/>
                    </a:cubicBezTo>
                    <a:lnTo>
                      <a:pt x="2017" y="18246"/>
                    </a:lnTo>
                    <a:cubicBezTo>
                      <a:pt x="1924" y="18742"/>
                      <a:pt x="1924" y="19208"/>
                      <a:pt x="1986" y="19704"/>
                    </a:cubicBezTo>
                    <a:cubicBezTo>
                      <a:pt x="2389" y="23271"/>
                      <a:pt x="4902" y="29228"/>
                      <a:pt x="14270" y="30903"/>
                    </a:cubicBezTo>
                    <a:cubicBezTo>
                      <a:pt x="15416" y="31102"/>
                      <a:pt x="16556" y="31190"/>
                      <a:pt x="17676" y="31190"/>
                    </a:cubicBezTo>
                    <a:cubicBezTo>
                      <a:pt x="20558" y="31190"/>
                      <a:pt x="23300" y="30608"/>
                      <a:pt x="25624" y="29848"/>
                    </a:cubicBezTo>
                    <a:cubicBezTo>
                      <a:pt x="29032" y="35935"/>
                      <a:pt x="38568" y="37616"/>
                      <a:pt x="41870" y="37616"/>
                    </a:cubicBezTo>
                    <a:cubicBezTo>
                      <a:pt x="42506" y="37616"/>
                      <a:pt x="42911" y="37553"/>
                      <a:pt x="42996" y="37448"/>
                    </a:cubicBezTo>
                    <a:cubicBezTo>
                      <a:pt x="43585" y="36766"/>
                      <a:pt x="44020" y="34842"/>
                      <a:pt x="41755" y="34253"/>
                    </a:cubicBezTo>
                    <a:cubicBezTo>
                      <a:pt x="35675" y="33260"/>
                      <a:pt x="32325" y="30003"/>
                      <a:pt x="30680" y="27770"/>
                    </a:cubicBezTo>
                    <a:cubicBezTo>
                      <a:pt x="31952" y="27118"/>
                      <a:pt x="32697" y="26622"/>
                      <a:pt x="32697" y="26622"/>
                    </a:cubicBezTo>
                    <a:cubicBezTo>
                      <a:pt x="32697" y="26622"/>
                      <a:pt x="31115" y="23923"/>
                      <a:pt x="31797" y="19704"/>
                    </a:cubicBezTo>
                    <a:lnTo>
                      <a:pt x="31797" y="19704"/>
                    </a:lnTo>
                    <a:cubicBezTo>
                      <a:pt x="31797" y="19704"/>
                      <a:pt x="31636" y="19710"/>
                      <a:pt x="31330" y="19710"/>
                    </a:cubicBezTo>
                    <a:cubicBezTo>
                      <a:pt x="29978" y="19710"/>
                      <a:pt x="25788" y="19587"/>
                      <a:pt x="20071" y="18246"/>
                    </a:cubicBezTo>
                    <a:cubicBezTo>
                      <a:pt x="18658" y="16925"/>
                      <a:pt x="14507" y="12289"/>
                      <a:pt x="9727" y="12289"/>
                    </a:cubicBezTo>
                    <a:cubicBezTo>
                      <a:pt x="9680" y="12289"/>
                      <a:pt x="9633" y="12289"/>
                      <a:pt x="9586" y="12290"/>
                    </a:cubicBezTo>
                    <a:cubicBezTo>
                      <a:pt x="9152" y="12290"/>
                      <a:pt x="8717" y="12321"/>
                      <a:pt x="8314" y="12414"/>
                    </a:cubicBezTo>
                    <a:cubicBezTo>
                      <a:pt x="7259" y="7513"/>
                      <a:pt x="9586" y="2332"/>
                      <a:pt x="9586" y="1339"/>
                    </a:cubicBezTo>
                    <a:cubicBezTo>
                      <a:pt x="9586" y="675"/>
                      <a:pt x="8797" y="1"/>
                      <a:pt x="7729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9" name="Google Shape;4119;p51"/>
              <p:cNvSpPr/>
              <p:nvPr/>
            </p:nvSpPr>
            <p:spPr>
              <a:xfrm>
                <a:off x="705450" y="2941100"/>
                <a:ext cx="76800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8035" extrusionOk="0">
                    <a:moveTo>
                      <a:pt x="3071" y="0"/>
                    </a:moveTo>
                    <a:lnTo>
                      <a:pt x="3071" y="0"/>
                    </a:lnTo>
                    <a:cubicBezTo>
                      <a:pt x="1086" y="1583"/>
                      <a:pt x="311" y="3754"/>
                      <a:pt x="0" y="5398"/>
                    </a:cubicBezTo>
                    <a:cubicBezTo>
                      <a:pt x="776" y="6329"/>
                      <a:pt x="1769" y="7259"/>
                      <a:pt x="2978" y="8035"/>
                    </a:cubicBezTo>
                    <a:cubicBezTo>
                      <a:pt x="2451" y="5584"/>
                      <a:pt x="2513" y="1676"/>
                      <a:pt x="307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0" name="Google Shape;4120;p51"/>
              <p:cNvSpPr/>
              <p:nvPr/>
            </p:nvSpPr>
            <p:spPr>
              <a:xfrm>
                <a:off x="1129675" y="3036500"/>
                <a:ext cx="9385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6515" extrusionOk="0">
                    <a:moveTo>
                      <a:pt x="1086" y="0"/>
                    </a:moveTo>
                    <a:cubicBezTo>
                      <a:pt x="0" y="2482"/>
                      <a:pt x="434" y="4933"/>
                      <a:pt x="993" y="6515"/>
                    </a:cubicBezTo>
                    <a:cubicBezTo>
                      <a:pt x="1954" y="6297"/>
                      <a:pt x="2885" y="6080"/>
                      <a:pt x="3754" y="5801"/>
                    </a:cubicBezTo>
                    <a:cubicBezTo>
                      <a:pt x="2482" y="3878"/>
                      <a:pt x="1334" y="1396"/>
                      <a:pt x="1086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1" name="Google Shape;4121;p51"/>
              <p:cNvSpPr/>
              <p:nvPr/>
            </p:nvSpPr>
            <p:spPr>
              <a:xfrm>
                <a:off x="905525" y="2969800"/>
                <a:ext cx="11715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9679" extrusionOk="0"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" y="3289"/>
                      <a:pt x="249" y="7259"/>
                      <a:pt x="559" y="9152"/>
                    </a:cubicBezTo>
                    <a:cubicBezTo>
                      <a:pt x="932" y="9245"/>
                      <a:pt x="1304" y="9307"/>
                      <a:pt x="1707" y="9400"/>
                    </a:cubicBezTo>
                    <a:cubicBezTo>
                      <a:pt x="2731" y="9555"/>
                      <a:pt x="3723" y="9648"/>
                      <a:pt x="4685" y="9679"/>
                    </a:cubicBezTo>
                    <a:cubicBezTo>
                      <a:pt x="3382" y="6825"/>
                      <a:pt x="2421" y="2172"/>
                      <a:pt x="2607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2" name="Google Shape;4122;p51"/>
              <p:cNvSpPr/>
              <p:nvPr/>
            </p:nvSpPr>
            <p:spPr>
              <a:xfrm>
                <a:off x="1328975" y="2680250"/>
                <a:ext cx="586325" cy="542150"/>
              </a:xfrm>
              <a:custGeom>
                <a:avLst/>
                <a:gdLst/>
                <a:ahLst/>
                <a:cxnLst/>
                <a:rect l="l" t="t" r="r" b="b"/>
                <a:pathLst>
                  <a:path w="23453" h="21686" extrusionOk="0">
                    <a:moveTo>
                      <a:pt x="9587" y="1"/>
                    </a:moveTo>
                    <a:cubicBezTo>
                      <a:pt x="8266" y="1"/>
                      <a:pt x="6898" y="280"/>
                      <a:pt x="5522" y="911"/>
                    </a:cubicBezTo>
                    <a:cubicBezTo>
                      <a:pt x="2079" y="2524"/>
                      <a:pt x="683" y="6588"/>
                      <a:pt x="125" y="10093"/>
                    </a:cubicBezTo>
                    <a:cubicBezTo>
                      <a:pt x="1" y="10931"/>
                      <a:pt x="1" y="11768"/>
                      <a:pt x="63" y="12575"/>
                    </a:cubicBezTo>
                    <a:cubicBezTo>
                      <a:pt x="590" y="17476"/>
                      <a:pt x="4592" y="20703"/>
                      <a:pt x="9245" y="21509"/>
                    </a:cubicBezTo>
                    <a:cubicBezTo>
                      <a:pt x="9948" y="21623"/>
                      <a:pt x="10682" y="21685"/>
                      <a:pt x="11423" y="21685"/>
                    </a:cubicBezTo>
                    <a:cubicBezTo>
                      <a:pt x="14698" y="21685"/>
                      <a:pt x="18096" y="20478"/>
                      <a:pt x="19513" y="17290"/>
                    </a:cubicBezTo>
                    <a:cubicBezTo>
                      <a:pt x="20351" y="15367"/>
                      <a:pt x="20785" y="12885"/>
                      <a:pt x="20599" y="10528"/>
                    </a:cubicBezTo>
                    <a:cubicBezTo>
                      <a:pt x="21219" y="9535"/>
                      <a:pt x="21964" y="8604"/>
                      <a:pt x="22739" y="7736"/>
                    </a:cubicBezTo>
                    <a:cubicBezTo>
                      <a:pt x="22460" y="7674"/>
                      <a:pt x="22212" y="7580"/>
                      <a:pt x="21995" y="7425"/>
                    </a:cubicBezTo>
                    <a:cubicBezTo>
                      <a:pt x="22522" y="7084"/>
                      <a:pt x="23018" y="6681"/>
                      <a:pt x="23453" y="6185"/>
                    </a:cubicBezTo>
                    <a:cubicBezTo>
                      <a:pt x="22677" y="6185"/>
                      <a:pt x="21871" y="5967"/>
                      <a:pt x="21157" y="5595"/>
                    </a:cubicBezTo>
                    <a:cubicBezTo>
                      <a:pt x="21374" y="5440"/>
                      <a:pt x="21591" y="5285"/>
                      <a:pt x="21840" y="5130"/>
                    </a:cubicBezTo>
                    <a:cubicBezTo>
                      <a:pt x="20537" y="5006"/>
                      <a:pt x="19265" y="4695"/>
                      <a:pt x="18055" y="4230"/>
                    </a:cubicBezTo>
                    <a:cubicBezTo>
                      <a:pt x="15985" y="1804"/>
                      <a:pt x="12941" y="1"/>
                      <a:pt x="9587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3" name="Google Shape;4123;p51"/>
              <p:cNvSpPr/>
              <p:nvPr/>
            </p:nvSpPr>
            <p:spPr>
              <a:xfrm>
                <a:off x="1384825" y="2750575"/>
                <a:ext cx="382350" cy="409350"/>
              </a:xfrm>
              <a:custGeom>
                <a:avLst/>
                <a:gdLst/>
                <a:ahLst/>
                <a:cxnLst/>
                <a:rect l="l" t="t" r="r" b="b"/>
                <a:pathLst>
                  <a:path w="15294" h="16374" extrusionOk="0">
                    <a:moveTo>
                      <a:pt x="7241" y="1"/>
                    </a:moveTo>
                    <a:cubicBezTo>
                      <a:pt x="6231" y="1"/>
                      <a:pt x="5078" y="323"/>
                      <a:pt x="3754" y="1076"/>
                    </a:cubicBezTo>
                    <a:cubicBezTo>
                      <a:pt x="1024" y="2627"/>
                      <a:pt x="0" y="6070"/>
                      <a:pt x="155" y="9048"/>
                    </a:cubicBezTo>
                    <a:cubicBezTo>
                      <a:pt x="217" y="10010"/>
                      <a:pt x="434" y="10910"/>
                      <a:pt x="838" y="11747"/>
                    </a:cubicBezTo>
                    <a:cubicBezTo>
                      <a:pt x="1706" y="13640"/>
                      <a:pt x="3319" y="15098"/>
                      <a:pt x="5367" y="15842"/>
                    </a:cubicBezTo>
                    <a:cubicBezTo>
                      <a:pt x="6286" y="16182"/>
                      <a:pt x="7370" y="16374"/>
                      <a:pt x="8466" y="16374"/>
                    </a:cubicBezTo>
                    <a:cubicBezTo>
                      <a:pt x="10773" y="16374"/>
                      <a:pt x="13137" y="15525"/>
                      <a:pt x="14146" y="13422"/>
                    </a:cubicBezTo>
                    <a:cubicBezTo>
                      <a:pt x="15294" y="11003"/>
                      <a:pt x="14270" y="7994"/>
                      <a:pt x="13246" y="5698"/>
                    </a:cubicBezTo>
                    <a:cubicBezTo>
                      <a:pt x="11971" y="2823"/>
                      <a:pt x="10228" y="1"/>
                      <a:pt x="7241" y="1"/>
                    </a:cubicBezTo>
                    <a:close/>
                  </a:path>
                </a:pathLst>
              </a:custGeom>
              <a:solidFill>
                <a:srgbClr val="FDCF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4" name="Google Shape;4124;p51"/>
              <p:cNvSpPr/>
              <p:nvPr/>
            </p:nvSpPr>
            <p:spPr>
              <a:xfrm>
                <a:off x="1556700" y="2982025"/>
                <a:ext cx="132150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7115" extrusionOk="0">
                    <a:moveTo>
                      <a:pt x="3181" y="1"/>
                    </a:moveTo>
                    <a:cubicBezTo>
                      <a:pt x="1587" y="1"/>
                      <a:pt x="1" y="3764"/>
                      <a:pt x="260" y="7018"/>
                    </a:cubicBezTo>
                    <a:cubicBezTo>
                      <a:pt x="696" y="7082"/>
                      <a:pt x="1145" y="7115"/>
                      <a:pt x="1595" y="7115"/>
                    </a:cubicBezTo>
                    <a:cubicBezTo>
                      <a:pt x="2904" y="7115"/>
                      <a:pt x="4224" y="6835"/>
                      <a:pt x="5286" y="6212"/>
                    </a:cubicBezTo>
                    <a:cubicBezTo>
                      <a:pt x="5192" y="4009"/>
                      <a:pt x="4820" y="566"/>
                      <a:pt x="3548" y="70"/>
                    </a:cubicBezTo>
                    <a:cubicBezTo>
                      <a:pt x="3426" y="23"/>
                      <a:pt x="3304" y="1"/>
                      <a:pt x="3181" y="1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5" name="Google Shape;4125;p51"/>
              <p:cNvSpPr/>
              <p:nvPr/>
            </p:nvSpPr>
            <p:spPr>
              <a:xfrm>
                <a:off x="1415825" y="2761175"/>
                <a:ext cx="2009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5900" extrusionOk="0">
                    <a:moveTo>
                      <a:pt x="3941" y="0"/>
                    </a:moveTo>
                    <a:cubicBezTo>
                      <a:pt x="3475" y="187"/>
                      <a:pt x="3010" y="373"/>
                      <a:pt x="2514" y="652"/>
                    </a:cubicBezTo>
                    <a:cubicBezTo>
                      <a:pt x="1428" y="1303"/>
                      <a:pt x="590" y="2234"/>
                      <a:pt x="1" y="3320"/>
                    </a:cubicBezTo>
                    <a:cubicBezTo>
                      <a:pt x="1704" y="4901"/>
                      <a:pt x="4228" y="5899"/>
                      <a:pt x="5920" y="5899"/>
                    </a:cubicBezTo>
                    <a:cubicBezTo>
                      <a:pt x="6817" y="5899"/>
                      <a:pt x="7481" y="5618"/>
                      <a:pt x="7663" y="4995"/>
                    </a:cubicBezTo>
                    <a:cubicBezTo>
                      <a:pt x="8036" y="3754"/>
                      <a:pt x="5616" y="1427"/>
                      <a:pt x="394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6" name="Google Shape;4126;p51"/>
              <p:cNvSpPr/>
              <p:nvPr/>
            </p:nvSpPr>
            <p:spPr>
              <a:xfrm>
                <a:off x="1489525" y="2923100"/>
                <a:ext cx="93125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4345" extrusionOk="0">
                    <a:moveTo>
                      <a:pt x="1254" y="1"/>
                    </a:moveTo>
                    <a:cubicBezTo>
                      <a:pt x="1166" y="1"/>
                      <a:pt x="1079" y="13"/>
                      <a:pt x="993" y="38"/>
                    </a:cubicBezTo>
                    <a:cubicBezTo>
                      <a:pt x="0" y="348"/>
                      <a:pt x="31" y="1899"/>
                      <a:pt x="93" y="2644"/>
                    </a:cubicBezTo>
                    <a:cubicBezTo>
                      <a:pt x="124" y="2892"/>
                      <a:pt x="248" y="3109"/>
                      <a:pt x="434" y="3295"/>
                    </a:cubicBezTo>
                    <a:cubicBezTo>
                      <a:pt x="1248" y="3995"/>
                      <a:pt x="1890" y="4344"/>
                      <a:pt x="2376" y="4344"/>
                    </a:cubicBezTo>
                    <a:cubicBezTo>
                      <a:pt x="2816" y="4344"/>
                      <a:pt x="3128" y="4057"/>
                      <a:pt x="3319" y="3481"/>
                    </a:cubicBezTo>
                    <a:cubicBezTo>
                      <a:pt x="3724" y="2267"/>
                      <a:pt x="2458" y="1"/>
                      <a:pt x="1254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7" name="Google Shape;4127;p51"/>
              <p:cNvSpPr/>
              <p:nvPr/>
            </p:nvSpPr>
            <p:spPr>
              <a:xfrm>
                <a:off x="1593425" y="3026375"/>
                <a:ext cx="88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8" extrusionOk="0">
                    <a:moveTo>
                      <a:pt x="1792" y="1"/>
                    </a:moveTo>
                    <a:cubicBezTo>
                      <a:pt x="1774" y="1"/>
                      <a:pt x="1756" y="1"/>
                      <a:pt x="1738" y="2"/>
                    </a:cubicBezTo>
                    <a:cubicBezTo>
                      <a:pt x="776" y="33"/>
                      <a:pt x="1" y="839"/>
                      <a:pt x="32" y="1801"/>
                    </a:cubicBezTo>
                    <a:cubicBezTo>
                      <a:pt x="62" y="2714"/>
                      <a:pt x="839" y="3477"/>
                      <a:pt x="1775" y="3477"/>
                    </a:cubicBezTo>
                    <a:cubicBezTo>
                      <a:pt x="1794" y="3477"/>
                      <a:pt x="1813" y="3477"/>
                      <a:pt x="1831" y="3476"/>
                    </a:cubicBezTo>
                    <a:cubicBezTo>
                      <a:pt x="2793" y="3445"/>
                      <a:pt x="3537" y="2639"/>
                      <a:pt x="3506" y="1677"/>
                    </a:cubicBezTo>
                    <a:cubicBezTo>
                      <a:pt x="3476" y="764"/>
                      <a:pt x="2700" y="1"/>
                      <a:pt x="179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8" name="Google Shape;4128;p51"/>
              <p:cNvSpPr/>
              <p:nvPr/>
            </p:nvSpPr>
            <p:spPr>
              <a:xfrm>
                <a:off x="1643075" y="3069050"/>
                <a:ext cx="302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11" extrusionOk="0">
                    <a:moveTo>
                      <a:pt x="590" y="1"/>
                    </a:moveTo>
                    <a:cubicBezTo>
                      <a:pt x="248" y="32"/>
                      <a:pt x="0" y="311"/>
                      <a:pt x="0" y="621"/>
                    </a:cubicBezTo>
                    <a:cubicBezTo>
                      <a:pt x="0" y="963"/>
                      <a:pt x="279" y="1211"/>
                      <a:pt x="621" y="1211"/>
                    </a:cubicBezTo>
                    <a:cubicBezTo>
                      <a:pt x="962" y="1211"/>
                      <a:pt x="1210" y="932"/>
                      <a:pt x="1210" y="590"/>
                    </a:cubicBezTo>
                    <a:cubicBezTo>
                      <a:pt x="1179" y="249"/>
                      <a:pt x="931" y="1"/>
                      <a:pt x="5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9" name="Google Shape;4129;p51"/>
              <p:cNvSpPr/>
              <p:nvPr/>
            </p:nvSpPr>
            <p:spPr>
              <a:xfrm>
                <a:off x="1478650" y="2798400"/>
                <a:ext cx="88450" cy="869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6" extrusionOk="0">
                    <a:moveTo>
                      <a:pt x="1738" y="1"/>
                    </a:moveTo>
                    <a:cubicBezTo>
                      <a:pt x="776" y="32"/>
                      <a:pt x="1" y="838"/>
                      <a:pt x="32" y="1800"/>
                    </a:cubicBezTo>
                    <a:cubicBezTo>
                      <a:pt x="62" y="2742"/>
                      <a:pt x="837" y="3476"/>
                      <a:pt x="1773" y="3476"/>
                    </a:cubicBezTo>
                    <a:cubicBezTo>
                      <a:pt x="1792" y="3476"/>
                      <a:pt x="1812" y="3476"/>
                      <a:pt x="1831" y="3475"/>
                    </a:cubicBezTo>
                    <a:cubicBezTo>
                      <a:pt x="2793" y="3444"/>
                      <a:pt x="3537" y="2668"/>
                      <a:pt x="3506" y="1707"/>
                    </a:cubicBezTo>
                    <a:cubicBezTo>
                      <a:pt x="3475" y="745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0" name="Google Shape;4130;p51"/>
              <p:cNvSpPr/>
              <p:nvPr/>
            </p:nvSpPr>
            <p:spPr>
              <a:xfrm>
                <a:off x="1528300" y="2841775"/>
                <a:ext cx="3025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184" extrusionOk="0">
                    <a:moveTo>
                      <a:pt x="641" y="0"/>
                    </a:moveTo>
                    <a:cubicBezTo>
                      <a:pt x="624" y="0"/>
                      <a:pt x="607" y="1"/>
                      <a:pt x="589" y="3"/>
                    </a:cubicBezTo>
                    <a:cubicBezTo>
                      <a:pt x="248" y="3"/>
                      <a:pt x="0" y="282"/>
                      <a:pt x="0" y="623"/>
                    </a:cubicBezTo>
                    <a:cubicBezTo>
                      <a:pt x="0" y="917"/>
                      <a:pt x="251" y="1184"/>
                      <a:pt x="569" y="1184"/>
                    </a:cubicBezTo>
                    <a:cubicBezTo>
                      <a:pt x="586" y="1184"/>
                      <a:pt x="603" y="1183"/>
                      <a:pt x="621" y="1182"/>
                    </a:cubicBezTo>
                    <a:cubicBezTo>
                      <a:pt x="962" y="1182"/>
                      <a:pt x="1210" y="902"/>
                      <a:pt x="1210" y="561"/>
                    </a:cubicBezTo>
                    <a:cubicBezTo>
                      <a:pt x="1210" y="267"/>
                      <a:pt x="959" y="0"/>
                      <a:pt x="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1" name="Google Shape;4131;p51"/>
              <p:cNvSpPr/>
              <p:nvPr/>
            </p:nvSpPr>
            <p:spPr>
              <a:xfrm>
                <a:off x="1392575" y="2941475"/>
                <a:ext cx="1310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6302" extrusionOk="0">
                    <a:moveTo>
                      <a:pt x="1745" y="1"/>
                    </a:moveTo>
                    <a:cubicBezTo>
                      <a:pt x="1470" y="1"/>
                      <a:pt x="1185" y="101"/>
                      <a:pt x="931" y="327"/>
                    </a:cubicBezTo>
                    <a:cubicBezTo>
                      <a:pt x="0" y="1102"/>
                      <a:pt x="280" y="2560"/>
                      <a:pt x="714" y="3522"/>
                    </a:cubicBezTo>
                    <a:cubicBezTo>
                      <a:pt x="1179" y="4453"/>
                      <a:pt x="1769" y="5476"/>
                      <a:pt x="2668" y="6035"/>
                    </a:cubicBezTo>
                    <a:cubicBezTo>
                      <a:pt x="2954" y="6208"/>
                      <a:pt x="3324" y="6301"/>
                      <a:pt x="3693" y="6301"/>
                    </a:cubicBezTo>
                    <a:cubicBezTo>
                      <a:pt x="4445" y="6301"/>
                      <a:pt x="5191" y="5916"/>
                      <a:pt x="5212" y="5042"/>
                    </a:cubicBezTo>
                    <a:cubicBezTo>
                      <a:pt x="5243" y="4515"/>
                      <a:pt x="4716" y="4173"/>
                      <a:pt x="4374" y="3863"/>
                    </a:cubicBezTo>
                    <a:cubicBezTo>
                      <a:pt x="3971" y="3522"/>
                      <a:pt x="3630" y="3119"/>
                      <a:pt x="3382" y="2653"/>
                    </a:cubicBezTo>
                    <a:cubicBezTo>
                      <a:pt x="3133" y="2219"/>
                      <a:pt x="3009" y="1754"/>
                      <a:pt x="2978" y="1288"/>
                    </a:cubicBezTo>
                    <a:cubicBezTo>
                      <a:pt x="2957" y="532"/>
                      <a:pt x="2378" y="1"/>
                      <a:pt x="1745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2" name="Google Shape;4132;p51"/>
              <p:cNvSpPr/>
              <p:nvPr/>
            </p:nvSpPr>
            <p:spPr>
              <a:xfrm>
                <a:off x="1405750" y="3017600"/>
                <a:ext cx="1031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3258" extrusionOk="0">
                    <a:moveTo>
                      <a:pt x="276" y="1"/>
                    </a:moveTo>
                    <a:cubicBezTo>
                      <a:pt x="186" y="1"/>
                      <a:pt x="94" y="4"/>
                      <a:pt x="1" y="12"/>
                    </a:cubicBezTo>
                    <a:cubicBezTo>
                      <a:pt x="63" y="167"/>
                      <a:pt x="125" y="322"/>
                      <a:pt x="187" y="477"/>
                    </a:cubicBezTo>
                    <a:cubicBezTo>
                      <a:pt x="652" y="1408"/>
                      <a:pt x="1242" y="2431"/>
                      <a:pt x="2141" y="2990"/>
                    </a:cubicBezTo>
                    <a:cubicBezTo>
                      <a:pt x="2411" y="3164"/>
                      <a:pt x="2769" y="3257"/>
                      <a:pt x="3134" y="3257"/>
                    </a:cubicBezTo>
                    <a:cubicBezTo>
                      <a:pt x="3483" y="3257"/>
                      <a:pt x="3838" y="3172"/>
                      <a:pt x="4127" y="2990"/>
                    </a:cubicBezTo>
                    <a:cubicBezTo>
                      <a:pt x="3709" y="2125"/>
                      <a:pt x="2490" y="1"/>
                      <a:pt x="276" y="1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3" name="Google Shape;4133;p51"/>
              <p:cNvSpPr/>
              <p:nvPr/>
            </p:nvSpPr>
            <p:spPr>
              <a:xfrm>
                <a:off x="1225825" y="3178425"/>
                <a:ext cx="6225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4" extrusionOk="0">
                    <a:moveTo>
                      <a:pt x="1" y="93"/>
                    </a:moveTo>
                    <a:cubicBezTo>
                      <a:pt x="63" y="62"/>
                      <a:pt x="156" y="31"/>
                      <a:pt x="249" y="0"/>
                    </a:cubicBezTo>
                    <a:lnTo>
                      <a:pt x="249" y="0"/>
                    </a:lnTo>
                    <a:cubicBezTo>
                      <a:pt x="156" y="31"/>
                      <a:pt x="63" y="62"/>
                      <a:pt x="1" y="9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4" name="Google Shape;4134;p51"/>
              <p:cNvSpPr/>
              <p:nvPr/>
            </p:nvSpPr>
            <p:spPr>
              <a:xfrm>
                <a:off x="950525" y="3138075"/>
                <a:ext cx="582450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23298" h="8874" extrusionOk="0">
                    <a:moveTo>
                      <a:pt x="10917" y="1734"/>
                    </a:moveTo>
                    <a:cubicBezTo>
                      <a:pt x="10752" y="1782"/>
                      <a:pt x="10590" y="1829"/>
                      <a:pt x="10444" y="1876"/>
                    </a:cubicBezTo>
                    <a:lnTo>
                      <a:pt x="10444" y="1876"/>
                    </a:lnTo>
                    <a:cubicBezTo>
                      <a:pt x="10605" y="1830"/>
                      <a:pt x="10766" y="1784"/>
                      <a:pt x="10920" y="1738"/>
                    </a:cubicBezTo>
                    <a:cubicBezTo>
                      <a:pt x="10919" y="1737"/>
                      <a:pt x="10918" y="1736"/>
                      <a:pt x="10917" y="1734"/>
                    </a:cubicBezTo>
                    <a:close/>
                    <a:moveTo>
                      <a:pt x="10444" y="1876"/>
                    </a:moveTo>
                    <a:lnTo>
                      <a:pt x="10444" y="1876"/>
                    </a:lnTo>
                    <a:cubicBezTo>
                      <a:pt x="10328" y="1909"/>
                      <a:pt x="10211" y="1943"/>
                      <a:pt x="10097" y="1976"/>
                    </a:cubicBezTo>
                    <a:lnTo>
                      <a:pt x="10097" y="1976"/>
                    </a:lnTo>
                    <a:cubicBezTo>
                      <a:pt x="10161" y="1959"/>
                      <a:pt x="10230" y="1942"/>
                      <a:pt x="10299" y="1924"/>
                    </a:cubicBezTo>
                    <a:lnTo>
                      <a:pt x="10392" y="1893"/>
                    </a:lnTo>
                    <a:cubicBezTo>
                      <a:pt x="10409" y="1888"/>
                      <a:pt x="10427" y="1882"/>
                      <a:pt x="10444" y="1876"/>
                    </a:cubicBezTo>
                    <a:close/>
                    <a:moveTo>
                      <a:pt x="10097" y="1976"/>
                    </a:moveTo>
                    <a:cubicBezTo>
                      <a:pt x="10047" y="1990"/>
                      <a:pt x="9999" y="2004"/>
                      <a:pt x="9958" y="2017"/>
                    </a:cubicBezTo>
                    <a:cubicBezTo>
                      <a:pt x="10004" y="2004"/>
                      <a:pt x="10050" y="1990"/>
                      <a:pt x="10097" y="1976"/>
                    </a:cubicBezTo>
                    <a:close/>
                    <a:moveTo>
                      <a:pt x="0" y="2669"/>
                    </a:moveTo>
                    <a:lnTo>
                      <a:pt x="0" y="2669"/>
                    </a:lnTo>
                    <a:cubicBezTo>
                      <a:pt x="647" y="2777"/>
                      <a:pt x="1305" y="2853"/>
                      <a:pt x="1955" y="2899"/>
                    </a:cubicBezTo>
                    <a:lnTo>
                      <a:pt x="1955" y="2899"/>
                    </a:lnTo>
                    <a:cubicBezTo>
                      <a:pt x="1303" y="2850"/>
                      <a:pt x="652" y="2774"/>
                      <a:pt x="0" y="2669"/>
                    </a:cubicBezTo>
                    <a:close/>
                    <a:moveTo>
                      <a:pt x="1955" y="2899"/>
                    </a:moveTo>
                    <a:lnTo>
                      <a:pt x="1955" y="2899"/>
                    </a:lnTo>
                    <a:cubicBezTo>
                      <a:pt x="2265" y="2921"/>
                      <a:pt x="2575" y="2938"/>
                      <a:pt x="2885" y="2948"/>
                    </a:cubicBezTo>
                    <a:cubicBezTo>
                      <a:pt x="2884" y="2946"/>
                      <a:pt x="2883" y="2944"/>
                      <a:pt x="2883" y="2942"/>
                    </a:cubicBezTo>
                    <a:lnTo>
                      <a:pt x="2883" y="2942"/>
                    </a:lnTo>
                    <a:cubicBezTo>
                      <a:pt x="2576" y="2935"/>
                      <a:pt x="2266" y="2920"/>
                      <a:pt x="1955" y="2899"/>
                    </a:cubicBezTo>
                    <a:close/>
                    <a:moveTo>
                      <a:pt x="7724" y="652"/>
                    </a:moveTo>
                    <a:cubicBezTo>
                      <a:pt x="6546" y="807"/>
                      <a:pt x="5460" y="901"/>
                      <a:pt x="4436" y="901"/>
                    </a:cubicBezTo>
                    <a:cubicBezTo>
                      <a:pt x="3599" y="901"/>
                      <a:pt x="2823" y="838"/>
                      <a:pt x="2048" y="745"/>
                    </a:cubicBezTo>
                    <a:lnTo>
                      <a:pt x="2048" y="745"/>
                    </a:lnTo>
                    <a:cubicBezTo>
                      <a:pt x="2326" y="1550"/>
                      <a:pt x="2604" y="2292"/>
                      <a:pt x="2883" y="2942"/>
                    </a:cubicBezTo>
                    <a:lnTo>
                      <a:pt x="2883" y="2942"/>
                    </a:lnTo>
                    <a:cubicBezTo>
                      <a:pt x="3040" y="2946"/>
                      <a:pt x="3196" y="2948"/>
                      <a:pt x="3350" y="2948"/>
                    </a:cubicBezTo>
                    <a:cubicBezTo>
                      <a:pt x="5026" y="2948"/>
                      <a:pt x="6639" y="2762"/>
                      <a:pt x="8159" y="2452"/>
                    </a:cubicBezTo>
                    <a:cubicBezTo>
                      <a:pt x="7973" y="1924"/>
                      <a:pt x="7818" y="1335"/>
                      <a:pt x="7724" y="652"/>
                    </a:cubicBezTo>
                    <a:close/>
                    <a:moveTo>
                      <a:pt x="11478" y="1"/>
                    </a:moveTo>
                    <a:cubicBezTo>
                      <a:pt x="11292" y="1"/>
                      <a:pt x="11106" y="32"/>
                      <a:pt x="10920" y="94"/>
                    </a:cubicBezTo>
                    <a:cubicBezTo>
                      <a:pt x="10609" y="156"/>
                      <a:pt x="10330" y="218"/>
                      <a:pt x="10051" y="280"/>
                    </a:cubicBezTo>
                    <a:cubicBezTo>
                      <a:pt x="10330" y="775"/>
                      <a:pt x="10608" y="1270"/>
                      <a:pt x="10917" y="1734"/>
                    </a:cubicBezTo>
                    <a:lnTo>
                      <a:pt x="10917" y="1734"/>
                    </a:lnTo>
                    <a:cubicBezTo>
                      <a:pt x="10949" y="1725"/>
                      <a:pt x="10981" y="1716"/>
                      <a:pt x="11013" y="1707"/>
                    </a:cubicBezTo>
                    <a:cubicBezTo>
                      <a:pt x="11075" y="1676"/>
                      <a:pt x="11168" y="1645"/>
                      <a:pt x="11261" y="1614"/>
                    </a:cubicBezTo>
                    <a:cubicBezTo>
                      <a:pt x="13681" y="5926"/>
                      <a:pt x="19140" y="8004"/>
                      <a:pt x="23297" y="8873"/>
                    </a:cubicBezTo>
                    <a:cubicBezTo>
                      <a:pt x="17775" y="7136"/>
                      <a:pt x="13370" y="870"/>
                      <a:pt x="13370" y="870"/>
                    </a:cubicBezTo>
                    <a:lnTo>
                      <a:pt x="13339" y="870"/>
                    </a:lnTo>
                    <a:cubicBezTo>
                      <a:pt x="12874" y="311"/>
                      <a:pt x="12161" y="1"/>
                      <a:pt x="11478" y="1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5" name="Google Shape;4135;p51"/>
              <p:cNvSpPr/>
              <p:nvPr/>
            </p:nvSpPr>
            <p:spPr>
              <a:xfrm>
                <a:off x="641075" y="2927150"/>
                <a:ext cx="3048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11075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31"/>
                    </a:cubicBezTo>
                    <a:cubicBezTo>
                      <a:pt x="33" y="278"/>
                      <a:pt x="76" y="536"/>
                      <a:pt x="130" y="803"/>
                    </a:cubicBezTo>
                    <a:lnTo>
                      <a:pt x="130" y="803"/>
                    </a:lnTo>
                    <a:cubicBezTo>
                      <a:pt x="75" y="525"/>
                      <a:pt x="32" y="256"/>
                      <a:pt x="1" y="0"/>
                    </a:cubicBezTo>
                    <a:close/>
                    <a:moveTo>
                      <a:pt x="130" y="803"/>
                    </a:moveTo>
                    <a:cubicBezTo>
                      <a:pt x="839" y="4364"/>
                      <a:pt x="3646" y="9521"/>
                      <a:pt x="12192" y="11075"/>
                    </a:cubicBezTo>
                    <a:cubicBezTo>
                      <a:pt x="3651" y="9516"/>
                      <a:pt x="853" y="4361"/>
                      <a:pt x="130" y="80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6" name="Google Shape;4136;p51"/>
              <p:cNvSpPr/>
              <p:nvPr/>
            </p:nvSpPr>
            <p:spPr>
              <a:xfrm>
                <a:off x="618575" y="2660350"/>
                <a:ext cx="327300" cy="543675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21747" extrusionOk="0">
                    <a:moveTo>
                      <a:pt x="994" y="1"/>
                    </a:moveTo>
                    <a:cubicBezTo>
                      <a:pt x="1" y="5057"/>
                      <a:pt x="870" y="9059"/>
                      <a:pt x="901" y="9090"/>
                    </a:cubicBezTo>
                    <a:lnTo>
                      <a:pt x="901" y="9121"/>
                    </a:lnTo>
                    <a:lnTo>
                      <a:pt x="932" y="9121"/>
                    </a:lnTo>
                    <a:cubicBezTo>
                      <a:pt x="870" y="9369"/>
                      <a:pt x="870" y="9648"/>
                      <a:pt x="870" y="9897"/>
                    </a:cubicBezTo>
                    <a:cubicBezTo>
                      <a:pt x="870" y="10145"/>
                      <a:pt x="870" y="10424"/>
                      <a:pt x="901" y="10672"/>
                    </a:cubicBezTo>
                    <a:cubicBezTo>
                      <a:pt x="1331" y="14173"/>
                      <a:pt x="3828" y="19954"/>
                      <a:pt x="12816" y="21695"/>
                    </a:cubicBezTo>
                    <a:lnTo>
                      <a:pt x="12816" y="21695"/>
                    </a:lnTo>
                    <a:cubicBezTo>
                      <a:pt x="12548" y="21640"/>
                      <a:pt x="12293" y="21576"/>
                      <a:pt x="12037" y="21530"/>
                    </a:cubicBezTo>
                    <a:cubicBezTo>
                      <a:pt x="11944" y="20909"/>
                      <a:pt x="11820" y="20041"/>
                      <a:pt x="11851" y="19048"/>
                    </a:cubicBezTo>
                    <a:cubicBezTo>
                      <a:pt x="10889" y="18707"/>
                      <a:pt x="9959" y="18303"/>
                      <a:pt x="9028" y="17869"/>
                    </a:cubicBezTo>
                    <a:cubicBezTo>
                      <a:pt x="7849" y="17311"/>
                      <a:pt x="6888" y="16535"/>
                      <a:pt x="6112" y="15635"/>
                    </a:cubicBezTo>
                    <a:lnTo>
                      <a:pt x="6112" y="15635"/>
                    </a:lnTo>
                    <a:cubicBezTo>
                      <a:pt x="6112" y="16938"/>
                      <a:pt x="6236" y="18241"/>
                      <a:pt x="6453" y="19265"/>
                    </a:cubicBezTo>
                    <a:cubicBezTo>
                      <a:pt x="5244" y="18489"/>
                      <a:pt x="4251" y="17559"/>
                      <a:pt x="3475" y="16628"/>
                    </a:cubicBezTo>
                    <a:cubicBezTo>
                      <a:pt x="3661" y="15698"/>
                      <a:pt x="3972" y="14581"/>
                      <a:pt x="4592" y="13526"/>
                    </a:cubicBezTo>
                    <a:cubicBezTo>
                      <a:pt x="3568" y="11634"/>
                      <a:pt x="3010" y="9648"/>
                      <a:pt x="2731" y="8190"/>
                    </a:cubicBezTo>
                    <a:cubicBezTo>
                      <a:pt x="2514" y="7043"/>
                      <a:pt x="2917" y="5833"/>
                      <a:pt x="3848" y="5088"/>
                    </a:cubicBezTo>
                    <a:lnTo>
                      <a:pt x="3879" y="5088"/>
                    </a:lnTo>
                    <a:cubicBezTo>
                      <a:pt x="2669" y="4158"/>
                      <a:pt x="1490" y="2669"/>
                      <a:pt x="994" y="1"/>
                    </a:cubicBezTo>
                    <a:close/>
                    <a:moveTo>
                      <a:pt x="12816" y="21695"/>
                    </a:moveTo>
                    <a:cubicBezTo>
                      <a:pt x="12907" y="21714"/>
                      <a:pt x="12998" y="21731"/>
                      <a:pt x="13092" y="21747"/>
                    </a:cubicBezTo>
                    <a:cubicBezTo>
                      <a:pt x="12999" y="21730"/>
                      <a:pt x="12908" y="21713"/>
                      <a:pt x="12816" y="21695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7" name="Google Shape;4137;p51"/>
              <p:cNvSpPr/>
              <p:nvPr/>
            </p:nvSpPr>
            <p:spPr>
              <a:xfrm>
                <a:off x="705450" y="2998500"/>
                <a:ext cx="74475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739" extrusionOk="0">
                    <a:moveTo>
                      <a:pt x="1117" y="0"/>
                    </a:moveTo>
                    <a:cubicBezTo>
                      <a:pt x="497" y="1055"/>
                      <a:pt x="186" y="2172"/>
                      <a:pt x="0" y="3102"/>
                    </a:cubicBezTo>
                    <a:cubicBezTo>
                      <a:pt x="776" y="4033"/>
                      <a:pt x="1769" y="4963"/>
                      <a:pt x="2978" y="5739"/>
                    </a:cubicBezTo>
                    <a:cubicBezTo>
                      <a:pt x="2761" y="4715"/>
                      <a:pt x="2637" y="3412"/>
                      <a:pt x="2637" y="2109"/>
                    </a:cubicBezTo>
                    <a:cubicBezTo>
                      <a:pt x="2048" y="1458"/>
                      <a:pt x="1551" y="745"/>
                      <a:pt x="111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8" name="Google Shape;4138;p51"/>
              <p:cNvSpPr/>
              <p:nvPr/>
            </p:nvSpPr>
            <p:spPr>
              <a:xfrm>
                <a:off x="1143625" y="3145075"/>
                <a:ext cx="799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72" extrusionOk="0">
                    <a:moveTo>
                      <a:pt x="2327" y="0"/>
                    </a:moveTo>
                    <a:cubicBezTo>
                      <a:pt x="1489" y="155"/>
                      <a:pt x="714" y="279"/>
                      <a:pt x="0" y="372"/>
                    </a:cubicBezTo>
                    <a:cubicBezTo>
                      <a:pt x="94" y="1055"/>
                      <a:pt x="249" y="1644"/>
                      <a:pt x="435" y="2172"/>
                    </a:cubicBezTo>
                    <a:cubicBezTo>
                      <a:pt x="528" y="2141"/>
                      <a:pt x="621" y="2141"/>
                      <a:pt x="714" y="2110"/>
                    </a:cubicBezTo>
                    <a:lnTo>
                      <a:pt x="745" y="2110"/>
                    </a:lnTo>
                    <a:cubicBezTo>
                      <a:pt x="1055" y="2048"/>
                      <a:pt x="1334" y="1954"/>
                      <a:pt x="1645" y="1892"/>
                    </a:cubicBezTo>
                    <a:lnTo>
                      <a:pt x="1738" y="1861"/>
                    </a:lnTo>
                    <a:cubicBezTo>
                      <a:pt x="1893" y="1830"/>
                      <a:pt x="2048" y="1768"/>
                      <a:pt x="2234" y="1737"/>
                    </a:cubicBezTo>
                    <a:cubicBezTo>
                      <a:pt x="2544" y="1644"/>
                      <a:pt x="2885" y="1551"/>
                      <a:pt x="3196" y="1458"/>
                    </a:cubicBezTo>
                    <a:cubicBezTo>
                      <a:pt x="2885" y="993"/>
                      <a:pt x="2606" y="496"/>
                      <a:pt x="232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9" name="Google Shape;4139;p51"/>
              <p:cNvSpPr/>
              <p:nvPr/>
            </p:nvSpPr>
            <p:spPr>
              <a:xfrm>
                <a:off x="914075" y="3136525"/>
                <a:ext cx="10860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3010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994"/>
                      <a:pt x="124" y="1862"/>
                      <a:pt x="217" y="2483"/>
                    </a:cubicBezTo>
                    <a:cubicBezTo>
                      <a:pt x="558" y="2545"/>
                      <a:pt x="900" y="2638"/>
                      <a:pt x="1272" y="2700"/>
                    </a:cubicBezTo>
                    <a:cubicBezTo>
                      <a:pt x="1303" y="2700"/>
                      <a:pt x="1334" y="2700"/>
                      <a:pt x="1365" y="2731"/>
                    </a:cubicBezTo>
                    <a:lnTo>
                      <a:pt x="1458" y="2731"/>
                    </a:lnTo>
                    <a:cubicBezTo>
                      <a:pt x="2420" y="2886"/>
                      <a:pt x="3381" y="2979"/>
                      <a:pt x="4343" y="3010"/>
                    </a:cubicBezTo>
                    <a:cubicBezTo>
                      <a:pt x="4064" y="2358"/>
                      <a:pt x="3785" y="1614"/>
                      <a:pt x="3506" y="807"/>
                    </a:cubicBezTo>
                    <a:cubicBezTo>
                      <a:pt x="2296" y="652"/>
                      <a:pt x="1148" y="373"/>
                      <a:pt x="31" y="1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140" name="Google Shape;4140;p51"/>
            <p:cNvGrpSpPr/>
            <p:nvPr/>
          </p:nvGrpSpPr>
          <p:grpSpPr>
            <a:xfrm rot="1982718" flipH="1">
              <a:off x="5692120" y="3650613"/>
              <a:ext cx="1270913" cy="972383"/>
              <a:chOff x="5913226" y="4077344"/>
              <a:chExt cx="914289" cy="694967"/>
            </a:xfrm>
          </p:grpSpPr>
          <p:sp>
            <p:nvSpPr>
              <p:cNvPr id="4141" name="Google Shape;414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2" name="Google Shape;414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3" name="Google Shape;414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4" name="Google Shape;414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5" name="Google Shape;414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6" name="Google Shape;414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7" name="Google Shape;414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99" name="Google Shape;1545;p32"/>
          <p:cNvSpPr txBox="1">
            <a:spLocks noGrp="1"/>
          </p:cNvSpPr>
          <p:nvPr>
            <p:ph type="title"/>
          </p:nvPr>
        </p:nvSpPr>
        <p:spPr>
          <a:xfrm>
            <a:off x="4103080" y="601037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1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100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637515" y="2150922"/>
            <a:ext cx="6019508" cy="19761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267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It’s a very large animal with thick grey skin, large ears, two tusks and a trunk.</a:t>
            </a:r>
            <a:r>
              <a:rPr lang="en-US" sz="4267" dirty="0"/>
              <a:t> </a:t>
            </a:r>
            <a:endParaRPr lang="en-US" sz="4000" b="1" dirty="0">
              <a:latin typeface="iCiel Hipsteria" panose="02000000000000000000" pitchFamily="2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836277" y="4650514"/>
            <a:ext cx="384802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iCiel Crocante" panose="02000000000000000000" pitchFamily="2" charset="0"/>
              </a:rPr>
              <a:t>ELEPHANT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5273172" y="5946200"/>
            <a:ext cx="663045" cy="663045"/>
            <a:chOff x="4527287" y="3921352"/>
            <a:chExt cx="497284" cy="497284"/>
          </a:xfrm>
        </p:grpSpPr>
        <p:sp>
          <p:nvSpPr>
            <p:cNvPr id="104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05" name="Google Shape;1176;p28">
              <a:hlinkClick r:id="rId3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038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4.81481E-6 L -3.333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  <p:bldP spid="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Google Shape;1365;p31"/>
          <p:cNvGrpSpPr/>
          <p:nvPr/>
        </p:nvGrpSpPr>
        <p:grpSpPr>
          <a:xfrm>
            <a:off x="9285066" y="1993387"/>
            <a:ext cx="3099361" cy="4239308"/>
            <a:chOff x="6963799" y="1495040"/>
            <a:chExt cx="2324521" cy="3179481"/>
          </a:xfrm>
        </p:grpSpPr>
        <p:grpSp>
          <p:nvGrpSpPr>
            <p:cNvPr id="1366" name="Google Shape;1366;p31"/>
            <p:cNvGrpSpPr/>
            <p:nvPr/>
          </p:nvGrpSpPr>
          <p:grpSpPr>
            <a:xfrm rot="4147508">
              <a:off x="7847043" y="1784255"/>
              <a:ext cx="1359651" cy="1125146"/>
              <a:chOff x="5913226" y="4077344"/>
              <a:chExt cx="914289" cy="694967"/>
            </a:xfrm>
          </p:grpSpPr>
          <p:sp>
            <p:nvSpPr>
              <p:cNvPr id="1367" name="Google Shape;1367;p3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68" name="Google Shape;1368;p3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69" name="Google Shape;1369;p3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0" name="Google Shape;1370;p3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1" name="Google Shape;1371;p3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74" name="Google Shape;1374;p31"/>
            <p:cNvGrpSpPr/>
            <p:nvPr/>
          </p:nvGrpSpPr>
          <p:grpSpPr>
            <a:xfrm>
              <a:off x="6963799" y="2029823"/>
              <a:ext cx="1645253" cy="2439344"/>
              <a:chOff x="1587225" y="582700"/>
              <a:chExt cx="1401050" cy="2077275"/>
            </a:xfrm>
          </p:grpSpPr>
          <p:sp>
            <p:nvSpPr>
              <p:cNvPr id="1375" name="Google Shape;1375;p31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6" name="Google Shape;1376;p31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95" name="Google Shape;1395;p31"/>
            <p:cNvGrpSpPr/>
            <p:nvPr/>
          </p:nvGrpSpPr>
          <p:grpSpPr>
            <a:xfrm rot="6325981">
              <a:off x="8094812" y="3832033"/>
              <a:ext cx="864111" cy="672943"/>
              <a:chOff x="1530147" y="3725108"/>
              <a:chExt cx="864149" cy="672973"/>
            </a:xfrm>
          </p:grpSpPr>
          <p:sp>
            <p:nvSpPr>
              <p:cNvPr id="1396" name="Google Shape;1396;p3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401" name="Google Shape;1401;p31"/>
          <p:cNvGrpSpPr/>
          <p:nvPr/>
        </p:nvGrpSpPr>
        <p:grpSpPr>
          <a:xfrm>
            <a:off x="302307" y="1849660"/>
            <a:ext cx="3331087" cy="4383040"/>
            <a:chOff x="226730" y="1387245"/>
            <a:chExt cx="2498315" cy="3287280"/>
          </a:xfrm>
        </p:grpSpPr>
        <p:grpSp>
          <p:nvGrpSpPr>
            <p:cNvPr id="1402" name="Google Shape;1402;p31"/>
            <p:cNvGrpSpPr/>
            <p:nvPr/>
          </p:nvGrpSpPr>
          <p:grpSpPr>
            <a:xfrm rot="4080496" flipH="1">
              <a:off x="1193136" y="1665964"/>
              <a:ext cx="1298435" cy="1033661"/>
              <a:chOff x="8757948" y="1920174"/>
              <a:chExt cx="1090443" cy="865316"/>
            </a:xfrm>
          </p:grpSpPr>
          <p:sp>
            <p:nvSpPr>
              <p:cNvPr id="1403" name="Google Shape;1403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6" name="Google Shape;1406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7" name="Google Shape;1407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0" name="Google Shape;1410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2" name="Google Shape;1412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3" name="Google Shape;1413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6" name="Google Shape;1416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9" name="Google Shape;1419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21" name="Google Shape;1421;p31"/>
            <p:cNvGrpSpPr/>
            <p:nvPr/>
          </p:nvGrpSpPr>
          <p:grpSpPr>
            <a:xfrm rot="-4230990">
              <a:off x="357247" y="2464241"/>
              <a:ext cx="1482975" cy="1176808"/>
              <a:chOff x="8757948" y="1920174"/>
              <a:chExt cx="1090443" cy="865316"/>
            </a:xfrm>
          </p:grpSpPr>
          <p:sp>
            <p:nvSpPr>
              <p:cNvPr id="1422" name="Google Shape;1422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44" name="Google Shape;1444;p31"/>
            <p:cNvGrpSpPr/>
            <p:nvPr/>
          </p:nvGrpSpPr>
          <p:grpSpPr>
            <a:xfrm rot="4157544">
              <a:off x="366692" y="3299025"/>
              <a:ext cx="890276" cy="685357"/>
              <a:chOff x="8267893" y="1920039"/>
              <a:chExt cx="890274" cy="68535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50" name="Google Shape;1450;p31"/>
            <p:cNvGrpSpPr/>
            <p:nvPr/>
          </p:nvGrpSpPr>
          <p:grpSpPr>
            <a:xfrm rot="-1376712">
              <a:off x="1782770" y="3182758"/>
              <a:ext cx="844998" cy="670544"/>
              <a:chOff x="8757948" y="1920174"/>
              <a:chExt cx="1090443" cy="865316"/>
            </a:xfrm>
          </p:grpSpPr>
          <p:sp>
            <p:nvSpPr>
              <p:cNvPr id="1451" name="Google Shape;1451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69" name="Google Shape;1469;p31"/>
            <p:cNvGrpSpPr/>
            <p:nvPr/>
          </p:nvGrpSpPr>
          <p:grpSpPr>
            <a:xfrm flipH="1">
              <a:off x="226730" y="2013570"/>
              <a:ext cx="2051554" cy="2471847"/>
              <a:chOff x="678900" y="3632375"/>
              <a:chExt cx="1610325" cy="1940225"/>
            </a:xfrm>
          </p:grpSpPr>
          <p:sp>
            <p:nvSpPr>
              <p:cNvPr id="1470" name="Google Shape;1470;p31"/>
              <p:cNvSpPr/>
              <p:nvPr/>
            </p:nvSpPr>
            <p:spPr>
              <a:xfrm>
                <a:off x="780400" y="4816100"/>
                <a:ext cx="32897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9608" extrusionOk="0">
                    <a:moveTo>
                      <a:pt x="2316" y="0"/>
                    </a:moveTo>
                    <a:cubicBezTo>
                      <a:pt x="2227" y="0"/>
                      <a:pt x="2126" y="18"/>
                      <a:pt x="2006" y="58"/>
                    </a:cubicBezTo>
                    <a:cubicBezTo>
                      <a:pt x="1379" y="234"/>
                      <a:pt x="1029" y="860"/>
                      <a:pt x="778" y="1412"/>
                    </a:cubicBezTo>
                    <a:cubicBezTo>
                      <a:pt x="402" y="2289"/>
                      <a:pt x="1" y="3467"/>
                      <a:pt x="302" y="4419"/>
                    </a:cubicBezTo>
                    <a:cubicBezTo>
                      <a:pt x="602" y="5347"/>
                      <a:pt x="1605" y="6299"/>
                      <a:pt x="2307" y="6976"/>
                    </a:cubicBezTo>
                    <a:cubicBezTo>
                      <a:pt x="3986" y="8580"/>
                      <a:pt x="6542" y="9607"/>
                      <a:pt x="8873" y="9607"/>
                    </a:cubicBezTo>
                    <a:cubicBezTo>
                      <a:pt x="9625" y="9607"/>
                      <a:pt x="10377" y="9532"/>
                      <a:pt x="11054" y="9256"/>
                    </a:cubicBezTo>
                    <a:cubicBezTo>
                      <a:pt x="11755" y="8956"/>
                      <a:pt x="12357" y="8454"/>
                      <a:pt x="12658" y="7753"/>
                    </a:cubicBezTo>
                    <a:cubicBezTo>
                      <a:pt x="12858" y="7352"/>
                      <a:pt x="12958" y="6675"/>
                      <a:pt x="13034" y="6224"/>
                    </a:cubicBezTo>
                    <a:cubicBezTo>
                      <a:pt x="13159" y="5597"/>
                      <a:pt x="12983" y="4895"/>
                      <a:pt x="12507" y="4494"/>
                    </a:cubicBezTo>
                    <a:cubicBezTo>
                      <a:pt x="12207" y="4244"/>
                      <a:pt x="11831" y="4118"/>
                      <a:pt x="11455" y="4018"/>
                    </a:cubicBezTo>
                    <a:cubicBezTo>
                      <a:pt x="11079" y="3930"/>
                      <a:pt x="10715" y="3924"/>
                      <a:pt x="10352" y="3924"/>
                    </a:cubicBezTo>
                    <a:cubicBezTo>
                      <a:pt x="10291" y="3924"/>
                      <a:pt x="10231" y="3924"/>
                      <a:pt x="10170" y="3924"/>
                    </a:cubicBezTo>
                    <a:cubicBezTo>
                      <a:pt x="9867" y="3924"/>
                      <a:pt x="9562" y="3920"/>
                      <a:pt x="9249" y="3868"/>
                    </a:cubicBezTo>
                    <a:cubicBezTo>
                      <a:pt x="8372" y="3717"/>
                      <a:pt x="7520" y="3442"/>
                      <a:pt x="6718" y="3091"/>
                    </a:cubicBezTo>
                    <a:cubicBezTo>
                      <a:pt x="5615" y="2615"/>
                      <a:pt x="4437" y="1963"/>
                      <a:pt x="3535" y="1136"/>
                    </a:cubicBezTo>
                    <a:cubicBezTo>
                      <a:pt x="3409" y="1011"/>
                      <a:pt x="3284" y="885"/>
                      <a:pt x="3159" y="760"/>
                    </a:cubicBezTo>
                    <a:cubicBezTo>
                      <a:pt x="2849" y="389"/>
                      <a:pt x="2727" y="0"/>
                      <a:pt x="23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846825" y="3632375"/>
                <a:ext cx="995650" cy="751600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0064" extrusionOk="0">
                    <a:moveTo>
                      <a:pt x="19449" y="1"/>
                    </a:moveTo>
                    <a:cubicBezTo>
                      <a:pt x="12040" y="1"/>
                      <a:pt x="5248" y="4371"/>
                      <a:pt x="978" y="10339"/>
                    </a:cubicBezTo>
                    <a:cubicBezTo>
                      <a:pt x="577" y="10891"/>
                      <a:pt x="176" y="11517"/>
                      <a:pt x="1" y="12169"/>
                    </a:cubicBezTo>
                    <a:cubicBezTo>
                      <a:pt x="833" y="10956"/>
                      <a:pt x="2204" y="10258"/>
                      <a:pt x="3626" y="10258"/>
                    </a:cubicBezTo>
                    <a:cubicBezTo>
                      <a:pt x="4260" y="10258"/>
                      <a:pt x="4904" y="10397"/>
                      <a:pt x="5514" y="10690"/>
                    </a:cubicBezTo>
                    <a:cubicBezTo>
                      <a:pt x="7269" y="11542"/>
                      <a:pt x="8221" y="13422"/>
                      <a:pt x="7946" y="15252"/>
                    </a:cubicBezTo>
                    <a:cubicBezTo>
                      <a:pt x="8654" y="14827"/>
                      <a:pt x="9466" y="14594"/>
                      <a:pt x="10292" y="14594"/>
                    </a:cubicBezTo>
                    <a:cubicBezTo>
                      <a:pt x="10927" y="14594"/>
                      <a:pt x="11571" y="14732"/>
                      <a:pt x="12181" y="15026"/>
                    </a:cubicBezTo>
                    <a:cubicBezTo>
                      <a:pt x="13936" y="15878"/>
                      <a:pt x="14863" y="17733"/>
                      <a:pt x="14612" y="19537"/>
                    </a:cubicBezTo>
                    <a:cubicBezTo>
                      <a:pt x="15401" y="18888"/>
                      <a:pt x="16410" y="18524"/>
                      <a:pt x="17444" y="18524"/>
                    </a:cubicBezTo>
                    <a:cubicBezTo>
                      <a:pt x="18085" y="18524"/>
                      <a:pt x="18735" y="18664"/>
                      <a:pt x="19349" y="18961"/>
                    </a:cubicBezTo>
                    <a:cubicBezTo>
                      <a:pt x="21304" y="19913"/>
                      <a:pt x="22231" y="22119"/>
                      <a:pt x="21630" y="24149"/>
                    </a:cubicBezTo>
                    <a:cubicBezTo>
                      <a:pt x="22476" y="23066"/>
                      <a:pt x="23767" y="22463"/>
                      <a:pt x="25103" y="22463"/>
                    </a:cubicBezTo>
                    <a:cubicBezTo>
                      <a:pt x="25746" y="22463"/>
                      <a:pt x="26399" y="22603"/>
                      <a:pt x="27018" y="22896"/>
                    </a:cubicBezTo>
                    <a:cubicBezTo>
                      <a:pt x="28647" y="23698"/>
                      <a:pt x="29575" y="25377"/>
                      <a:pt x="29474" y="27081"/>
                    </a:cubicBezTo>
                    <a:cubicBezTo>
                      <a:pt x="30307" y="26184"/>
                      <a:pt x="31479" y="25690"/>
                      <a:pt x="32687" y="25690"/>
                    </a:cubicBezTo>
                    <a:cubicBezTo>
                      <a:pt x="33334" y="25690"/>
                      <a:pt x="33992" y="25832"/>
                      <a:pt x="34612" y="26129"/>
                    </a:cubicBezTo>
                    <a:cubicBezTo>
                      <a:pt x="36166" y="26881"/>
                      <a:pt x="37094" y="28435"/>
                      <a:pt x="37094" y="30064"/>
                    </a:cubicBezTo>
                    <a:cubicBezTo>
                      <a:pt x="39750" y="24149"/>
                      <a:pt x="39825" y="17056"/>
                      <a:pt x="36968" y="11242"/>
                    </a:cubicBezTo>
                    <a:cubicBezTo>
                      <a:pt x="34061" y="5277"/>
                      <a:pt x="28096" y="841"/>
                      <a:pt x="21504" y="114"/>
                    </a:cubicBezTo>
                    <a:cubicBezTo>
                      <a:pt x="20815" y="38"/>
                      <a:pt x="20129" y="1"/>
                      <a:pt x="19449" y="1"/>
                    </a:cubicBezTo>
                    <a:close/>
                  </a:path>
                </a:pathLst>
              </a:custGeom>
              <a:solidFill>
                <a:srgbClr val="FFB2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1045450" y="3654625"/>
                <a:ext cx="625350" cy="646650"/>
              </a:xfrm>
              <a:custGeom>
                <a:avLst/>
                <a:gdLst/>
                <a:ahLst/>
                <a:cxnLst/>
                <a:rect l="l" t="t" r="r" b="b"/>
                <a:pathLst>
                  <a:path w="25014" h="25866" extrusionOk="0">
                    <a:moveTo>
                      <a:pt x="17093" y="1"/>
                    </a:moveTo>
                    <a:cubicBezTo>
                      <a:pt x="15615" y="402"/>
                      <a:pt x="14211" y="1053"/>
                      <a:pt x="12883" y="1805"/>
                    </a:cubicBezTo>
                    <a:cubicBezTo>
                      <a:pt x="9850" y="3484"/>
                      <a:pt x="7068" y="5615"/>
                      <a:pt x="4637" y="8096"/>
                    </a:cubicBezTo>
                    <a:cubicBezTo>
                      <a:pt x="3234" y="9550"/>
                      <a:pt x="1103" y="11605"/>
                      <a:pt x="51" y="13785"/>
                    </a:cubicBezTo>
                    <a:cubicBezTo>
                      <a:pt x="51" y="13986"/>
                      <a:pt x="51" y="14161"/>
                      <a:pt x="1" y="14362"/>
                    </a:cubicBezTo>
                    <a:cubicBezTo>
                      <a:pt x="709" y="13937"/>
                      <a:pt x="1521" y="13704"/>
                      <a:pt x="2347" y="13704"/>
                    </a:cubicBezTo>
                    <a:cubicBezTo>
                      <a:pt x="2982" y="13704"/>
                      <a:pt x="3626" y="13842"/>
                      <a:pt x="4236" y="14136"/>
                    </a:cubicBezTo>
                    <a:cubicBezTo>
                      <a:pt x="5890" y="14938"/>
                      <a:pt x="6818" y="16667"/>
                      <a:pt x="6692" y="18397"/>
                    </a:cubicBezTo>
                    <a:cubicBezTo>
                      <a:pt x="6717" y="18347"/>
                      <a:pt x="6742" y="18322"/>
                      <a:pt x="6767" y="18272"/>
                    </a:cubicBezTo>
                    <a:cubicBezTo>
                      <a:pt x="8923" y="14963"/>
                      <a:pt x="10652" y="11404"/>
                      <a:pt x="12783" y="8096"/>
                    </a:cubicBezTo>
                    <a:cubicBezTo>
                      <a:pt x="13284" y="7344"/>
                      <a:pt x="13785" y="6617"/>
                      <a:pt x="14311" y="5890"/>
                    </a:cubicBezTo>
                    <a:cubicBezTo>
                      <a:pt x="15489" y="4337"/>
                      <a:pt x="17394" y="2081"/>
                      <a:pt x="18773" y="828"/>
                    </a:cubicBezTo>
                    <a:lnTo>
                      <a:pt x="18773" y="828"/>
                    </a:lnTo>
                    <a:cubicBezTo>
                      <a:pt x="18597" y="6667"/>
                      <a:pt x="17043" y="13485"/>
                      <a:pt x="15364" y="19099"/>
                    </a:cubicBezTo>
                    <a:cubicBezTo>
                      <a:pt x="15063" y="20101"/>
                      <a:pt x="14712" y="21104"/>
                      <a:pt x="14286" y="22056"/>
                    </a:cubicBezTo>
                    <a:cubicBezTo>
                      <a:pt x="14186" y="22307"/>
                      <a:pt x="13986" y="22607"/>
                      <a:pt x="13785" y="22883"/>
                    </a:cubicBezTo>
                    <a:cubicBezTo>
                      <a:pt x="13760" y="23008"/>
                      <a:pt x="13735" y="23134"/>
                      <a:pt x="13685" y="23259"/>
                    </a:cubicBezTo>
                    <a:cubicBezTo>
                      <a:pt x="14531" y="22176"/>
                      <a:pt x="15822" y="21573"/>
                      <a:pt x="17158" y="21573"/>
                    </a:cubicBezTo>
                    <a:cubicBezTo>
                      <a:pt x="17801" y="21573"/>
                      <a:pt x="18454" y="21713"/>
                      <a:pt x="19073" y="22006"/>
                    </a:cubicBezTo>
                    <a:cubicBezTo>
                      <a:pt x="20602" y="22758"/>
                      <a:pt x="21504" y="24262"/>
                      <a:pt x="21529" y="25866"/>
                    </a:cubicBezTo>
                    <a:cubicBezTo>
                      <a:pt x="22006" y="24813"/>
                      <a:pt x="22457" y="23735"/>
                      <a:pt x="22833" y="22657"/>
                    </a:cubicBezTo>
                    <a:cubicBezTo>
                      <a:pt x="24562" y="17620"/>
                      <a:pt x="25013" y="12407"/>
                      <a:pt x="23509" y="7219"/>
                    </a:cubicBezTo>
                    <a:cubicBezTo>
                      <a:pt x="23209" y="6191"/>
                      <a:pt x="22858" y="5139"/>
                      <a:pt x="22407" y="4136"/>
                    </a:cubicBezTo>
                    <a:cubicBezTo>
                      <a:pt x="22106" y="3434"/>
                      <a:pt x="21555" y="2056"/>
                      <a:pt x="20828" y="1655"/>
                    </a:cubicBezTo>
                    <a:cubicBezTo>
                      <a:pt x="19650" y="978"/>
                      <a:pt x="18397" y="402"/>
                      <a:pt x="17093" y="1"/>
                    </a:cubicBezTo>
                    <a:close/>
                  </a:path>
                </a:pathLst>
              </a:custGeom>
              <a:solidFill>
                <a:srgbClr val="ACD3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678900" y="4076800"/>
                <a:ext cx="657300" cy="1057825"/>
              </a:xfrm>
              <a:custGeom>
                <a:avLst/>
                <a:gdLst/>
                <a:ahLst/>
                <a:cxnLst/>
                <a:rect l="l" t="t" r="r" b="b"/>
                <a:pathLst>
                  <a:path w="26292" h="42313" extrusionOk="0">
                    <a:moveTo>
                      <a:pt x="25523" y="0"/>
                    </a:moveTo>
                    <a:cubicBezTo>
                      <a:pt x="25314" y="0"/>
                      <a:pt x="25110" y="100"/>
                      <a:pt x="24988" y="282"/>
                    </a:cubicBezTo>
                    <a:cubicBezTo>
                      <a:pt x="17520" y="10733"/>
                      <a:pt x="5966" y="29881"/>
                      <a:pt x="151" y="41335"/>
                    </a:cubicBezTo>
                    <a:cubicBezTo>
                      <a:pt x="1" y="41660"/>
                      <a:pt x="126" y="42061"/>
                      <a:pt x="452" y="42237"/>
                    </a:cubicBezTo>
                    <a:cubicBezTo>
                      <a:pt x="552" y="42287"/>
                      <a:pt x="652" y="42312"/>
                      <a:pt x="753" y="42312"/>
                    </a:cubicBezTo>
                    <a:cubicBezTo>
                      <a:pt x="1003" y="42312"/>
                      <a:pt x="1229" y="42162"/>
                      <a:pt x="1354" y="41936"/>
                    </a:cubicBezTo>
                    <a:cubicBezTo>
                      <a:pt x="7119" y="30533"/>
                      <a:pt x="18647" y="11460"/>
                      <a:pt x="26066" y="1059"/>
                    </a:cubicBezTo>
                    <a:cubicBezTo>
                      <a:pt x="26292" y="758"/>
                      <a:pt x="26216" y="332"/>
                      <a:pt x="25916" y="131"/>
                    </a:cubicBezTo>
                    <a:cubicBezTo>
                      <a:pt x="25797" y="42"/>
                      <a:pt x="25659" y="0"/>
                      <a:pt x="25523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1460250" y="5147750"/>
                <a:ext cx="828975" cy="347425"/>
              </a:xfrm>
              <a:custGeom>
                <a:avLst/>
                <a:gdLst/>
                <a:ahLst/>
                <a:cxnLst/>
                <a:rect l="l" t="t" r="r" b="b"/>
                <a:pathLst>
                  <a:path w="33159" h="13897" extrusionOk="0">
                    <a:moveTo>
                      <a:pt x="9621" y="1"/>
                    </a:moveTo>
                    <a:cubicBezTo>
                      <a:pt x="7369" y="1"/>
                      <a:pt x="5095" y="597"/>
                      <a:pt x="3133" y="1604"/>
                    </a:cubicBezTo>
                    <a:cubicBezTo>
                      <a:pt x="1003" y="2682"/>
                      <a:pt x="150" y="5489"/>
                      <a:pt x="50" y="7745"/>
                    </a:cubicBezTo>
                    <a:cubicBezTo>
                      <a:pt x="0" y="8597"/>
                      <a:pt x="75" y="9474"/>
                      <a:pt x="401" y="10276"/>
                    </a:cubicBezTo>
                    <a:cubicBezTo>
                      <a:pt x="1362" y="12812"/>
                      <a:pt x="3541" y="13896"/>
                      <a:pt x="5945" y="13896"/>
                    </a:cubicBezTo>
                    <a:cubicBezTo>
                      <a:pt x="6487" y="13896"/>
                      <a:pt x="7041" y="13841"/>
                      <a:pt x="7594" y="13735"/>
                    </a:cubicBezTo>
                    <a:cubicBezTo>
                      <a:pt x="10832" y="13138"/>
                      <a:pt x="14027" y="12078"/>
                      <a:pt x="17277" y="12078"/>
                    </a:cubicBezTo>
                    <a:cubicBezTo>
                      <a:pt x="17575" y="12078"/>
                      <a:pt x="17872" y="12087"/>
                      <a:pt x="18171" y="12106"/>
                    </a:cubicBezTo>
                    <a:cubicBezTo>
                      <a:pt x="20259" y="12229"/>
                      <a:pt x="22300" y="12833"/>
                      <a:pt x="24363" y="12833"/>
                    </a:cubicBezTo>
                    <a:cubicBezTo>
                      <a:pt x="24404" y="12833"/>
                      <a:pt x="24445" y="12833"/>
                      <a:pt x="24486" y="12833"/>
                    </a:cubicBezTo>
                    <a:cubicBezTo>
                      <a:pt x="24787" y="12833"/>
                      <a:pt x="25063" y="12807"/>
                      <a:pt x="25364" y="12782"/>
                    </a:cubicBezTo>
                    <a:cubicBezTo>
                      <a:pt x="27544" y="12557"/>
                      <a:pt x="29800" y="11379"/>
                      <a:pt x="31128" y="9599"/>
                    </a:cubicBezTo>
                    <a:cubicBezTo>
                      <a:pt x="31730" y="8772"/>
                      <a:pt x="33158" y="5264"/>
                      <a:pt x="31379" y="5038"/>
                    </a:cubicBezTo>
                    <a:cubicBezTo>
                      <a:pt x="31352" y="5035"/>
                      <a:pt x="31325" y="5034"/>
                      <a:pt x="31299" y="5034"/>
                    </a:cubicBezTo>
                    <a:cubicBezTo>
                      <a:pt x="31080" y="5034"/>
                      <a:pt x="30881" y="5121"/>
                      <a:pt x="30702" y="5188"/>
                    </a:cubicBezTo>
                    <a:cubicBezTo>
                      <a:pt x="29450" y="5684"/>
                      <a:pt x="28269" y="5888"/>
                      <a:pt x="27118" y="5888"/>
                    </a:cubicBezTo>
                    <a:cubicBezTo>
                      <a:pt x="25065" y="5888"/>
                      <a:pt x="23106" y="5239"/>
                      <a:pt x="21003" y="4436"/>
                    </a:cubicBezTo>
                    <a:cubicBezTo>
                      <a:pt x="18070" y="3284"/>
                      <a:pt x="15514" y="1053"/>
                      <a:pt x="12406" y="326"/>
                    </a:cubicBezTo>
                    <a:cubicBezTo>
                      <a:pt x="11498" y="105"/>
                      <a:pt x="10561" y="1"/>
                      <a:pt x="9621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821775" y="5086550"/>
                <a:ext cx="343375" cy="3849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5398" extrusionOk="0">
                    <a:moveTo>
                      <a:pt x="5209" y="0"/>
                    </a:moveTo>
                    <a:cubicBezTo>
                      <a:pt x="4347" y="0"/>
                      <a:pt x="3502" y="272"/>
                      <a:pt x="2832" y="894"/>
                    </a:cubicBezTo>
                    <a:cubicBezTo>
                      <a:pt x="1629" y="2047"/>
                      <a:pt x="1604" y="3977"/>
                      <a:pt x="1905" y="5631"/>
                    </a:cubicBezTo>
                    <a:cubicBezTo>
                      <a:pt x="2356" y="8012"/>
                      <a:pt x="3333" y="9842"/>
                      <a:pt x="4612" y="11847"/>
                    </a:cubicBezTo>
                    <a:cubicBezTo>
                      <a:pt x="4460" y="11837"/>
                      <a:pt x="4308" y="11831"/>
                      <a:pt x="4155" y="11831"/>
                    </a:cubicBezTo>
                    <a:cubicBezTo>
                      <a:pt x="3195" y="11831"/>
                      <a:pt x="2218" y="12034"/>
                      <a:pt x="1353" y="12423"/>
                    </a:cubicBezTo>
                    <a:cubicBezTo>
                      <a:pt x="702" y="12724"/>
                      <a:pt x="0" y="13301"/>
                      <a:pt x="125" y="14002"/>
                    </a:cubicBezTo>
                    <a:cubicBezTo>
                      <a:pt x="226" y="14754"/>
                      <a:pt x="1103" y="15055"/>
                      <a:pt x="1855" y="15180"/>
                    </a:cubicBezTo>
                    <a:cubicBezTo>
                      <a:pt x="2977" y="15347"/>
                      <a:pt x="4107" y="15398"/>
                      <a:pt x="5240" y="15398"/>
                    </a:cubicBezTo>
                    <a:cubicBezTo>
                      <a:pt x="6157" y="15398"/>
                      <a:pt x="7076" y="15364"/>
                      <a:pt x="7995" y="15331"/>
                    </a:cubicBezTo>
                    <a:cubicBezTo>
                      <a:pt x="9374" y="15281"/>
                      <a:pt x="10752" y="15205"/>
                      <a:pt x="12130" y="15130"/>
                    </a:cubicBezTo>
                    <a:cubicBezTo>
                      <a:pt x="12456" y="15105"/>
                      <a:pt x="12832" y="15080"/>
                      <a:pt x="13083" y="14854"/>
                    </a:cubicBezTo>
                    <a:cubicBezTo>
                      <a:pt x="13735" y="14328"/>
                      <a:pt x="13333" y="12298"/>
                      <a:pt x="13208" y="11521"/>
                    </a:cubicBezTo>
                    <a:cubicBezTo>
                      <a:pt x="12657" y="8087"/>
                      <a:pt x="10927" y="4779"/>
                      <a:pt x="8973" y="1947"/>
                    </a:cubicBezTo>
                    <a:cubicBezTo>
                      <a:pt x="8184" y="780"/>
                      <a:pt x="6672" y="0"/>
                      <a:pt x="520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762875" y="4252700"/>
                <a:ext cx="789500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1580" h="25290" extrusionOk="0">
                    <a:moveTo>
                      <a:pt x="15852" y="0"/>
                    </a:moveTo>
                    <a:cubicBezTo>
                      <a:pt x="13641" y="0"/>
                      <a:pt x="11429" y="539"/>
                      <a:pt x="9649" y="1617"/>
                    </a:cubicBezTo>
                    <a:cubicBezTo>
                      <a:pt x="7644" y="2845"/>
                      <a:pt x="6065" y="4775"/>
                      <a:pt x="5063" y="6955"/>
                    </a:cubicBezTo>
                    <a:cubicBezTo>
                      <a:pt x="4211" y="8785"/>
                      <a:pt x="3735" y="10790"/>
                      <a:pt x="2532" y="12369"/>
                    </a:cubicBezTo>
                    <a:cubicBezTo>
                      <a:pt x="2181" y="12820"/>
                      <a:pt x="1730" y="13271"/>
                      <a:pt x="1203" y="13547"/>
                    </a:cubicBezTo>
                    <a:cubicBezTo>
                      <a:pt x="827" y="13747"/>
                      <a:pt x="301" y="13747"/>
                      <a:pt x="0" y="14123"/>
                    </a:cubicBezTo>
                    <a:cubicBezTo>
                      <a:pt x="1" y="14122"/>
                      <a:pt x="3" y="14121"/>
                      <a:pt x="5" y="14121"/>
                    </a:cubicBezTo>
                    <a:cubicBezTo>
                      <a:pt x="112" y="14121"/>
                      <a:pt x="1481" y="15202"/>
                      <a:pt x="1579" y="15276"/>
                    </a:cubicBezTo>
                    <a:cubicBezTo>
                      <a:pt x="1203" y="15380"/>
                      <a:pt x="810" y="15433"/>
                      <a:pt x="428" y="15433"/>
                    </a:cubicBezTo>
                    <a:cubicBezTo>
                      <a:pt x="352" y="15433"/>
                      <a:pt x="276" y="15430"/>
                      <a:pt x="201" y="15426"/>
                    </a:cubicBezTo>
                    <a:lnTo>
                      <a:pt x="201" y="15426"/>
                    </a:lnTo>
                    <a:cubicBezTo>
                      <a:pt x="802" y="16028"/>
                      <a:pt x="1554" y="16504"/>
                      <a:pt x="2356" y="16805"/>
                    </a:cubicBezTo>
                    <a:cubicBezTo>
                      <a:pt x="1704" y="17030"/>
                      <a:pt x="978" y="16830"/>
                      <a:pt x="426" y="17331"/>
                    </a:cubicBezTo>
                    <a:cubicBezTo>
                      <a:pt x="2632" y="18609"/>
                      <a:pt x="4762" y="19988"/>
                      <a:pt x="6817" y="21466"/>
                    </a:cubicBezTo>
                    <a:cubicBezTo>
                      <a:pt x="7945" y="22294"/>
                      <a:pt x="9098" y="23121"/>
                      <a:pt x="10301" y="23847"/>
                    </a:cubicBezTo>
                    <a:cubicBezTo>
                      <a:pt x="11454" y="24549"/>
                      <a:pt x="12507" y="24875"/>
                      <a:pt x="13835" y="25101"/>
                    </a:cubicBezTo>
                    <a:cubicBezTo>
                      <a:pt x="14603" y="25229"/>
                      <a:pt x="15375" y="25290"/>
                      <a:pt x="16145" y="25290"/>
                    </a:cubicBezTo>
                    <a:cubicBezTo>
                      <a:pt x="18090" y="25290"/>
                      <a:pt x="20024" y="24898"/>
                      <a:pt x="21855" y="24198"/>
                    </a:cubicBezTo>
                    <a:cubicBezTo>
                      <a:pt x="23434" y="23597"/>
                      <a:pt x="24837" y="22619"/>
                      <a:pt x="26116" y="21542"/>
                    </a:cubicBezTo>
                    <a:cubicBezTo>
                      <a:pt x="27093" y="20740"/>
                      <a:pt x="28071" y="19963"/>
                      <a:pt x="29073" y="19186"/>
                    </a:cubicBezTo>
                    <a:cubicBezTo>
                      <a:pt x="29574" y="18810"/>
                      <a:pt x="30076" y="18509"/>
                      <a:pt x="30502" y="18108"/>
                    </a:cubicBezTo>
                    <a:cubicBezTo>
                      <a:pt x="30802" y="17857"/>
                      <a:pt x="31078" y="17557"/>
                      <a:pt x="31304" y="17206"/>
                    </a:cubicBezTo>
                    <a:cubicBezTo>
                      <a:pt x="31329" y="17181"/>
                      <a:pt x="31329" y="17156"/>
                      <a:pt x="31329" y="17106"/>
                    </a:cubicBezTo>
                    <a:cubicBezTo>
                      <a:pt x="31329" y="17055"/>
                      <a:pt x="31228" y="17055"/>
                      <a:pt x="31178" y="17055"/>
                    </a:cubicBezTo>
                    <a:lnTo>
                      <a:pt x="29424" y="17281"/>
                    </a:lnTo>
                    <a:cubicBezTo>
                      <a:pt x="30176" y="16805"/>
                      <a:pt x="30953" y="16278"/>
                      <a:pt x="31253" y="15476"/>
                    </a:cubicBezTo>
                    <a:lnTo>
                      <a:pt x="31253" y="15476"/>
                    </a:lnTo>
                    <a:cubicBezTo>
                      <a:pt x="30992" y="15514"/>
                      <a:pt x="30724" y="15534"/>
                      <a:pt x="30454" y="15534"/>
                    </a:cubicBezTo>
                    <a:cubicBezTo>
                      <a:pt x="29999" y="15534"/>
                      <a:pt x="29539" y="15477"/>
                      <a:pt x="29098" y="15351"/>
                    </a:cubicBezTo>
                    <a:cubicBezTo>
                      <a:pt x="30076" y="15276"/>
                      <a:pt x="30878" y="14524"/>
                      <a:pt x="31579" y="13822"/>
                    </a:cubicBezTo>
                    <a:cubicBezTo>
                      <a:pt x="30552" y="13822"/>
                      <a:pt x="29750" y="13121"/>
                      <a:pt x="29173" y="12369"/>
                    </a:cubicBezTo>
                    <a:cubicBezTo>
                      <a:pt x="27945" y="10790"/>
                      <a:pt x="27469" y="8785"/>
                      <a:pt x="26642" y="6955"/>
                    </a:cubicBezTo>
                    <a:cubicBezTo>
                      <a:pt x="25639" y="4775"/>
                      <a:pt x="24060" y="2845"/>
                      <a:pt x="22055" y="1617"/>
                    </a:cubicBezTo>
                    <a:cubicBezTo>
                      <a:pt x="20276" y="539"/>
                      <a:pt x="18064" y="0"/>
                      <a:pt x="1585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917000" y="4798750"/>
                <a:ext cx="716825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28673" h="30425" extrusionOk="0">
                    <a:moveTo>
                      <a:pt x="19600" y="0"/>
                    </a:moveTo>
                    <a:cubicBezTo>
                      <a:pt x="18422" y="953"/>
                      <a:pt x="17119" y="1830"/>
                      <a:pt x="15690" y="2381"/>
                    </a:cubicBezTo>
                    <a:cubicBezTo>
                      <a:pt x="13862" y="3062"/>
                      <a:pt x="11932" y="3449"/>
                      <a:pt x="9991" y="3449"/>
                    </a:cubicBezTo>
                    <a:cubicBezTo>
                      <a:pt x="9217" y="3449"/>
                      <a:pt x="8441" y="3387"/>
                      <a:pt x="7670" y="3259"/>
                    </a:cubicBezTo>
                    <a:cubicBezTo>
                      <a:pt x="6342" y="3033"/>
                      <a:pt x="5289" y="2707"/>
                      <a:pt x="4136" y="2005"/>
                    </a:cubicBezTo>
                    <a:cubicBezTo>
                      <a:pt x="3409" y="1579"/>
                      <a:pt x="2682" y="1103"/>
                      <a:pt x="2006" y="602"/>
                    </a:cubicBezTo>
                    <a:cubicBezTo>
                      <a:pt x="1605" y="2832"/>
                      <a:pt x="1229" y="5038"/>
                      <a:pt x="853" y="7269"/>
                    </a:cubicBezTo>
                    <a:cubicBezTo>
                      <a:pt x="427" y="9625"/>
                      <a:pt x="1" y="11780"/>
                      <a:pt x="301" y="14186"/>
                    </a:cubicBezTo>
                    <a:cubicBezTo>
                      <a:pt x="727" y="17494"/>
                      <a:pt x="2557" y="21229"/>
                      <a:pt x="4712" y="23810"/>
                    </a:cubicBezTo>
                    <a:cubicBezTo>
                      <a:pt x="6291" y="25690"/>
                      <a:pt x="8146" y="26617"/>
                      <a:pt x="10352" y="27544"/>
                    </a:cubicBezTo>
                    <a:cubicBezTo>
                      <a:pt x="12382" y="28397"/>
                      <a:pt x="14186" y="29299"/>
                      <a:pt x="16342" y="29925"/>
                    </a:cubicBezTo>
                    <a:cubicBezTo>
                      <a:pt x="17448" y="30254"/>
                      <a:pt x="18564" y="30425"/>
                      <a:pt x="19676" y="30425"/>
                    </a:cubicBezTo>
                    <a:cubicBezTo>
                      <a:pt x="21106" y="30425"/>
                      <a:pt x="22528" y="30142"/>
                      <a:pt x="23911" y="29549"/>
                    </a:cubicBezTo>
                    <a:cubicBezTo>
                      <a:pt x="28246" y="27745"/>
                      <a:pt x="28672" y="22933"/>
                      <a:pt x="27319" y="19073"/>
                    </a:cubicBezTo>
                    <a:cubicBezTo>
                      <a:pt x="26116" y="15690"/>
                      <a:pt x="24537" y="12457"/>
                      <a:pt x="23058" y="9173"/>
                    </a:cubicBezTo>
                    <a:cubicBezTo>
                      <a:pt x="22582" y="8171"/>
                      <a:pt x="22156" y="7143"/>
                      <a:pt x="21730" y="6141"/>
                    </a:cubicBezTo>
                    <a:cubicBezTo>
                      <a:pt x="20953" y="4286"/>
                      <a:pt x="20602" y="1705"/>
                      <a:pt x="19600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818625" y="4446850"/>
                <a:ext cx="300775" cy="23707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483" extrusionOk="0">
                    <a:moveTo>
                      <a:pt x="6870" y="0"/>
                    </a:moveTo>
                    <a:cubicBezTo>
                      <a:pt x="6152" y="0"/>
                      <a:pt x="5424" y="142"/>
                      <a:pt x="4738" y="417"/>
                    </a:cubicBezTo>
                    <a:cubicBezTo>
                      <a:pt x="3886" y="743"/>
                      <a:pt x="3084" y="1194"/>
                      <a:pt x="2332" y="1720"/>
                    </a:cubicBezTo>
                    <a:cubicBezTo>
                      <a:pt x="2056" y="1921"/>
                      <a:pt x="1805" y="2121"/>
                      <a:pt x="1555" y="2322"/>
                    </a:cubicBezTo>
                    <a:cubicBezTo>
                      <a:pt x="1229" y="3124"/>
                      <a:pt x="828" y="3901"/>
                      <a:pt x="302" y="4603"/>
                    </a:cubicBezTo>
                    <a:cubicBezTo>
                      <a:pt x="201" y="4728"/>
                      <a:pt x="101" y="4828"/>
                      <a:pt x="1" y="4954"/>
                    </a:cubicBezTo>
                    <a:cubicBezTo>
                      <a:pt x="1" y="4953"/>
                      <a:pt x="1" y="4953"/>
                      <a:pt x="2" y="4953"/>
                    </a:cubicBezTo>
                    <a:cubicBezTo>
                      <a:pt x="61" y="4953"/>
                      <a:pt x="2710" y="6835"/>
                      <a:pt x="3008" y="7034"/>
                    </a:cubicBezTo>
                    <a:cubicBezTo>
                      <a:pt x="4036" y="7786"/>
                      <a:pt x="5164" y="8412"/>
                      <a:pt x="6342" y="8888"/>
                    </a:cubicBezTo>
                    <a:cubicBezTo>
                      <a:pt x="7182" y="9218"/>
                      <a:pt x="8099" y="9483"/>
                      <a:pt x="8998" y="9483"/>
                    </a:cubicBezTo>
                    <a:cubicBezTo>
                      <a:pt x="9467" y="9483"/>
                      <a:pt x="9931" y="9411"/>
                      <a:pt x="10377" y="9239"/>
                    </a:cubicBezTo>
                    <a:cubicBezTo>
                      <a:pt x="10678" y="9114"/>
                      <a:pt x="11003" y="8939"/>
                      <a:pt x="11229" y="8663"/>
                    </a:cubicBezTo>
                    <a:cubicBezTo>
                      <a:pt x="12031" y="7761"/>
                      <a:pt x="12031" y="6207"/>
                      <a:pt x="11906" y="5054"/>
                    </a:cubicBezTo>
                    <a:cubicBezTo>
                      <a:pt x="11780" y="3826"/>
                      <a:pt x="11329" y="2598"/>
                      <a:pt x="10527" y="1645"/>
                    </a:cubicBezTo>
                    <a:cubicBezTo>
                      <a:pt x="9588" y="525"/>
                      <a:pt x="8248" y="0"/>
                      <a:pt x="6870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1203975" y="4446850"/>
                <a:ext cx="29702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9391" extrusionOk="0">
                    <a:moveTo>
                      <a:pt x="5111" y="0"/>
                    </a:moveTo>
                    <a:cubicBezTo>
                      <a:pt x="3733" y="0"/>
                      <a:pt x="2393" y="525"/>
                      <a:pt x="1454" y="1645"/>
                    </a:cubicBezTo>
                    <a:cubicBezTo>
                      <a:pt x="251" y="3074"/>
                      <a:pt x="0" y="4803"/>
                      <a:pt x="251" y="6608"/>
                    </a:cubicBezTo>
                    <a:cubicBezTo>
                      <a:pt x="351" y="7284"/>
                      <a:pt x="627" y="8036"/>
                      <a:pt x="1028" y="8613"/>
                    </a:cubicBezTo>
                    <a:cubicBezTo>
                      <a:pt x="1479" y="9214"/>
                      <a:pt x="2482" y="9365"/>
                      <a:pt x="3183" y="9390"/>
                    </a:cubicBezTo>
                    <a:cubicBezTo>
                      <a:pt x="3213" y="9390"/>
                      <a:pt x="3243" y="9390"/>
                      <a:pt x="3273" y="9390"/>
                    </a:cubicBezTo>
                    <a:cubicBezTo>
                      <a:pt x="4844" y="9390"/>
                      <a:pt x="6343" y="8750"/>
                      <a:pt x="7745" y="8036"/>
                    </a:cubicBezTo>
                    <a:cubicBezTo>
                      <a:pt x="8597" y="7610"/>
                      <a:pt x="9599" y="7209"/>
                      <a:pt x="10326" y="6558"/>
                    </a:cubicBezTo>
                    <a:cubicBezTo>
                      <a:pt x="10853" y="6081"/>
                      <a:pt x="11379" y="5530"/>
                      <a:pt x="11880" y="5029"/>
                    </a:cubicBezTo>
                    <a:cubicBezTo>
                      <a:pt x="11755" y="4878"/>
                      <a:pt x="11655" y="4728"/>
                      <a:pt x="11554" y="4578"/>
                    </a:cubicBezTo>
                    <a:cubicBezTo>
                      <a:pt x="11003" y="3801"/>
                      <a:pt x="10552" y="3024"/>
                      <a:pt x="10176" y="2147"/>
                    </a:cubicBezTo>
                    <a:cubicBezTo>
                      <a:pt x="10000" y="1996"/>
                      <a:pt x="9825" y="1871"/>
                      <a:pt x="9650" y="1720"/>
                    </a:cubicBezTo>
                    <a:cubicBezTo>
                      <a:pt x="8898" y="1194"/>
                      <a:pt x="8096" y="743"/>
                      <a:pt x="7244" y="417"/>
                    </a:cubicBezTo>
                    <a:cubicBezTo>
                      <a:pt x="6557" y="142"/>
                      <a:pt x="5829" y="0"/>
                      <a:pt x="511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871275" y="4252700"/>
                <a:ext cx="575825" cy="427775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7111" extrusionOk="0">
                    <a:moveTo>
                      <a:pt x="11516" y="0"/>
                    </a:moveTo>
                    <a:cubicBezTo>
                      <a:pt x="9305" y="0"/>
                      <a:pt x="7093" y="539"/>
                      <a:pt x="5313" y="1617"/>
                    </a:cubicBezTo>
                    <a:cubicBezTo>
                      <a:pt x="3308" y="2845"/>
                      <a:pt x="1729" y="4775"/>
                      <a:pt x="727" y="6955"/>
                    </a:cubicBezTo>
                    <a:cubicBezTo>
                      <a:pt x="451" y="7532"/>
                      <a:pt x="226" y="8133"/>
                      <a:pt x="0" y="8735"/>
                    </a:cubicBezTo>
                    <a:cubicBezTo>
                      <a:pt x="752" y="8158"/>
                      <a:pt x="1579" y="7632"/>
                      <a:pt x="2431" y="7306"/>
                    </a:cubicBezTo>
                    <a:cubicBezTo>
                      <a:pt x="3187" y="6999"/>
                      <a:pt x="4015" y="6831"/>
                      <a:pt x="4837" y="6831"/>
                    </a:cubicBezTo>
                    <a:cubicBezTo>
                      <a:pt x="5759" y="6831"/>
                      <a:pt x="6674" y="7043"/>
                      <a:pt x="7469" y="7506"/>
                    </a:cubicBezTo>
                    <a:cubicBezTo>
                      <a:pt x="8847" y="8334"/>
                      <a:pt x="9749" y="9837"/>
                      <a:pt x="10176" y="11391"/>
                    </a:cubicBezTo>
                    <a:cubicBezTo>
                      <a:pt x="10476" y="12519"/>
                      <a:pt x="10577" y="13672"/>
                      <a:pt x="10627" y="14850"/>
                    </a:cubicBezTo>
                    <a:cubicBezTo>
                      <a:pt x="10652" y="15677"/>
                      <a:pt x="10401" y="16880"/>
                      <a:pt x="11554" y="17080"/>
                    </a:cubicBezTo>
                    <a:cubicBezTo>
                      <a:pt x="11661" y="17101"/>
                      <a:pt x="11756" y="17110"/>
                      <a:pt x="11841" y="17110"/>
                    </a:cubicBezTo>
                    <a:cubicBezTo>
                      <a:pt x="12812" y="17110"/>
                      <a:pt x="12427" y="15871"/>
                      <a:pt x="12381" y="15226"/>
                    </a:cubicBezTo>
                    <a:cubicBezTo>
                      <a:pt x="12331" y="13973"/>
                      <a:pt x="12506" y="12594"/>
                      <a:pt x="12857" y="11391"/>
                    </a:cubicBezTo>
                    <a:cubicBezTo>
                      <a:pt x="13283" y="9837"/>
                      <a:pt x="14161" y="8334"/>
                      <a:pt x="15564" y="7506"/>
                    </a:cubicBezTo>
                    <a:cubicBezTo>
                      <a:pt x="16359" y="7043"/>
                      <a:pt x="17267" y="6831"/>
                      <a:pt x="18186" y="6831"/>
                    </a:cubicBezTo>
                    <a:cubicBezTo>
                      <a:pt x="19005" y="6831"/>
                      <a:pt x="19834" y="6999"/>
                      <a:pt x="20602" y="7306"/>
                    </a:cubicBezTo>
                    <a:cubicBezTo>
                      <a:pt x="21454" y="7632"/>
                      <a:pt x="22256" y="8158"/>
                      <a:pt x="23033" y="8735"/>
                    </a:cubicBezTo>
                    <a:cubicBezTo>
                      <a:pt x="22807" y="8133"/>
                      <a:pt x="22582" y="7532"/>
                      <a:pt x="22306" y="6955"/>
                    </a:cubicBezTo>
                    <a:cubicBezTo>
                      <a:pt x="21303" y="4775"/>
                      <a:pt x="19724" y="2845"/>
                      <a:pt x="17719" y="1617"/>
                    </a:cubicBezTo>
                    <a:cubicBezTo>
                      <a:pt x="15940" y="539"/>
                      <a:pt x="13728" y="0"/>
                      <a:pt x="1151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1106850" y="4663150"/>
                <a:ext cx="1002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634" extrusionOk="0">
                    <a:moveTo>
                      <a:pt x="2171" y="1"/>
                    </a:moveTo>
                    <a:cubicBezTo>
                      <a:pt x="1840" y="1"/>
                      <a:pt x="1509" y="46"/>
                      <a:pt x="1179" y="136"/>
                    </a:cubicBezTo>
                    <a:cubicBezTo>
                      <a:pt x="878" y="236"/>
                      <a:pt x="577" y="362"/>
                      <a:pt x="402" y="612"/>
                    </a:cubicBezTo>
                    <a:cubicBezTo>
                      <a:pt x="1" y="1189"/>
                      <a:pt x="702" y="1966"/>
                      <a:pt x="1128" y="2292"/>
                    </a:cubicBezTo>
                    <a:cubicBezTo>
                      <a:pt x="1432" y="2508"/>
                      <a:pt x="1802" y="2633"/>
                      <a:pt x="2166" y="2633"/>
                    </a:cubicBezTo>
                    <a:cubicBezTo>
                      <a:pt x="2434" y="2633"/>
                      <a:pt x="2699" y="2566"/>
                      <a:pt x="2933" y="2417"/>
                    </a:cubicBezTo>
                    <a:cubicBezTo>
                      <a:pt x="3384" y="2141"/>
                      <a:pt x="3760" y="1540"/>
                      <a:pt x="3860" y="1038"/>
                    </a:cubicBezTo>
                    <a:cubicBezTo>
                      <a:pt x="4011" y="362"/>
                      <a:pt x="3409" y="161"/>
                      <a:pt x="2833" y="61"/>
                    </a:cubicBezTo>
                    <a:cubicBezTo>
                      <a:pt x="2612" y="21"/>
                      <a:pt x="2392" y="1"/>
                      <a:pt x="217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1108725" y="4714775"/>
                <a:ext cx="55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783" extrusionOk="0">
                    <a:moveTo>
                      <a:pt x="2031" y="1"/>
                    </a:moveTo>
                    <a:cubicBezTo>
                      <a:pt x="1956" y="1"/>
                      <a:pt x="1906" y="76"/>
                      <a:pt x="1906" y="151"/>
                    </a:cubicBezTo>
                    <a:cubicBezTo>
                      <a:pt x="1931" y="577"/>
                      <a:pt x="1931" y="1003"/>
                      <a:pt x="1931" y="1455"/>
                    </a:cubicBezTo>
                    <a:cubicBezTo>
                      <a:pt x="1956" y="1655"/>
                      <a:pt x="1931" y="1831"/>
                      <a:pt x="1881" y="1981"/>
                    </a:cubicBezTo>
                    <a:cubicBezTo>
                      <a:pt x="1780" y="2257"/>
                      <a:pt x="1505" y="2482"/>
                      <a:pt x="1179" y="2507"/>
                    </a:cubicBezTo>
                    <a:cubicBezTo>
                      <a:pt x="1134" y="2511"/>
                      <a:pt x="1091" y="2513"/>
                      <a:pt x="1049" y="2513"/>
                    </a:cubicBezTo>
                    <a:cubicBezTo>
                      <a:pt x="831" y="2513"/>
                      <a:pt x="649" y="2458"/>
                      <a:pt x="502" y="2332"/>
                    </a:cubicBezTo>
                    <a:cubicBezTo>
                      <a:pt x="352" y="2181"/>
                      <a:pt x="277" y="2006"/>
                      <a:pt x="251" y="1780"/>
                    </a:cubicBezTo>
                    <a:cubicBezTo>
                      <a:pt x="251" y="1705"/>
                      <a:pt x="201" y="1630"/>
                      <a:pt x="126" y="1630"/>
                    </a:cubicBezTo>
                    <a:cubicBezTo>
                      <a:pt x="51" y="1655"/>
                      <a:pt x="1" y="1705"/>
                      <a:pt x="1" y="1780"/>
                    </a:cubicBezTo>
                    <a:cubicBezTo>
                      <a:pt x="1" y="2081"/>
                      <a:pt x="126" y="2332"/>
                      <a:pt x="327" y="2532"/>
                    </a:cubicBezTo>
                    <a:cubicBezTo>
                      <a:pt x="527" y="2708"/>
                      <a:pt x="778" y="2783"/>
                      <a:pt x="1079" y="2783"/>
                    </a:cubicBezTo>
                    <a:lnTo>
                      <a:pt x="1204" y="2783"/>
                    </a:lnTo>
                    <a:cubicBezTo>
                      <a:pt x="1630" y="2733"/>
                      <a:pt x="2006" y="2457"/>
                      <a:pt x="2131" y="2056"/>
                    </a:cubicBezTo>
                    <a:cubicBezTo>
                      <a:pt x="2206" y="1856"/>
                      <a:pt x="2206" y="1655"/>
                      <a:pt x="2206" y="1455"/>
                    </a:cubicBezTo>
                    <a:cubicBezTo>
                      <a:pt x="2206" y="1003"/>
                      <a:pt x="2181" y="552"/>
                      <a:pt x="2181" y="126"/>
                    </a:cubicBezTo>
                    <a:cubicBezTo>
                      <a:pt x="2181" y="51"/>
                      <a:pt x="2106" y="1"/>
                      <a:pt x="203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1156975" y="4750500"/>
                <a:ext cx="551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05" extrusionOk="0">
                    <a:moveTo>
                      <a:pt x="2081" y="1"/>
                    </a:moveTo>
                    <a:cubicBezTo>
                      <a:pt x="2006" y="1"/>
                      <a:pt x="1956" y="76"/>
                      <a:pt x="1956" y="151"/>
                    </a:cubicBezTo>
                    <a:cubicBezTo>
                      <a:pt x="1956" y="452"/>
                      <a:pt x="1880" y="853"/>
                      <a:pt x="1504" y="1053"/>
                    </a:cubicBezTo>
                    <a:cubicBezTo>
                      <a:pt x="1414" y="1110"/>
                      <a:pt x="1303" y="1136"/>
                      <a:pt x="1188" y="1136"/>
                    </a:cubicBezTo>
                    <a:cubicBezTo>
                      <a:pt x="1048" y="1136"/>
                      <a:pt x="902" y="1097"/>
                      <a:pt x="778" y="1028"/>
                    </a:cubicBezTo>
                    <a:cubicBezTo>
                      <a:pt x="477" y="853"/>
                      <a:pt x="352" y="502"/>
                      <a:pt x="276" y="151"/>
                    </a:cubicBezTo>
                    <a:cubicBezTo>
                      <a:pt x="256" y="89"/>
                      <a:pt x="201" y="44"/>
                      <a:pt x="155" y="44"/>
                    </a:cubicBezTo>
                    <a:cubicBezTo>
                      <a:pt x="145" y="44"/>
                      <a:pt x="135" y="46"/>
                      <a:pt x="126" y="51"/>
                    </a:cubicBezTo>
                    <a:cubicBezTo>
                      <a:pt x="51" y="51"/>
                      <a:pt x="1" y="126"/>
                      <a:pt x="26" y="201"/>
                    </a:cubicBezTo>
                    <a:cubicBezTo>
                      <a:pt x="126" y="602"/>
                      <a:pt x="251" y="1028"/>
                      <a:pt x="652" y="1254"/>
                    </a:cubicBezTo>
                    <a:cubicBezTo>
                      <a:pt x="803" y="1354"/>
                      <a:pt x="1003" y="1404"/>
                      <a:pt x="1179" y="1404"/>
                    </a:cubicBezTo>
                    <a:cubicBezTo>
                      <a:pt x="1329" y="1404"/>
                      <a:pt x="1504" y="1354"/>
                      <a:pt x="1630" y="1279"/>
                    </a:cubicBezTo>
                    <a:cubicBezTo>
                      <a:pt x="2031" y="1078"/>
                      <a:pt x="2206" y="677"/>
                      <a:pt x="2206" y="151"/>
                    </a:cubicBezTo>
                    <a:cubicBezTo>
                      <a:pt x="2206" y="76"/>
                      <a:pt x="2156" y="26"/>
                      <a:pt x="208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4" name="Google Shape;1484;p31"/>
              <p:cNvSpPr/>
              <p:nvPr/>
            </p:nvSpPr>
            <p:spPr>
              <a:xfrm>
                <a:off x="877525" y="4264275"/>
                <a:ext cx="144775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212" extrusionOk="0">
                    <a:moveTo>
                      <a:pt x="2362" y="72"/>
                    </a:moveTo>
                    <a:cubicBezTo>
                      <a:pt x="2285" y="72"/>
                      <a:pt x="2208" y="74"/>
                      <a:pt x="2131" y="76"/>
                    </a:cubicBezTo>
                    <a:cubicBezTo>
                      <a:pt x="1479" y="101"/>
                      <a:pt x="1" y="1"/>
                      <a:pt x="1" y="953"/>
                    </a:cubicBezTo>
                    <a:cubicBezTo>
                      <a:pt x="151" y="891"/>
                      <a:pt x="308" y="865"/>
                      <a:pt x="464" y="865"/>
                    </a:cubicBezTo>
                    <a:cubicBezTo>
                      <a:pt x="621" y="865"/>
                      <a:pt x="778" y="891"/>
                      <a:pt x="928" y="928"/>
                    </a:cubicBezTo>
                    <a:cubicBezTo>
                      <a:pt x="1479" y="1104"/>
                      <a:pt x="1956" y="1404"/>
                      <a:pt x="2357" y="1805"/>
                    </a:cubicBezTo>
                    <a:cubicBezTo>
                      <a:pt x="2657" y="2131"/>
                      <a:pt x="2908" y="2482"/>
                      <a:pt x="3134" y="2858"/>
                    </a:cubicBezTo>
                    <a:cubicBezTo>
                      <a:pt x="3209" y="2983"/>
                      <a:pt x="3259" y="3084"/>
                      <a:pt x="3334" y="3184"/>
                    </a:cubicBezTo>
                    <a:cubicBezTo>
                      <a:pt x="3509" y="3510"/>
                      <a:pt x="3660" y="3835"/>
                      <a:pt x="3735" y="4211"/>
                    </a:cubicBezTo>
                    <a:cubicBezTo>
                      <a:pt x="4011" y="4136"/>
                      <a:pt x="4211" y="3835"/>
                      <a:pt x="4412" y="3635"/>
                    </a:cubicBezTo>
                    <a:cubicBezTo>
                      <a:pt x="4637" y="3384"/>
                      <a:pt x="4863" y="3134"/>
                      <a:pt x="5063" y="2833"/>
                    </a:cubicBezTo>
                    <a:cubicBezTo>
                      <a:pt x="5239" y="2607"/>
                      <a:pt x="5389" y="2332"/>
                      <a:pt x="5514" y="2056"/>
                    </a:cubicBezTo>
                    <a:cubicBezTo>
                      <a:pt x="5590" y="1855"/>
                      <a:pt x="5790" y="1379"/>
                      <a:pt x="5715" y="1154"/>
                    </a:cubicBezTo>
                    <a:cubicBezTo>
                      <a:pt x="5665" y="1028"/>
                      <a:pt x="5339" y="903"/>
                      <a:pt x="5189" y="803"/>
                    </a:cubicBezTo>
                    <a:cubicBezTo>
                      <a:pt x="4963" y="627"/>
                      <a:pt x="4712" y="502"/>
                      <a:pt x="4437" y="402"/>
                    </a:cubicBezTo>
                    <a:cubicBezTo>
                      <a:pt x="3782" y="176"/>
                      <a:pt x="3066" y="72"/>
                      <a:pt x="2362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5" name="Google Shape;1485;p31"/>
              <p:cNvSpPr/>
              <p:nvPr/>
            </p:nvSpPr>
            <p:spPr>
              <a:xfrm>
                <a:off x="878150" y="4285900"/>
                <a:ext cx="9212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821" extrusionOk="0">
                    <a:moveTo>
                      <a:pt x="464" y="0"/>
                    </a:moveTo>
                    <a:cubicBezTo>
                      <a:pt x="314" y="0"/>
                      <a:pt x="164" y="26"/>
                      <a:pt x="26" y="88"/>
                    </a:cubicBezTo>
                    <a:cubicBezTo>
                      <a:pt x="26" y="88"/>
                      <a:pt x="26" y="113"/>
                      <a:pt x="26" y="138"/>
                    </a:cubicBezTo>
                    <a:cubicBezTo>
                      <a:pt x="1" y="1617"/>
                      <a:pt x="352" y="3096"/>
                      <a:pt x="828" y="4474"/>
                    </a:cubicBezTo>
                    <a:cubicBezTo>
                      <a:pt x="853" y="4600"/>
                      <a:pt x="903" y="4725"/>
                      <a:pt x="1028" y="4800"/>
                    </a:cubicBezTo>
                    <a:cubicBezTo>
                      <a:pt x="1063" y="4814"/>
                      <a:pt x="1102" y="4820"/>
                      <a:pt x="1143" y="4820"/>
                    </a:cubicBezTo>
                    <a:cubicBezTo>
                      <a:pt x="1248" y="4820"/>
                      <a:pt x="1364" y="4779"/>
                      <a:pt x="1454" y="4725"/>
                    </a:cubicBezTo>
                    <a:cubicBezTo>
                      <a:pt x="2231" y="4349"/>
                      <a:pt x="3109" y="3948"/>
                      <a:pt x="3685" y="3296"/>
                    </a:cubicBezTo>
                    <a:cubicBezTo>
                      <a:pt x="3635" y="2945"/>
                      <a:pt x="3459" y="2620"/>
                      <a:pt x="3309" y="2319"/>
                    </a:cubicBezTo>
                    <a:cubicBezTo>
                      <a:pt x="3234" y="2219"/>
                      <a:pt x="3184" y="2118"/>
                      <a:pt x="3109" y="1993"/>
                    </a:cubicBezTo>
                    <a:cubicBezTo>
                      <a:pt x="2883" y="1617"/>
                      <a:pt x="2632" y="1266"/>
                      <a:pt x="2332" y="940"/>
                    </a:cubicBezTo>
                    <a:cubicBezTo>
                      <a:pt x="1931" y="539"/>
                      <a:pt x="1454" y="239"/>
                      <a:pt x="903" y="63"/>
                    </a:cubicBezTo>
                    <a:cubicBezTo>
                      <a:pt x="765" y="26"/>
                      <a:pt x="615" y="0"/>
                      <a:pt x="46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6" name="Google Shape;1486;p31"/>
              <p:cNvSpPr/>
              <p:nvPr/>
            </p:nvSpPr>
            <p:spPr>
              <a:xfrm>
                <a:off x="1296075" y="4264275"/>
                <a:ext cx="14540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212" extrusionOk="0">
                    <a:moveTo>
                      <a:pt x="3429" y="72"/>
                    </a:moveTo>
                    <a:cubicBezTo>
                      <a:pt x="2729" y="72"/>
                      <a:pt x="2031" y="176"/>
                      <a:pt x="1354" y="402"/>
                    </a:cubicBezTo>
                    <a:cubicBezTo>
                      <a:pt x="1103" y="502"/>
                      <a:pt x="828" y="627"/>
                      <a:pt x="602" y="803"/>
                    </a:cubicBezTo>
                    <a:cubicBezTo>
                      <a:pt x="477" y="903"/>
                      <a:pt x="151" y="1028"/>
                      <a:pt x="101" y="1154"/>
                    </a:cubicBezTo>
                    <a:cubicBezTo>
                      <a:pt x="1" y="1379"/>
                      <a:pt x="226" y="1855"/>
                      <a:pt x="301" y="2056"/>
                    </a:cubicBezTo>
                    <a:cubicBezTo>
                      <a:pt x="427" y="2332"/>
                      <a:pt x="552" y="2607"/>
                      <a:pt x="727" y="2833"/>
                    </a:cubicBezTo>
                    <a:cubicBezTo>
                      <a:pt x="928" y="3134"/>
                      <a:pt x="1154" y="3384"/>
                      <a:pt x="1404" y="3635"/>
                    </a:cubicBezTo>
                    <a:cubicBezTo>
                      <a:pt x="1605" y="3835"/>
                      <a:pt x="1805" y="4136"/>
                      <a:pt x="2081" y="4211"/>
                    </a:cubicBezTo>
                    <a:cubicBezTo>
                      <a:pt x="2131" y="3835"/>
                      <a:pt x="2306" y="3510"/>
                      <a:pt x="2482" y="3184"/>
                    </a:cubicBezTo>
                    <a:cubicBezTo>
                      <a:pt x="2532" y="3084"/>
                      <a:pt x="2607" y="2983"/>
                      <a:pt x="2657" y="2858"/>
                    </a:cubicBezTo>
                    <a:cubicBezTo>
                      <a:pt x="2883" y="2482"/>
                      <a:pt x="3159" y="2131"/>
                      <a:pt x="3459" y="1805"/>
                    </a:cubicBezTo>
                    <a:cubicBezTo>
                      <a:pt x="3860" y="1404"/>
                      <a:pt x="4336" y="1104"/>
                      <a:pt x="4888" y="928"/>
                    </a:cubicBezTo>
                    <a:cubicBezTo>
                      <a:pt x="5038" y="891"/>
                      <a:pt x="5195" y="865"/>
                      <a:pt x="5348" y="865"/>
                    </a:cubicBezTo>
                    <a:cubicBezTo>
                      <a:pt x="5502" y="865"/>
                      <a:pt x="5652" y="891"/>
                      <a:pt x="5790" y="953"/>
                    </a:cubicBezTo>
                    <a:cubicBezTo>
                      <a:pt x="5815" y="1"/>
                      <a:pt x="4336" y="101"/>
                      <a:pt x="3660" y="76"/>
                    </a:cubicBezTo>
                    <a:cubicBezTo>
                      <a:pt x="3583" y="74"/>
                      <a:pt x="3506" y="72"/>
                      <a:pt x="3429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7" name="Google Shape;1487;p31"/>
              <p:cNvSpPr/>
              <p:nvPr/>
            </p:nvSpPr>
            <p:spPr>
              <a:xfrm>
                <a:off x="1348075" y="4285900"/>
                <a:ext cx="927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4821" extrusionOk="0">
                    <a:moveTo>
                      <a:pt x="3234" y="0"/>
                    </a:moveTo>
                    <a:cubicBezTo>
                      <a:pt x="3090" y="0"/>
                      <a:pt x="2946" y="26"/>
                      <a:pt x="2808" y="63"/>
                    </a:cubicBezTo>
                    <a:cubicBezTo>
                      <a:pt x="2256" y="239"/>
                      <a:pt x="1780" y="539"/>
                      <a:pt x="1379" y="940"/>
                    </a:cubicBezTo>
                    <a:cubicBezTo>
                      <a:pt x="1079" y="1266"/>
                      <a:pt x="803" y="1617"/>
                      <a:pt x="577" y="1993"/>
                    </a:cubicBezTo>
                    <a:cubicBezTo>
                      <a:pt x="527" y="2118"/>
                      <a:pt x="452" y="2219"/>
                      <a:pt x="402" y="2319"/>
                    </a:cubicBezTo>
                    <a:cubicBezTo>
                      <a:pt x="226" y="2620"/>
                      <a:pt x="76" y="2945"/>
                      <a:pt x="1" y="3296"/>
                    </a:cubicBezTo>
                    <a:cubicBezTo>
                      <a:pt x="602" y="3948"/>
                      <a:pt x="1454" y="4349"/>
                      <a:pt x="2231" y="4725"/>
                    </a:cubicBezTo>
                    <a:cubicBezTo>
                      <a:pt x="2340" y="4779"/>
                      <a:pt x="2448" y="4820"/>
                      <a:pt x="2557" y="4820"/>
                    </a:cubicBezTo>
                    <a:cubicBezTo>
                      <a:pt x="2599" y="4820"/>
                      <a:pt x="2641" y="4814"/>
                      <a:pt x="2683" y="4800"/>
                    </a:cubicBezTo>
                    <a:cubicBezTo>
                      <a:pt x="2783" y="4725"/>
                      <a:pt x="2833" y="4600"/>
                      <a:pt x="2883" y="4474"/>
                    </a:cubicBezTo>
                    <a:cubicBezTo>
                      <a:pt x="3359" y="3096"/>
                      <a:pt x="3710" y="1617"/>
                      <a:pt x="3660" y="138"/>
                    </a:cubicBezTo>
                    <a:cubicBezTo>
                      <a:pt x="3660" y="113"/>
                      <a:pt x="3660" y="88"/>
                      <a:pt x="3660" y="88"/>
                    </a:cubicBezTo>
                    <a:cubicBezTo>
                      <a:pt x="3522" y="26"/>
                      <a:pt x="3378" y="0"/>
                      <a:pt x="323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8" name="Google Shape;1488;p31"/>
              <p:cNvSpPr/>
              <p:nvPr/>
            </p:nvSpPr>
            <p:spPr>
              <a:xfrm>
                <a:off x="1012875" y="4582725"/>
                <a:ext cx="489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504" extrusionOk="0">
                    <a:moveTo>
                      <a:pt x="940" y="1"/>
                    </a:moveTo>
                    <a:cubicBezTo>
                      <a:pt x="877" y="1"/>
                      <a:pt x="815" y="7"/>
                      <a:pt x="752" y="20"/>
                    </a:cubicBezTo>
                    <a:cubicBezTo>
                      <a:pt x="527" y="70"/>
                      <a:pt x="351" y="270"/>
                      <a:pt x="251" y="496"/>
                    </a:cubicBezTo>
                    <a:cubicBezTo>
                      <a:pt x="0" y="997"/>
                      <a:pt x="100" y="1599"/>
                      <a:pt x="401" y="2075"/>
                    </a:cubicBezTo>
                    <a:cubicBezTo>
                      <a:pt x="527" y="2275"/>
                      <a:pt x="727" y="2476"/>
                      <a:pt x="1003" y="2501"/>
                    </a:cubicBezTo>
                    <a:cubicBezTo>
                      <a:pt x="1020" y="2503"/>
                      <a:pt x="1038" y="2503"/>
                      <a:pt x="1055" y="2503"/>
                    </a:cubicBezTo>
                    <a:cubicBezTo>
                      <a:pt x="1310" y="2503"/>
                      <a:pt x="1539" y="2336"/>
                      <a:pt x="1679" y="2125"/>
                    </a:cubicBezTo>
                    <a:cubicBezTo>
                      <a:pt x="1905" y="1749"/>
                      <a:pt x="1955" y="1148"/>
                      <a:pt x="1880" y="747"/>
                    </a:cubicBezTo>
                    <a:cubicBezTo>
                      <a:pt x="1855" y="496"/>
                      <a:pt x="1705" y="245"/>
                      <a:pt x="1454" y="120"/>
                    </a:cubicBezTo>
                    <a:cubicBezTo>
                      <a:pt x="1354" y="70"/>
                      <a:pt x="1228" y="20"/>
                      <a:pt x="1128" y="20"/>
                    </a:cubicBezTo>
                    <a:cubicBezTo>
                      <a:pt x="1065" y="7"/>
                      <a:pt x="1003" y="1"/>
                      <a:pt x="940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9" name="Google Shape;1489;p31"/>
              <p:cNvSpPr/>
              <p:nvPr/>
            </p:nvSpPr>
            <p:spPr>
              <a:xfrm>
                <a:off x="1249700" y="4582725"/>
                <a:ext cx="49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4" extrusionOk="0">
                    <a:moveTo>
                      <a:pt x="944" y="1"/>
                    </a:moveTo>
                    <a:cubicBezTo>
                      <a:pt x="884" y="1"/>
                      <a:pt x="828" y="7"/>
                      <a:pt x="778" y="20"/>
                    </a:cubicBezTo>
                    <a:cubicBezTo>
                      <a:pt x="527" y="70"/>
                      <a:pt x="352" y="270"/>
                      <a:pt x="252" y="496"/>
                    </a:cubicBezTo>
                    <a:cubicBezTo>
                      <a:pt x="1" y="997"/>
                      <a:pt x="101" y="1599"/>
                      <a:pt x="402" y="2075"/>
                    </a:cubicBezTo>
                    <a:cubicBezTo>
                      <a:pt x="527" y="2275"/>
                      <a:pt x="728" y="2476"/>
                      <a:pt x="1003" y="2501"/>
                    </a:cubicBezTo>
                    <a:cubicBezTo>
                      <a:pt x="1021" y="2503"/>
                      <a:pt x="1039" y="2503"/>
                      <a:pt x="1056" y="2503"/>
                    </a:cubicBezTo>
                    <a:cubicBezTo>
                      <a:pt x="1311" y="2503"/>
                      <a:pt x="1539" y="2336"/>
                      <a:pt x="1680" y="2125"/>
                    </a:cubicBezTo>
                    <a:cubicBezTo>
                      <a:pt x="1931" y="1749"/>
                      <a:pt x="1981" y="1148"/>
                      <a:pt x="1906" y="747"/>
                    </a:cubicBezTo>
                    <a:cubicBezTo>
                      <a:pt x="1856" y="496"/>
                      <a:pt x="1730" y="245"/>
                      <a:pt x="1480" y="120"/>
                    </a:cubicBezTo>
                    <a:cubicBezTo>
                      <a:pt x="1379" y="70"/>
                      <a:pt x="1254" y="20"/>
                      <a:pt x="1129" y="20"/>
                    </a:cubicBezTo>
                    <a:cubicBezTo>
                      <a:pt x="1066" y="7"/>
                      <a:pt x="1003" y="1"/>
                      <a:pt x="944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0" name="Google Shape;1490;p31"/>
              <p:cNvSpPr/>
              <p:nvPr/>
            </p:nvSpPr>
            <p:spPr>
              <a:xfrm>
                <a:off x="920775" y="5058150"/>
                <a:ext cx="595875" cy="500650"/>
              </a:xfrm>
              <a:custGeom>
                <a:avLst/>
                <a:gdLst/>
                <a:ahLst/>
                <a:cxnLst/>
                <a:rect l="l" t="t" r="r" b="b"/>
                <a:pathLst>
                  <a:path w="23835" h="20026" extrusionOk="0">
                    <a:moveTo>
                      <a:pt x="326" y="0"/>
                    </a:moveTo>
                    <a:cubicBezTo>
                      <a:pt x="276" y="101"/>
                      <a:pt x="226" y="176"/>
                      <a:pt x="150" y="276"/>
                    </a:cubicBezTo>
                    <a:cubicBezTo>
                      <a:pt x="25" y="1429"/>
                      <a:pt x="0" y="2582"/>
                      <a:pt x="150" y="3810"/>
                    </a:cubicBezTo>
                    <a:cubicBezTo>
                      <a:pt x="576" y="7118"/>
                      <a:pt x="2406" y="10853"/>
                      <a:pt x="4561" y="13434"/>
                    </a:cubicBezTo>
                    <a:cubicBezTo>
                      <a:pt x="5890" y="15013"/>
                      <a:pt x="7394" y="15915"/>
                      <a:pt x="9123" y="16692"/>
                    </a:cubicBezTo>
                    <a:cubicBezTo>
                      <a:pt x="9449" y="16818"/>
                      <a:pt x="9800" y="16993"/>
                      <a:pt x="10201" y="17168"/>
                    </a:cubicBezTo>
                    <a:cubicBezTo>
                      <a:pt x="12231" y="18021"/>
                      <a:pt x="14035" y="18923"/>
                      <a:pt x="16191" y="19549"/>
                    </a:cubicBezTo>
                    <a:cubicBezTo>
                      <a:pt x="16491" y="19650"/>
                      <a:pt x="16792" y="19725"/>
                      <a:pt x="17093" y="19775"/>
                    </a:cubicBezTo>
                    <a:cubicBezTo>
                      <a:pt x="17243" y="19825"/>
                      <a:pt x="17394" y="19825"/>
                      <a:pt x="17519" y="19850"/>
                    </a:cubicBezTo>
                    <a:cubicBezTo>
                      <a:pt x="17694" y="19900"/>
                      <a:pt x="17845" y="19925"/>
                      <a:pt x="17995" y="19950"/>
                    </a:cubicBezTo>
                    <a:cubicBezTo>
                      <a:pt x="18196" y="19975"/>
                      <a:pt x="18396" y="19975"/>
                      <a:pt x="18572" y="20000"/>
                    </a:cubicBezTo>
                    <a:cubicBezTo>
                      <a:pt x="18672" y="20000"/>
                      <a:pt x="18797" y="20026"/>
                      <a:pt x="18897" y="20026"/>
                    </a:cubicBezTo>
                    <a:lnTo>
                      <a:pt x="19775" y="20026"/>
                    </a:lnTo>
                    <a:cubicBezTo>
                      <a:pt x="20025" y="20026"/>
                      <a:pt x="20276" y="20000"/>
                      <a:pt x="20526" y="20000"/>
                    </a:cubicBezTo>
                    <a:cubicBezTo>
                      <a:pt x="20577" y="19975"/>
                      <a:pt x="20602" y="19975"/>
                      <a:pt x="20652" y="19975"/>
                    </a:cubicBezTo>
                    <a:cubicBezTo>
                      <a:pt x="20927" y="19950"/>
                      <a:pt x="21178" y="19900"/>
                      <a:pt x="21454" y="19850"/>
                    </a:cubicBezTo>
                    <a:lnTo>
                      <a:pt x="21504" y="19850"/>
                    </a:lnTo>
                    <a:cubicBezTo>
                      <a:pt x="21805" y="19800"/>
                      <a:pt x="22080" y="19725"/>
                      <a:pt x="22356" y="19650"/>
                    </a:cubicBezTo>
                    <a:lnTo>
                      <a:pt x="22381" y="19650"/>
                    </a:lnTo>
                    <a:cubicBezTo>
                      <a:pt x="22657" y="19574"/>
                      <a:pt x="22932" y="19474"/>
                      <a:pt x="23233" y="19374"/>
                    </a:cubicBezTo>
                    <a:cubicBezTo>
                      <a:pt x="23258" y="19299"/>
                      <a:pt x="23283" y="19224"/>
                      <a:pt x="23308" y="19123"/>
                    </a:cubicBezTo>
                    <a:cubicBezTo>
                      <a:pt x="23835" y="17269"/>
                      <a:pt x="22807" y="15364"/>
                      <a:pt x="21729" y="13760"/>
                    </a:cubicBezTo>
                    <a:cubicBezTo>
                      <a:pt x="20201" y="11454"/>
                      <a:pt x="19073" y="8672"/>
                      <a:pt x="17168" y="6642"/>
                    </a:cubicBezTo>
                    <a:cubicBezTo>
                      <a:pt x="16090" y="5514"/>
                      <a:pt x="14712" y="4612"/>
                      <a:pt x="13183" y="4286"/>
                    </a:cubicBezTo>
                    <a:cubicBezTo>
                      <a:pt x="12882" y="4236"/>
                      <a:pt x="12556" y="4186"/>
                      <a:pt x="12206" y="4186"/>
                    </a:cubicBezTo>
                    <a:cubicBezTo>
                      <a:pt x="12126" y="4182"/>
                      <a:pt x="12047" y="4180"/>
                      <a:pt x="11968" y="4180"/>
                    </a:cubicBezTo>
                    <a:cubicBezTo>
                      <a:pt x="11546" y="4180"/>
                      <a:pt x="11124" y="4239"/>
                      <a:pt x="10702" y="4386"/>
                    </a:cubicBezTo>
                    <a:cubicBezTo>
                      <a:pt x="8546" y="5138"/>
                      <a:pt x="8571" y="7294"/>
                      <a:pt x="7318" y="8797"/>
                    </a:cubicBezTo>
                    <a:cubicBezTo>
                      <a:pt x="6985" y="9194"/>
                      <a:pt x="6477" y="9486"/>
                      <a:pt x="5955" y="9486"/>
                    </a:cubicBezTo>
                    <a:cubicBezTo>
                      <a:pt x="5850" y="9486"/>
                      <a:pt x="5744" y="9474"/>
                      <a:pt x="5639" y="9449"/>
                    </a:cubicBezTo>
                    <a:cubicBezTo>
                      <a:pt x="5313" y="9374"/>
                      <a:pt x="5013" y="9173"/>
                      <a:pt x="4737" y="8948"/>
                    </a:cubicBezTo>
                    <a:cubicBezTo>
                      <a:pt x="2105" y="6817"/>
                      <a:pt x="1003" y="3334"/>
                      <a:pt x="32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1" name="Google Shape;1491;p31"/>
              <p:cNvSpPr/>
              <p:nvPr/>
            </p:nvSpPr>
            <p:spPr>
              <a:xfrm>
                <a:off x="935800" y="4798750"/>
                <a:ext cx="48247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2571" extrusionOk="0">
                    <a:moveTo>
                      <a:pt x="18848" y="0"/>
                    </a:moveTo>
                    <a:cubicBezTo>
                      <a:pt x="17670" y="953"/>
                      <a:pt x="16367" y="1830"/>
                      <a:pt x="14938" y="2356"/>
                    </a:cubicBezTo>
                    <a:cubicBezTo>
                      <a:pt x="13107" y="3056"/>
                      <a:pt x="11173" y="3448"/>
                      <a:pt x="9228" y="3448"/>
                    </a:cubicBezTo>
                    <a:cubicBezTo>
                      <a:pt x="8458" y="3448"/>
                      <a:pt x="7686" y="3387"/>
                      <a:pt x="6918" y="3259"/>
                    </a:cubicBezTo>
                    <a:cubicBezTo>
                      <a:pt x="5590" y="3033"/>
                      <a:pt x="4537" y="2707"/>
                      <a:pt x="3384" y="2005"/>
                    </a:cubicBezTo>
                    <a:cubicBezTo>
                      <a:pt x="2657" y="1579"/>
                      <a:pt x="1930" y="1103"/>
                      <a:pt x="1254" y="602"/>
                    </a:cubicBezTo>
                    <a:cubicBezTo>
                      <a:pt x="853" y="2832"/>
                      <a:pt x="477" y="5038"/>
                      <a:pt x="101" y="7269"/>
                    </a:cubicBezTo>
                    <a:cubicBezTo>
                      <a:pt x="76" y="7419"/>
                      <a:pt x="26" y="7544"/>
                      <a:pt x="1" y="7695"/>
                    </a:cubicBezTo>
                    <a:cubicBezTo>
                      <a:pt x="477" y="8121"/>
                      <a:pt x="1078" y="9023"/>
                      <a:pt x="1379" y="9324"/>
                    </a:cubicBezTo>
                    <a:cubicBezTo>
                      <a:pt x="2732" y="10552"/>
                      <a:pt x="4311" y="11504"/>
                      <a:pt x="6041" y="12056"/>
                    </a:cubicBezTo>
                    <a:cubicBezTo>
                      <a:pt x="7096" y="12394"/>
                      <a:pt x="8207" y="12571"/>
                      <a:pt x="9314" y="12571"/>
                    </a:cubicBezTo>
                    <a:cubicBezTo>
                      <a:pt x="10992" y="12571"/>
                      <a:pt x="12661" y="12165"/>
                      <a:pt x="14111" y="11304"/>
                    </a:cubicBezTo>
                    <a:cubicBezTo>
                      <a:pt x="15439" y="10527"/>
                      <a:pt x="16592" y="9274"/>
                      <a:pt x="16793" y="7770"/>
                    </a:cubicBezTo>
                    <a:cubicBezTo>
                      <a:pt x="16968" y="6216"/>
                      <a:pt x="16141" y="4787"/>
                      <a:pt x="15339" y="3459"/>
                    </a:cubicBezTo>
                    <a:cubicBezTo>
                      <a:pt x="16893" y="3083"/>
                      <a:pt x="18296" y="2181"/>
                      <a:pt x="19299" y="953"/>
                    </a:cubicBezTo>
                    <a:cubicBezTo>
                      <a:pt x="19174" y="627"/>
                      <a:pt x="19023" y="301"/>
                      <a:pt x="18848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2" name="Google Shape;1492;p31"/>
              <p:cNvSpPr/>
              <p:nvPr/>
            </p:nvSpPr>
            <p:spPr>
              <a:xfrm>
                <a:off x="1087425" y="5187575"/>
                <a:ext cx="343400" cy="385025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5401" extrusionOk="0">
                    <a:moveTo>
                      <a:pt x="5227" y="1"/>
                    </a:moveTo>
                    <a:cubicBezTo>
                      <a:pt x="4359" y="1"/>
                      <a:pt x="3507" y="277"/>
                      <a:pt x="2833" y="914"/>
                    </a:cubicBezTo>
                    <a:cubicBezTo>
                      <a:pt x="1630" y="2067"/>
                      <a:pt x="1605" y="3996"/>
                      <a:pt x="1905" y="5625"/>
                    </a:cubicBezTo>
                    <a:cubicBezTo>
                      <a:pt x="2357" y="8031"/>
                      <a:pt x="3334" y="9836"/>
                      <a:pt x="4612" y="11866"/>
                    </a:cubicBezTo>
                    <a:cubicBezTo>
                      <a:pt x="4427" y="11849"/>
                      <a:pt x="4241" y="11841"/>
                      <a:pt x="4054" y="11841"/>
                    </a:cubicBezTo>
                    <a:cubicBezTo>
                      <a:pt x="3127" y="11841"/>
                      <a:pt x="2188" y="12046"/>
                      <a:pt x="1354" y="12443"/>
                    </a:cubicBezTo>
                    <a:cubicBezTo>
                      <a:pt x="702" y="12743"/>
                      <a:pt x="1" y="13295"/>
                      <a:pt x="126" y="14021"/>
                    </a:cubicBezTo>
                    <a:cubicBezTo>
                      <a:pt x="226" y="14748"/>
                      <a:pt x="1103" y="15074"/>
                      <a:pt x="1855" y="15174"/>
                    </a:cubicBezTo>
                    <a:cubicBezTo>
                      <a:pt x="2936" y="15348"/>
                      <a:pt x="4024" y="15401"/>
                      <a:pt x="5116" y="15401"/>
                    </a:cubicBezTo>
                    <a:cubicBezTo>
                      <a:pt x="6074" y="15401"/>
                      <a:pt x="7035" y="15360"/>
                      <a:pt x="7996" y="15325"/>
                    </a:cubicBezTo>
                    <a:cubicBezTo>
                      <a:pt x="9374" y="15275"/>
                      <a:pt x="10753" y="15225"/>
                      <a:pt x="12131" y="15124"/>
                    </a:cubicBezTo>
                    <a:cubicBezTo>
                      <a:pt x="12457" y="15099"/>
                      <a:pt x="12833" y="15074"/>
                      <a:pt x="13083" y="14874"/>
                    </a:cubicBezTo>
                    <a:cubicBezTo>
                      <a:pt x="13735" y="14347"/>
                      <a:pt x="13334" y="12292"/>
                      <a:pt x="13209" y="11515"/>
                    </a:cubicBezTo>
                    <a:cubicBezTo>
                      <a:pt x="12657" y="8107"/>
                      <a:pt x="10928" y="4773"/>
                      <a:pt x="8973" y="1941"/>
                    </a:cubicBezTo>
                    <a:cubicBezTo>
                      <a:pt x="8188" y="779"/>
                      <a:pt x="6685" y="1"/>
                      <a:pt x="5227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3" name="Google Shape;1493;p31"/>
              <p:cNvSpPr/>
              <p:nvPr/>
            </p:nvSpPr>
            <p:spPr>
              <a:xfrm>
                <a:off x="972150" y="4897700"/>
                <a:ext cx="375325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15013" h="7556" extrusionOk="0">
                    <a:moveTo>
                      <a:pt x="1314" y="1"/>
                    </a:moveTo>
                    <a:cubicBezTo>
                      <a:pt x="1112" y="1"/>
                      <a:pt x="914" y="45"/>
                      <a:pt x="727" y="153"/>
                    </a:cubicBezTo>
                    <a:cubicBezTo>
                      <a:pt x="326" y="378"/>
                      <a:pt x="100" y="829"/>
                      <a:pt x="75" y="1281"/>
                    </a:cubicBezTo>
                    <a:cubicBezTo>
                      <a:pt x="0" y="2383"/>
                      <a:pt x="827" y="3787"/>
                      <a:pt x="1554" y="4564"/>
                    </a:cubicBezTo>
                    <a:cubicBezTo>
                      <a:pt x="2506" y="5641"/>
                      <a:pt x="3785" y="6393"/>
                      <a:pt x="5113" y="6920"/>
                    </a:cubicBezTo>
                    <a:cubicBezTo>
                      <a:pt x="6183" y="7343"/>
                      <a:pt x="7401" y="7556"/>
                      <a:pt x="8620" y="7556"/>
                    </a:cubicBezTo>
                    <a:cubicBezTo>
                      <a:pt x="9857" y="7556"/>
                      <a:pt x="11095" y="7336"/>
                      <a:pt x="12181" y="6895"/>
                    </a:cubicBezTo>
                    <a:cubicBezTo>
                      <a:pt x="12882" y="6619"/>
                      <a:pt x="13559" y="6268"/>
                      <a:pt x="14085" y="5742"/>
                    </a:cubicBezTo>
                    <a:cubicBezTo>
                      <a:pt x="14612" y="5215"/>
                      <a:pt x="14988" y="4514"/>
                      <a:pt x="15013" y="3762"/>
                    </a:cubicBezTo>
                    <a:cubicBezTo>
                      <a:pt x="15013" y="3311"/>
                      <a:pt x="14887" y="2634"/>
                      <a:pt x="14787" y="2183"/>
                    </a:cubicBezTo>
                    <a:cubicBezTo>
                      <a:pt x="14662" y="1556"/>
                      <a:pt x="14236" y="980"/>
                      <a:pt x="13634" y="779"/>
                    </a:cubicBezTo>
                    <a:cubicBezTo>
                      <a:pt x="13446" y="712"/>
                      <a:pt x="13243" y="688"/>
                      <a:pt x="13038" y="688"/>
                    </a:cubicBezTo>
                    <a:cubicBezTo>
                      <a:pt x="12860" y="688"/>
                      <a:pt x="12681" y="706"/>
                      <a:pt x="12506" y="729"/>
                    </a:cubicBezTo>
                    <a:cubicBezTo>
                      <a:pt x="11730" y="854"/>
                      <a:pt x="11128" y="1255"/>
                      <a:pt x="10401" y="1431"/>
                    </a:cubicBezTo>
                    <a:cubicBezTo>
                      <a:pt x="9634" y="1584"/>
                      <a:pt x="8847" y="1661"/>
                      <a:pt x="8075" y="1661"/>
                    </a:cubicBezTo>
                    <a:cubicBezTo>
                      <a:pt x="7964" y="1661"/>
                      <a:pt x="7854" y="1660"/>
                      <a:pt x="7745" y="1656"/>
                    </a:cubicBezTo>
                    <a:cubicBezTo>
                      <a:pt x="6491" y="1631"/>
                      <a:pt x="5263" y="1406"/>
                      <a:pt x="4085" y="1005"/>
                    </a:cubicBezTo>
                    <a:cubicBezTo>
                      <a:pt x="3659" y="854"/>
                      <a:pt x="3233" y="679"/>
                      <a:pt x="2832" y="504"/>
                    </a:cubicBezTo>
                    <a:cubicBezTo>
                      <a:pt x="2350" y="271"/>
                      <a:pt x="1817" y="1"/>
                      <a:pt x="1314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4" name="Google Shape;1494;p31"/>
              <p:cNvSpPr/>
              <p:nvPr/>
            </p:nvSpPr>
            <p:spPr>
              <a:xfrm>
                <a:off x="1576775" y="5155275"/>
                <a:ext cx="1184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560" extrusionOk="0">
                    <a:moveTo>
                      <a:pt x="2231" y="0"/>
                    </a:moveTo>
                    <a:cubicBezTo>
                      <a:pt x="1479" y="150"/>
                      <a:pt x="728" y="351"/>
                      <a:pt x="1" y="627"/>
                    </a:cubicBezTo>
                    <a:cubicBezTo>
                      <a:pt x="1354" y="2030"/>
                      <a:pt x="1830" y="4411"/>
                      <a:pt x="2156" y="6191"/>
                    </a:cubicBezTo>
                    <a:cubicBezTo>
                      <a:pt x="2632" y="8647"/>
                      <a:pt x="2582" y="11178"/>
                      <a:pt x="2056" y="13559"/>
                    </a:cubicBezTo>
                    <a:cubicBezTo>
                      <a:pt x="2332" y="13534"/>
                      <a:pt x="2632" y="13509"/>
                      <a:pt x="2933" y="13434"/>
                    </a:cubicBezTo>
                    <a:cubicBezTo>
                      <a:pt x="3384" y="13359"/>
                      <a:pt x="3860" y="13258"/>
                      <a:pt x="4312" y="13158"/>
                    </a:cubicBezTo>
                    <a:cubicBezTo>
                      <a:pt x="4738" y="10752"/>
                      <a:pt x="4738" y="8221"/>
                      <a:pt x="4261" y="5790"/>
                    </a:cubicBezTo>
                    <a:cubicBezTo>
                      <a:pt x="3936" y="4035"/>
                      <a:pt x="3484" y="1755"/>
                      <a:pt x="2231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5" name="Google Shape;1495;p31"/>
              <p:cNvSpPr/>
              <p:nvPr/>
            </p:nvSpPr>
            <p:spPr>
              <a:xfrm>
                <a:off x="1754725" y="5152750"/>
                <a:ext cx="727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2633" extrusionOk="0">
                    <a:moveTo>
                      <a:pt x="76" y="1"/>
                    </a:moveTo>
                    <a:cubicBezTo>
                      <a:pt x="76" y="26"/>
                      <a:pt x="76" y="26"/>
                      <a:pt x="76" y="51"/>
                    </a:cubicBezTo>
                    <a:cubicBezTo>
                      <a:pt x="803" y="1881"/>
                      <a:pt x="752" y="4036"/>
                      <a:pt x="702" y="5916"/>
                    </a:cubicBezTo>
                    <a:cubicBezTo>
                      <a:pt x="652" y="7996"/>
                      <a:pt x="602" y="10352"/>
                      <a:pt x="26" y="12507"/>
                    </a:cubicBezTo>
                    <a:cubicBezTo>
                      <a:pt x="26" y="12532"/>
                      <a:pt x="26" y="12582"/>
                      <a:pt x="1" y="12633"/>
                    </a:cubicBezTo>
                    <a:cubicBezTo>
                      <a:pt x="778" y="12457"/>
                      <a:pt x="1529" y="12282"/>
                      <a:pt x="2306" y="12156"/>
                    </a:cubicBezTo>
                    <a:cubicBezTo>
                      <a:pt x="2732" y="10051"/>
                      <a:pt x="2783" y="7896"/>
                      <a:pt x="2833" y="5966"/>
                    </a:cubicBezTo>
                    <a:cubicBezTo>
                      <a:pt x="2883" y="4337"/>
                      <a:pt x="2908" y="2532"/>
                      <a:pt x="2532" y="753"/>
                    </a:cubicBezTo>
                    <a:cubicBezTo>
                      <a:pt x="1905" y="502"/>
                      <a:pt x="1279" y="277"/>
                      <a:pt x="627" y="126"/>
                    </a:cubicBezTo>
                    <a:cubicBezTo>
                      <a:pt x="452" y="76"/>
                      <a:pt x="251" y="26"/>
                      <a:pt x="7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6" name="Google Shape;1496;p31"/>
              <p:cNvSpPr/>
              <p:nvPr/>
            </p:nvSpPr>
            <p:spPr>
              <a:xfrm>
                <a:off x="1899475" y="5221050"/>
                <a:ext cx="72075" cy="2331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9325" extrusionOk="0">
                    <a:moveTo>
                      <a:pt x="426" y="1"/>
                    </a:moveTo>
                    <a:lnTo>
                      <a:pt x="426" y="1"/>
                    </a:lnTo>
                    <a:cubicBezTo>
                      <a:pt x="852" y="2933"/>
                      <a:pt x="551" y="6041"/>
                      <a:pt x="0" y="9149"/>
                    </a:cubicBezTo>
                    <a:cubicBezTo>
                      <a:pt x="201" y="9149"/>
                      <a:pt x="401" y="9149"/>
                      <a:pt x="602" y="9174"/>
                    </a:cubicBezTo>
                    <a:cubicBezTo>
                      <a:pt x="1128" y="9199"/>
                      <a:pt x="1629" y="9249"/>
                      <a:pt x="2155" y="9324"/>
                    </a:cubicBezTo>
                    <a:cubicBezTo>
                      <a:pt x="2607" y="6642"/>
                      <a:pt x="2882" y="3885"/>
                      <a:pt x="2707" y="1179"/>
                    </a:cubicBezTo>
                    <a:cubicBezTo>
                      <a:pt x="1930" y="828"/>
                      <a:pt x="1178" y="402"/>
                      <a:pt x="42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7" name="Google Shape;1497;p31"/>
              <p:cNvSpPr/>
              <p:nvPr/>
            </p:nvSpPr>
            <p:spPr>
              <a:xfrm>
                <a:off x="871900" y="4618750"/>
                <a:ext cx="125325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827" extrusionOk="0">
                    <a:moveTo>
                      <a:pt x="2499" y="0"/>
                    </a:moveTo>
                    <a:cubicBezTo>
                      <a:pt x="1249" y="0"/>
                      <a:pt x="196" y="971"/>
                      <a:pt x="100" y="2238"/>
                    </a:cubicBezTo>
                    <a:cubicBezTo>
                      <a:pt x="0" y="3566"/>
                      <a:pt x="1003" y="4719"/>
                      <a:pt x="2331" y="4819"/>
                    </a:cubicBezTo>
                    <a:cubicBezTo>
                      <a:pt x="2392" y="4824"/>
                      <a:pt x="2453" y="4826"/>
                      <a:pt x="2514" y="4826"/>
                    </a:cubicBezTo>
                    <a:cubicBezTo>
                      <a:pt x="3764" y="4826"/>
                      <a:pt x="4817" y="3856"/>
                      <a:pt x="4912" y="2589"/>
                    </a:cubicBezTo>
                    <a:cubicBezTo>
                      <a:pt x="5013" y="1261"/>
                      <a:pt x="4010" y="108"/>
                      <a:pt x="2682" y="7"/>
                    </a:cubicBezTo>
                    <a:cubicBezTo>
                      <a:pt x="2620" y="3"/>
                      <a:pt x="2559" y="0"/>
                      <a:pt x="2499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8" name="Google Shape;1498;p31"/>
              <p:cNvSpPr/>
              <p:nvPr/>
            </p:nvSpPr>
            <p:spPr>
              <a:xfrm>
                <a:off x="1331175" y="4621875"/>
                <a:ext cx="1259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827" extrusionOk="0">
                    <a:moveTo>
                      <a:pt x="2520" y="1"/>
                    </a:moveTo>
                    <a:cubicBezTo>
                      <a:pt x="1270" y="1"/>
                      <a:pt x="196" y="948"/>
                      <a:pt x="100" y="2213"/>
                    </a:cubicBezTo>
                    <a:cubicBezTo>
                      <a:pt x="0" y="3542"/>
                      <a:pt x="1003" y="4719"/>
                      <a:pt x="2331" y="4820"/>
                    </a:cubicBezTo>
                    <a:cubicBezTo>
                      <a:pt x="2392" y="4824"/>
                      <a:pt x="2453" y="4827"/>
                      <a:pt x="2514" y="4827"/>
                    </a:cubicBezTo>
                    <a:cubicBezTo>
                      <a:pt x="3766" y="4827"/>
                      <a:pt x="4842" y="3856"/>
                      <a:pt x="4938" y="2589"/>
                    </a:cubicBezTo>
                    <a:cubicBezTo>
                      <a:pt x="5038" y="1261"/>
                      <a:pt x="4035" y="108"/>
                      <a:pt x="2707" y="8"/>
                    </a:cubicBezTo>
                    <a:cubicBezTo>
                      <a:pt x="2644" y="3"/>
                      <a:pt x="2582" y="1"/>
                      <a:pt x="2520" y="1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>
                <a:off x="782300" y="4813900"/>
                <a:ext cx="76450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5625" extrusionOk="0">
                    <a:moveTo>
                      <a:pt x="1799" y="1"/>
                    </a:moveTo>
                    <a:cubicBezTo>
                      <a:pt x="1752" y="1"/>
                      <a:pt x="1704" y="7"/>
                      <a:pt x="1654" y="21"/>
                    </a:cubicBezTo>
                    <a:cubicBezTo>
                      <a:pt x="978" y="196"/>
                      <a:pt x="501" y="1399"/>
                      <a:pt x="301" y="1976"/>
                    </a:cubicBezTo>
                    <a:cubicBezTo>
                      <a:pt x="125" y="2527"/>
                      <a:pt x="0" y="3079"/>
                      <a:pt x="25" y="3630"/>
                    </a:cubicBezTo>
                    <a:cubicBezTo>
                      <a:pt x="25" y="4181"/>
                      <a:pt x="201" y="4758"/>
                      <a:pt x="552" y="5184"/>
                    </a:cubicBezTo>
                    <a:cubicBezTo>
                      <a:pt x="702" y="5359"/>
                      <a:pt x="877" y="5510"/>
                      <a:pt x="1103" y="5585"/>
                    </a:cubicBezTo>
                    <a:cubicBezTo>
                      <a:pt x="1193" y="5612"/>
                      <a:pt x="1283" y="5624"/>
                      <a:pt x="1373" y="5624"/>
                    </a:cubicBezTo>
                    <a:cubicBezTo>
                      <a:pt x="1786" y="5624"/>
                      <a:pt x="2189" y="5363"/>
                      <a:pt x="2456" y="5034"/>
                    </a:cubicBezTo>
                    <a:cubicBezTo>
                      <a:pt x="2907" y="4482"/>
                      <a:pt x="3058" y="3755"/>
                      <a:pt x="3058" y="3054"/>
                    </a:cubicBezTo>
                    <a:cubicBezTo>
                      <a:pt x="3058" y="2410"/>
                      <a:pt x="2695" y="1"/>
                      <a:pt x="1799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500" name="Google Shape;1500;p31"/>
            <p:cNvGrpSpPr/>
            <p:nvPr/>
          </p:nvGrpSpPr>
          <p:grpSpPr>
            <a:xfrm>
              <a:off x="1289766" y="4138066"/>
              <a:ext cx="378369" cy="536459"/>
              <a:chOff x="80379" y="4370393"/>
              <a:chExt cx="545279" cy="773107"/>
            </a:xfrm>
          </p:grpSpPr>
          <p:sp>
            <p:nvSpPr>
              <p:cNvPr id="1501" name="Google Shape;1501;p31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61" name="Google Shape;1545;p32"/>
          <p:cNvSpPr txBox="1">
            <a:spLocks noGrp="1"/>
          </p:cNvSpPr>
          <p:nvPr>
            <p:ph type="title"/>
          </p:nvPr>
        </p:nvSpPr>
        <p:spPr>
          <a:xfrm>
            <a:off x="4543162" y="264352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2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162" name="Google Shape;1547;p32"/>
          <p:cNvSpPr txBox="1">
            <a:spLocks/>
          </p:cNvSpPr>
          <p:nvPr/>
        </p:nvSpPr>
        <p:spPr>
          <a:xfrm>
            <a:off x="3186067" y="1980148"/>
            <a:ext cx="6687008" cy="450550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It’s a country in East Africa which has been described as “the cradle of humanity”.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n-US" sz="4800" dirty="0">
              <a:solidFill>
                <a:srgbClr val="459D98"/>
              </a:solidFill>
              <a:latin typeface="iCiel Hipsteria" panose="02000000000000000000" pitchFamily="2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795449" y="3957090"/>
            <a:ext cx="360868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iCiel Crocante" panose="02000000000000000000" pitchFamily="2" charset="0"/>
              </a:rPr>
              <a:t>KENYA</a:t>
            </a:r>
            <a:r>
              <a:rPr lang="en-US" sz="4267" dirty="0">
                <a:latin typeface="iCiel Crocante" panose="02000000000000000000" pitchFamily="2" charset="0"/>
              </a:rPr>
              <a:t>  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062C047-92AE-48A5-8D28-5F01F12F6A5D}"/>
              </a:ext>
            </a:extLst>
          </p:cNvPr>
          <p:cNvGrpSpPr/>
          <p:nvPr/>
        </p:nvGrpSpPr>
        <p:grpSpPr>
          <a:xfrm>
            <a:off x="5764478" y="5945824"/>
            <a:ext cx="663045" cy="663045"/>
            <a:chOff x="4527287" y="3921352"/>
            <a:chExt cx="497284" cy="497284"/>
          </a:xfrm>
        </p:grpSpPr>
        <p:sp>
          <p:nvSpPr>
            <p:cNvPr id="151" name="Google Shape;1174;p28">
              <a:hlinkClick r:id="" action="ppaction://noaction"/>
              <a:extLst>
                <a:ext uri="{FF2B5EF4-FFF2-40B4-BE49-F238E27FC236}">
                  <a16:creationId xmlns:a16="http://schemas.microsoft.com/office/drawing/2014/main" id="{63F57CF5-96DD-4953-80C3-A2ABB436E2F8}"/>
                </a:ext>
              </a:extLst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52" name="Google Shape;1176;p28">
              <a:hlinkClick r:id="rId3" action="ppaction://hlinksldjump"/>
              <a:extLst>
                <a:ext uri="{FF2B5EF4-FFF2-40B4-BE49-F238E27FC236}">
                  <a16:creationId xmlns:a16="http://schemas.microsoft.com/office/drawing/2014/main" id="{D5C9104B-D3F0-4868-9C16-5EED86D35C2F}"/>
                </a:ext>
              </a:extLst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65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build="p"/>
      <p:bldP spid="1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8" name="Google Shape;4378;p54"/>
          <p:cNvGrpSpPr/>
          <p:nvPr/>
        </p:nvGrpSpPr>
        <p:grpSpPr>
          <a:xfrm>
            <a:off x="1093055" y="594908"/>
            <a:ext cx="10293363" cy="6245280"/>
            <a:chOff x="945916" y="459529"/>
            <a:chExt cx="7720022" cy="4683960"/>
          </a:xfrm>
        </p:grpSpPr>
        <p:grpSp>
          <p:nvGrpSpPr>
            <p:cNvPr id="4379" name="Google Shape;4379;p54"/>
            <p:cNvGrpSpPr/>
            <p:nvPr/>
          </p:nvGrpSpPr>
          <p:grpSpPr>
            <a:xfrm rot="10056684">
              <a:off x="5653272" y="3493240"/>
              <a:ext cx="1082611" cy="863259"/>
              <a:chOff x="8757948" y="1920174"/>
              <a:chExt cx="1090443" cy="865316"/>
            </a:xfrm>
          </p:grpSpPr>
          <p:sp>
            <p:nvSpPr>
              <p:cNvPr id="4380" name="Google Shape;4380;p54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1" name="Google Shape;4381;p54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2" name="Google Shape;4382;p54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3" name="Google Shape;4383;p54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4" name="Google Shape;4384;p54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5" name="Google Shape;4385;p54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6" name="Google Shape;4386;p54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7" name="Google Shape;4387;p54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8" name="Google Shape;4388;p54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9" name="Google Shape;4389;p54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0" name="Google Shape;4390;p54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1" name="Google Shape;4391;p54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2" name="Google Shape;4392;p54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3" name="Google Shape;4393;p54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4" name="Google Shape;4394;p54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5" name="Google Shape;4395;p54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6" name="Google Shape;4396;p54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7" name="Google Shape;4397;p54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8" name="Google Shape;4398;p54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9" name="Google Shape;4399;p54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0" name="Google Shape;4400;p54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1" name="Google Shape;4401;p54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02" name="Google Shape;4402;p54"/>
            <p:cNvGrpSpPr/>
            <p:nvPr/>
          </p:nvGrpSpPr>
          <p:grpSpPr>
            <a:xfrm rot="2096538">
              <a:off x="6513882" y="2773221"/>
              <a:ext cx="2017589" cy="1113627"/>
              <a:chOff x="80379" y="2974904"/>
              <a:chExt cx="1766396" cy="973004"/>
            </a:xfrm>
          </p:grpSpPr>
          <p:sp>
            <p:nvSpPr>
              <p:cNvPr id="4403" name="Google Shape;4403;p54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4" name="Google Shape;4404;p54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5" name="Google Shape;4405;p54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6" name="Google Shape;4406;p54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7" name="Google Shape;4407;p54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8" name="Google Shape;4408;p54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9" name="Google Shape;4409;p54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0" name="Google Shape;4410;p54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11" name="Google Shape;4411;p54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4412" name="Google Shape;4412;p5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3" name="Google Shape;4413;p5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4" name="Google Shape;4414;p5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5" name="Google Shape;4415;p5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6" name="Google Shape;4416;p5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7" name="Google Shape;4417;p5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8" name="Google Shape;4418;p5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19" name="Google Shape;4419;p54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4420" name="Google Shape;4420;p5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1" name="Google Shape;4421;p5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2" name="Google Shape;4422;p5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3" name="Google Shape;4423;p5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4" name="Google Shape;4424;p5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5" name="Google Shape;4425;p5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426" name="Google Shape;4426;p54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30" name="Google Shape;4430;p54"/>
          <p:cNvGrpSpPr/>
          <p:nvPr/>
        </p:nvGrpSpPr>
        <p:grpSpPr>
          <a:xfrm>
            <a:off x="7941444" y="2512001"/>
            <a:ext cx="2248416" cy="3438107"/>
            <a:chOff x="5956083" y="1884001"/>
            <a:chExt cx="1686312" cy="2578580"/>
          </a:xfrm>
        </p:grpSpPr>
        <p:grpSp>
          <p:nvGrpSpPr>
            <p:cNvPr id="4431" name="Google Shape;4431;p54"/>
            <p:cNvGrpSpPr/>
            <p:nvPr/>
          </p:nvGrpSpPr>
          <p:grpSpPr>
            <a:xfrm flipH="1">
              <a:off x="5956083" y="1884001"/>
              <a:ext cx="1563637" cy="2156081"/>
              <a:chOff x="5787948" y="2126300"/>
              <a:chExt cx="1286203" cy="1776892"/>
            </a:xfrm>
          </p:grpSpPr>
          <p:sp>
            <p:nvSpPr>
              <p:cNvPr id="4432" name="Google Shape;4432;p54"/>
              <p:cNvSpPr/>
              <p:nvPr/>
            </p:nvSpPr>
            <p:spPr>
              <a:xfrm flipH="1">
                <a:off x="6486491" y="2126300"/>
                <a:ext cx="550690" cy="445160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921" extrusionOk="0">
                    <a:moveTo>
                      <a:pt x="8682" y="1"/>
                    </a:moveTo>
                    <a:cubicBezTo>
                      <a:pt x="4779" y="1"/>
                      <a:pt x="1" y="4260"/>
                      <a:pt x="756" y="7360"/>
                    </a:cubicBezTo>
                    <a:cubicBezTo>
                      <a:pt x="1625" y="11051"/>
                      <a:pt x="4199" y="11610"/>
                      <a:pt x="5999" y="11920"/>
                    </a:cubicBezTo>
                    <a:cubicBezTo>
                      <a:pt x="6004" y="11920"/>
                      <a:pt x="6010" y="11920"/>
                      <a:pt x="6015" y="11920"/>
                    </a:cubicBezTo>
                    <a:cubicBezTo>
                      <a:pt x="7104" y="11920"/>
                      <a:pt x="8969" y="8961"/>
                      <a:pt x="13506" y="6770"/>
                    </a:cubicBezTo>
                    <a:cubicBezTo>
                      <a:pt x="13506" y="6770"/>
                      <a:pt x="14747" y="2675"/>
                      <a:pt x="10776" y="504"/>
                    </a:cubicBezTo>
                    <a:cubicBezTo>
                      <a:pt x="10139" y="156"/>
                      <a:pt x="9426" y="1"/>
                      <a:pt x="8682" y="1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3" name="Google Shape;4433;p54"/>
              <p:cNvSpPr/>
              <p:nvPr/>
            </p:nvSpPr>
            <p:spPr>
              <a:xfrm flipH="1">
                <a:off x="6586118" y="2240122"/>
                <a:ext cx="310055" cy="297732"/>
              </a:xfrm>
              <a:custGeom>
                <a:avLst/>
                <a:gdLst/>
                <a:ahLst/>
                <a:cxnLst/>
                <a:rect l="l" t="t" r="r" b="b"/>
                <a:pathLst>
                  <a:path w="8303" h="7973" extrusionOk="0">
                    <a:moveTo>
                      <a:pt x="5179" y="0"/>
                    </a:moveTo>
                    <a:cubicBezTo>
                      <a:pt x="2558" y="0"/>
                      <a:pt x="0" y="3392"/>
                      <a:pt x="206" y="4746"/>
                    </a:cubicBezTo>
                    <a:cubicBezTo>
                      <a:pt x="423" y="5987"/>
                      <a:pt x="1602" y="7507"/>
                      <a:pt x="3712" y="7972"/>
                    </a:cubicBezTo>
                    <a:cubicBezTo>
                      <a:pt x="4704" y="7104"/>
                      <a:pt x="6162" y="5770"/>
                      <a:pt x="8303" y="4498"/>
                    </a:cubicBezTo>
                    <a:cubicBezTo>
                      <a:pt x="8241" y="3381"/>
                      <a:pt x="7837" y="341"/>
                      <a:pt x="5604" y="31"/>
                    </a:cubicBezTo>
                    <a:cubicBezTo>
                      <a:pt x="5462" y="10"/>
                      <a:pt x="5320" y="0"/>
                      <a:pt x="5179" y="0"/>
                    </a:cubicBezTo>
                    <a:close/>
                  </a:path>
                </a:pathLst>
              </a:custGeom>
              <a:solidFill>
                <a:srgbClr val="E3CFB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4" name="Google Shape;4434;p54"/>
              <p:cNvSpPr/>
              <p:nvPr/>
            </p:nvSpPr>
            <p:spPr>
              <a:xfrm flipH="1">
                <a:off x="6822424" y="2403424"/>
                <a:ext cx="186563" cy="161058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431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5" y="3010"/>
                      <a:pt x="2638" y="3909"/>
                      <a:pt x="4282" y="4313"/>
                    </a:cubicBezTo>
                    <a:cubicBezTo>
                      <a:pt x="4499" y="3816"/>
                      <a:pt x="4716" y="3351"/>
                      <a:pt x="4995" y="2886"/>
                    </a:cubicBezTo>
                    <a:cubicBezTo>
                      <a:pt x="4344" y="2451"/>
                      <a:pt x="3879" y="1924"/>
                      <a:pt x="3568" y="1366"/>
                    </a:cubicBezTo>
                    <a:cubicBezTo>
                      <a:pt x="3382" y="1397"/>
                      <a:pt x="3196" y="1397"/>
                      <a:pt x="3010" y="1397"/>
                    </a:cubicBezTo>
                    <a:cubicBezTo>
                      <a:pt x="1831" y="1397"/>
                      <a:pt x="745" y="838"/>
                      <a:pt x="1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5" name="Google Shape;4435;p54"/>
              <p:cNvSpPr/>
              <p:nvPr/>
            </p:nvSpPr>
            <p:spPr>
              <a:xfrm flipH="1">
                <a:off x="6525879" y="2288743"/>
                <a:ext cx="83423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428" extrusionOk="0">
                    <a:moveTo>
                      <a:pt x="2172" y="1"/>
                    </a:moveTo>
                    <a:cubicBezTo>
                      <a:pt x="1613" y="63"/>
                      <a:pt x="869" y="218"/>
                      <a:pt x="0" y="466"/>
                    </a:cubicBezTo>
                    <a:cubicBezTo>
                      <a:pt x="155" y="776"/>
                      <a:pt x="248" y="1086"/>
                      <a:pt x="342" y="1428"/>
                    </a:cubicBezTo>
                    <a:cubicBezTo>
                      <a:pt x="962" y="1241"/>
                      <a:pt x="1582" y="1117"/>
                      <a:pt x="2234" y="1086"/>
                    </a:cubicBezTo>
                    <a:cubicBezTo>
                      <a:pt x="2234" y="745"/>
                      <a:pt x="2234" y="404"/>
                      <a:pt x="2172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6" name="Google Shape;4436;p54"/>
              <p:cNvSpPr/>
              <p:nvPr/>
            </p:nvSpPr>
            <p:spPr>
              <a:xfrm flipH="1">
                <a:off x="6596536" y="2306107"/>
                <a:ext cx="279210" cy="205085"/>
              </a:xfrm>
              <a:custGeom>
                <a:avLst/>
                <a:gdLst/>
                <a:ahLst/>
                <a:cxnLst/>
                <a:rect l="l" t="t" r="r" b="b"/>
                <a:pathLst>
                  <a:path w="7477" h="5492" extrusionOk="0">
                    <a:moveTo>
                      <a:pt x="7135" y="1"/>
                    </a:moveTo>
                    <a:cubicBezTo>
                      <a:pt x="5615" y="466"/>
                      <a:pt x="3816" y="1304"/>
                      <a:pt x="2451" y="2669"/>
                    </a:cubicBezTo>
                    <a:cubicBezTo>
                      <a:pt x="1676" y="3444"/>
                      <a:pt x="838" y="3848"/>
                      <a:pt x="0" y="3972"/>
                    </a:cubicBezTo>
                    <a:cubicBezTo>
                      <a:pt x="311" y="4530"/>
                      <a:pt x="776" y="5057"/>
                      <a:pt x="1427" y="5492"/>
                    </a:cubicBezTo>
                    <a:cubicBezTo>
                      <a:pt x="2792" y="3289"/>
                      <a:pt x="4933" y="1645"/>
                      <a:pt x="7477" y="963"/>
                    </a:cubicBezTo>
                    <a:cubicBezTo>
                      <a:pt x="7383" y="621"/>
                      <a:pt x="7290" y="311"/>
                      <a:pt x="7135" y="1"/>
                    </a:cubicBezTo>
                    <a:close/>
                  </a:path>
                </a:pathLst>
              </a:custGeom>
              <a:solidFill>
                <a:srgbClr val="AFA3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7" name="Google Shape;4437;p54"/>
              <p:cNvSpPr/>
              <p:nvPr/>
            </p:nvSpPr>
            <p:spPr>
              <a:xfrm flipH="1">
                <a:off x="5787948" y="2305323"/>
                <a:ext cx="481942" cy="486834"/>
              </a:xfrm>
              <a:custGeom>
                <a:avLst/>
                <a:gdLst/>
                <a:ahLst/>
                <a:cxnLst/>
                <a:rect l="l" t="t" r="r" b="b"/>
                <a:pathLst>
                  <a:path w="12906" h="13037" extrusionOk="0">
                    <a:moveTo>
                      <a:pt x="5040" y="0"/>
                    </a:moveTo>
                    <a:cubicBezTo>
                      <a:pt x="1223" y="0"/>
                      <a:pt x="1" y="3558"/>
                      <a:pt x="1" y="3558"/>
                    </a:cubicBezTo>
                    <a:cubicBezTo>
                      <a:pt x="2420" y="7994"/>
                      <a:pt x="2203" y="11500"/>
                      <a:pt x="3072" y="12120"/>
                    </a:cubicBezTo>
                    <a:cubicBezTo>
                      <a:pt x="3959" y="12548"/>
                      <a:pt x="5056" y="13036"/>
                      <a:pt x="6316" y="13036"/>
                    </a:cubicBezTo>
                    <a:cubicBezTo>
                      <a:pt x="7433" y="13036"/>
                      <a:pt x="8679" y="12652"/>
                      <a:pt x="10021" y="11500"/>
                    </a:cubicBezTo>
                    <a:cubicBezTo>
                      <a:pt x="12906" y="9018"/>
                      <a:pt x="10362" y="611"/>
                      <a:pt x="5864" y="53"/>
                    </a:cubicBezTo>
                    <a:cubicBezTo>
                      <a:pt x="5576" y="17"/>
                      <a:pt x="5302" y="0"/>
                      <a:pt x="5040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8" name="Google Shape;4438;p54"/>
              <p:cNvSpPr/>
              <p:nvPr/>
            </p:nvSpPr>
            <p:spPr>
              <a:xfrm flipH="1">
                <a:off x="5965175" y="2405814"/>
                <a:ext cx="278052" cy="308748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268" extrusionOk="0">
                    <a:moveTo>
                      <a:pt x="3695" y="1"/>
                    </a:moveTo>
                    <a:cubicBezTo>
                      <a:pt x="2072" y="1"/>
                      <a:pt x="582" y="1617"/>
                      <a:pt x="0" y="2325"/>
                    </a:cubicBezTo>
                    <a:cubicBezTo>
                      <a:pt x="1024" y="4590"/>
                      <a:pt x="1396" y="6544"/>
                      <a:pt x="1706" y="7847"/>
                    </a:cubicBezTo>
                    <a:cubicBezTo>
                      <a:pt x="2405" y="8142"/>
                      <a:pt x="3084" y="8268"/>
                      <a:pt x="3710" y="8268"/>
                    </a:cubicBezTo>
                    <a:cubicBezTo>
                      <a:pt x="4864" y="8268"/>
                      <a:pt x="5838" y="7841"/>
                      <a:pt x="6422" y="7258"/>
                    </a:cubicBezTo>
                    <a:cubicBezTo>
                      <a:pt x="7445" y="6234"/>
                      <a:pt x="7290" y="1581"/>
                      <a:pt x="4808" y="278"/>
                    </a:cubicBezTo>
                    <a:cubicBezTo>
                      <a:pt x="4436" y="83"/>
                      <a:pt x="4062" y="1"/>
                      <a:pt x="3695" y="1"/>
                    </a:cubicBezTo>
                    <a:close/>
                  </a:path>
                </a:pathLst>
              </a:custGeom>
              <a:solidFill>
                <a:srgbClr val="E3CFB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9" name="Google Shape;4439;p54"/>
              <p:cNvSpPr/>
              <p:nvPr/>
            </p:nvSpPr>
            <p:spPr>
              <a:xfrm flipH="1">
                <a:off x="5891046" y="2730102"/>
                <a:ext cx="143694" cy="61428"/>
              </a:xfrm>
              <a:custGeom>
                <a:avLst/>
                <a:gdLst/>
                <a:ahLst/>
                <a:cxnLst/>
                <a:rect l="l" t="t" r="r" b="b"/>
                <a:pathLst>
                  <a:path w="3848" h="1645" extrusionOk="0">
                    <a:moveTo>
                      <a:pt x="1" y="1645"/>
                    </a:moveTo>
                    <a:lnTo>
                      <a:pt x="1" y="1645"/>
                    </a:lnTo>
                    <a:lnTo>
                      <a:pt x="1" y="1645"/>
                    </a:lnTo>
                    <a:lnTo>
                      <a:pt x="1" y="1645"/>
                    </a:lnTo>
                    <a:close/>
                    <a:moveTo>
                      <a:pt x="1" y="1645"/>
                    </a:moveTo>
                    <a:cubicBezTo>
                      <a:pt x="1118" y="1645"/>
                      <a:pt x="2328" y="1273"/>
                      <a:pt x="3661" y="156"/>
                    </a:cubicBezTo>
                    <a:cubicBezTo>
                      <a:pt x="2328" y="1273"/>
                      <a:pt x="1118" y="1645"/>
                      <a:pt x="1" y="1645"/>
                    </a:cubicBezTo>
                    <a:close/>
                    <a:moveTo>
                      <a:pt x="3692" y="125"/>
                    </a:moveTo>
                    <a:cubicBezTo>
                      <a:pt x="3724" y="125"/>
                      <a:pt x="3724" y="125"/>
                      <a:pt x="3724" y="125"/>
                    </a:cubicBezTo>
                    <a:cubicBezTo>
                      <a:pt x="3724" y="125"/>
                      <a:pt x="3724" y="125"/>
                      <a:pt x="3692" y="125"/>
                    </a:cubicBezTo>
                    <a:close/>
                    <a:moveTo>
                      <a:pt x="3724" y="125"/>
                    </a:moveTo>
                    <a:lnTo>
                      <a:pt x="3724" y="125"/>
                    </a:lnTo>
                    <a:cubicBezTo>
                      <a:pt x="3786" y="63"/>
                      <a:pt x="3817" y="32"/>
                      <a:pt x="3848" y="1"/>
                    </a:cubicBezTo>
                    <a:cubicBezTo>
                      <a:pt x="3817" y="32"/>
                      <a:pt x="3786" y="63"/>
                      <a:pt x="3724" y="125"/>
                    </a:cubicBezTo>
                    <a:lnTo>
                      <a:pt x="3724" y="125"/>
                    </a:lnTo>
                    <a:close/>
                  </a:path>
                </a:pathLst>
              </a:custGeom>
              <a:solidFill>
                <a:srgbClr val="C4C8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0" name="Google Shape;4440;p54"/>
              <p:cNvSpPr/>
              <p:nvPr/>
            </p:nvSpPr>
            <p:spPr>
              <a:xfrm flipH="1">
                <a:off x="5853969" y="2366379"/>
                <a:ext cx="402029" cy="425144"/>
              </a:xfrm>
              <a:custGeom>
                <a:avLst/>
                <a:gdLst/>
                <a:ahLst/>
                <a:cxnLst/>
                <a:rect l="l" t="t" r="r" b="b"/>
                <a:pathLst>
                  <a:path w="10766" h="11385" extrusionOk="0">
                    <a:moveTo>
                      <a:pt x="869" y="0"/>
                    </a:moveTo>
                    <a:cubicBezTo>
                      <a:pt x="466" y="403"/>
                      <a:pt x="187" y="838"/>
                      <a:pt x="1" y="1179"/>
                    </a:cubicBezTo>
                    <a:cubicBezTo>
                      <a:pt x="466" y="1551"/>
                      <a:pt x="900" y="1954"/>
                      <a:pt x="1273" y="2389"/>
                    </a:cubicBezTo>
                    <a:cubicBezTo>
                      <a:pt x="1583" y="2110"/>
                      <a:pt x="1955" y="1830"/>
                      <a:pt x="2327" y="1582"/>
                    </a:cubicBezTo>
                    <a:cubicBezTo>
                      <a:pt x="1769" y="900"/>
                      <a:pt x="1242" y="341"/>
                      <a:pt x="869" y="0"/>
                    </a:cubicBezTo>
                    <a:close/>
                    <a:moveTo>
                      <a:pt x="10765" y="7662"/>
                    </a:moveTo>
                    <a:lnTo>
                      <a:pt x="10765" y="7662"/>
                    </a:lnTo>
                    <a:cubicBezTo>
                      <a:pt x="9959" y="8252"/>
                      <a:pt x="8966" y="8593"/>
                      <a:pt x="8004" y="8593"/>
                    </a:cubicBezTo>
                    <a:cubicBezTo>
                      <a:pt x="7539" y="8593"/>
                      <a:pt x="7105" y="8531"/>
                      <a:pt x="6701" y="8376"/>
                    </a:cubicBezTo>
                    <a:cubicBezTo>
                      <a:pt x="6112" y="8934"/>
                      <a:pt x="5181" y="9307"/>
                      <a:pt x="4065" y="9307"/>
                    </a:cubicBezTo>
                    <a:lnTo>
                      <a:pt x="3910" y="9307"/>
                    </a:lnTo>
                    <a:cubicBezTo>
                      <a:pt x="3910" y="9865"/>
                      <a:pt x="3879" y="10423"/>
                      <a:pt x="3785" y="10951"/>
                    </a:cubicBezTo>
                    <a:cubicBezTo>
                      <a:pt x="4437" y="11199"/>
                      <a:pt x="5150" y="11385"/>
                      <a:pt x="5926" y="11385"/>
                    </a:cubicBezTo>
                    <a:cubicBezTo>
                      <a:pt x="7043" y="11385"/>
                      <a:pt x="8253" y="11013"/>
                      <a:pt x="9586" y="9896"/>
                    </a:cubicBezTo>
                    <a:cubicBezTo>
                      <a:pt x="9617" y="9896"/>
                      <a:pt x="9617" y="9896"/>
                      <a:pt x="9617" y="9865"/>
                    </a:cubicBezTo>
                    <a:lnTo>
                      <a:pt x="9649" y="9865"/>
                    </a:lnTo>
                    <a:cubicBezTo>
                      <a:pt x="9711" y="9803"/>
                      <a:pt x="9742" y="9772"/>
                      <a:pt x="9773" y="9741"/>
                    </a:cubicBezTo>
                    <a:cubicBezTo>
                      <a:pt x="10300" y="9213"/>
                      <a:pt x="10610" y="8500"/>
                      <a:pt x="10765" y="7662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1" name="Google Shape;4441;p54"/>
              <p:cNvSpPr/>
              <p:nvPr/>
            </p:nvSpPr>
            <p:spPr>
              <a:xfrm flipH="1">
                <a:off x="6005728" y="2425456"/>
                <a:ext cx="202770" cy="288471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725" extrusionOk="0">
                    <a:moveTo>
                      <a:pt x="1055" y="0"/>
                    </a:moveTo>
                    <a:cubicBezTo>
                      <a:pt x="683" y="248"/>
                      <a:pt x="311" y="528"/>
                      <a:pt x="1" y="807"/>
                    </a:cubicBezTo>
                    <a:cubicBezTo>
                      <a:pt x="1645" y="2637"/>
                      <a:pt x="2638" y="5026"/>
                      <a:pt x="2638" y="7693"/>
                    </a:cubicBezTo>
                    <a:lnTo>
                      <a:pt x="2638" y="7725"/>
                    </a:lnTo>
                    <a:lnTo>
                      <a:pt x="2793" y="7725"/>
                    </a:lnTo>
                    <a:cubicBezTo>
                      <a:pt x="3909" y="7725"/>
                      <a:pt x="4840" y="7352"/>
                      <a:pt x="5429" y="6794"/>
                    </a:cubicBezTo>
                    <a:cubicBezTo>
                      <a:pt x="4530" y="6422"/>
                      <a:pt x="3785" y="5646"/>
                      <a:pt x="3413" y="4343"/>
                    </a:cubicBezTo>
                    <a:cubicBezTo>
                      <a:pt x="2948" y="2637"/>
                      <a:pt x="1986" y="1117"/>
                      <a:pt x="1055" y="0"/>
                    </a:cubicBezTo>
                    <a:close/>
                  </a:path>
                </a:pathLst>
              </a:custGeom>
              <a:solidFill>
                <a:srgbClr val="AFA3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2" name="Google Shape;4442;p54"/>
              <p:cNvSpPr/>
              <p:nvPr/>
            </p:nvSpPr>
            <p:spPr>
              <a:xfrm flipH="1">
                <a:off x="6423943" y="2931269"/>
                <a:ext cx="650208" cy="375890"/>
              </a:xfrm>
              <a:custGeom>
                <a:avLst/>
                <a:gdLst/>
                <a:ahLst/>
                <a:cxnLst/>
                <a:rect l="l" t="t" r="r" b="b"/>
                <a:pathLst>
                  <a:path w="17412" h="10066" extrusionOk="0">
                    <a:moveTo>
                      <a:pt x="3226" y="1"/>
                    </a:moveTo>
                    <a:cubicBezTo>
                      <a:pt x="1628" y="1"/>
                      <a:pt x="1" y="2995"/>
                      <a:pt x="3390" y="4975"/>
                    </a:cubicBezTo>
                    <a:cubicBezTo>
                      <a:pt x="4982" y="6007"/>
                      <a:pt x="8648" y="10066"/>
                      <a:pt x="14761" y="10066"/>
                    </a:cubicBezTo>
                    <a:cubicBezTo>
                      <a:pt x="15079" y="10066"/>
                      <a:pt x="15405" y="10055"/>
                      <a:pt x="15737" y="10031"/>
                    </a:cubicBezTo>
                    <a:cubicBezTo>
                      <a:pt x="16729" y="7984"/>
                      <a:pt x="17412" y="5161"/>
                      <a:pt x="16047" y="4355"/>
                    </a:cubicBezTo>
                    <a:lnTo>
                      <a:pt x="16047" y="4355"/>
                    </a:lnTo>
                    <a:cubicBezTo>
                      <a:pt x="16047" y="4355"/>
                      <a:pt x="14604" y="4665"/>
                      <a:pt x="12571" y="4665"/>
                    </a:cubicBezTo>
                    <a:cubicBezTo>
                      <a:pt x="10442" y="4665"/>
                      <a:pt x="7665" y="4324"/>
                      <a:pt x="5220" y="2928"/>
                    </a:cubicBezTo>
                    <a:cubicBezTo>
                      <a:pt x="5220" y="2928"/>
                      <a:pt x="5065" y="229"/>
                      <a:pt x="3390" y="12"/>
                    </a:cubicBezTo>
                    <a:cubicBezTo>
                      <a:pt x="3336" y="4"/>
                      <a:pt x="3281" y="1"/>
                      <a:pt x="3226" y="1"/>
                    </a:cubicBezTo>
                    <a:close/>
                  </a:path>
                </a:pathLst>
              </a:custGeom>
              <a:solidFill>
                <a:srgbClr val="7E84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3" name="Google Shape;4443;p54"/>
              <p:cNvSpPr/>
              <p:nvPr/>
            </p:nvSpPr>
            <p:spPr>
              <a:xfrm flipH="1">
                <a:off x="5816940" y="2910843"/>
                <a:ext cx="1223863" cy="857757"/>
              </a:xfrm>
              <a:custGeom>
                <a:avLst/>
                <a:gdLst/>
                <a:ahLst/>
                <a:cxnLst/>
                <a:rect l="l" t="t" r="r" b="b"/>
                <a:pathLst>
                  <a:path w="32774" h="22970" extrusionOk="0">
                    <a:moveTo>
                      <a:pt x="21730" y="0"/>
                    </a:moveTo>
                    <a:lnTo>
                      <a:pt x="11400" y="3661"/>
                    </a:lnTo>
                    <a:cubicBezTo>
                      <a:pt x="11400" y="3661"/>
                      <a:pt x="8298" y="12440"/>
                      <a:pt x="4948" y="14518"/>
                    </a:cubicBezTo>
                    <a:cubicBezTo>
                      <a:pt x="3180" y="14766"/>
                      <a:pt x="139" y="15232"/>
                      <a:pt x="46" y="17403"/>
                    </a:cubicBezTo>
                    <a:cubicBezTo>
                      <a:pt x="0" y="18996"/>
                      <a:pt x="1415" y="19851"/>
                      <a:pt x="2768" y="19851"/>
                    </a:cubicBezTo>
                    <a:cubicBezTo>
                      <a:pt x="3233" y="19851"/>
                      <a:pt x="3691" y="19750"/>
                      <a:pt x="4079" y="19544"/>
                    </a:cubicBezTo>
                    <a:cubicBezTo>
                      <a:pt x="6592" y="18210"/>
                      <a:pt x="9074" y="16566"/>
                      <a:pt x="11152" y="14549"/>
                    </a:cubicBezTo>
                    <a:cubicBezTo>
                      <a:pt x="11741" y="17155"/>
                      <a:pt x="13230" y="19451"/>
                      <a:pt x="15526" y="21033"/>
                    </a:cubicBezTo>
                    <a:cubicBezTo>
                      <a:pt x="17392" y="22333"/>
                      <a:pt x="19544" y="22969"/>
                      <a:pt x="21718" y="22969"/>
                    </a:cubicBezTo>
                    <a:cubicBezTo>
                      <a:pt x="23122" y="22969"/>
                      <a:pt x="24536" y="22704"/>
                      <a:pt x="25887" y="22181"/>
                    </a:cubicBezTo>
                    <a:cubicBezTo>
                      <a:pt x="29827" y="20660"/>
                      <a:pt x="32774" y="17155"/>
                      <a:pt x="31719" y="12781"/>
                    </a:cubicBezTo>
                    <a:cubicBezTo>
                      <a:pt x="30820" y="9183"/>
                      <a:pt x="27997" y="5863"/>
                      <a:pt x="24864" y="4002"/>
                    </a:cubicBezTo>
                    <a:cubicBezTo>
                      <a:pt x="21420" y="1924"/>
                      <a:pt x="21730" y="0"/>
                      <a:pt x="21730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4" name="Google Shape;4444;p54"/>
              <p:cNvSpPr/>
              <p:nvPr/>
            </p:nvSpPr>
            <p:spPr>
              <a:xfrm flipH="1">
                <a:off x="6110001" y="2328140"/>
                <a:ext cx="769218" cy="768061"/>
              </a:xfrm>
              <a:custGeom>
                <a:avLst/>
                <a:gdLst/>
                <a:ahLst/>
                <a:cxnLst/>
                <a:rect l="l" t="t" r="r" b="b"/>
                <a:pathLst>
                  <a:path w="20599" h="20568" extrusionOk="0">
                    <a:moveTo>
                      <a:pt x="10299" y="0"/>
                    </a:moveTo>
                    <a:cubicBezTo>
                      <a:pt x="4623" y="0"/>
                      <a:pt x="0" y="4592"/>
                      <a:pt x="0" y="10299"/>
                    </a:cubicBezTo>
                    <a:cubicBezTo>
                      <a:pt x="0" y="15976"/>
                      <a:pt x="4623" y="20568"/>
                      <a:pt x="10299" y="20568"/>
                    </a:cubicBezTo>
                    <a:cubicBezTo>
                      <a:pt x="16007" y="20568"/>
                      <a:pt x="20599" y="15976"/>
                      <a:pt x="20599" y="10299"/>
                    </a:cubicBezTo>
                    <a:cubicBezTo>
                      <a:pt x="20599" y="4592"/>
                      <a:pt x="16007" y="0"/>
                      <a:pt x="10299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5" name="Google Shape;4445;p54"/>
              <p:cNvSpPr/>
              <p:nvPr/>
            </p:nvSpPr>
            <p:spPr>
              <a:xfrm flipH="1">
                <a:off x="6382224" y="2677821"/>
                <a:ext cx="288471" cy="302736"/>
              </a:xfrm>
              <a:custGeom>
                <a:avLst/>
                <a:gdLst/>
                <a:ahLst/>
                <a:cxnLst/>
                <a:rect l="l" t="t" r="r" b="b"/>
                <a:pathLst>
                  <a:path w="7725" h="8107" extrusionOk="0">
                    <a:moveTo>
                      <a:pt x="4391" y="0"/>
                    </a:moveTo>
                    <a:cubicBezTo>
                      <a:pt x="2933" y="0"/>
                      <a:pt x="1447" y="1154"/>
                      <a:pt x="807" y="2921"/>
                    </a:cubicBezTo>
                    <a:cubicBezTo>
                      <a:pt x="0" y="5061"/>
                      <a:pt x="745" y="7295"/>
                      <a:pt x="2451" y="7946"/>
                    </a:cubicBezTo>
                    <a:cubicBezTo>
                      <a:pt x="2749" y="8055"/>
                      <a:pt x="3056" y="8106"/>
                      <a:pt x="3364" y="8106"/>
                    </a:cubicBezTo>
                    <a:cubicBezTo>
                      <a:pt x="4823" y="8106"/>
                      <a:pt x="6309" y="6952"/>
                      <a:pt x="6949" y="5185"/>
                    </a:cubicBezTo>
                    <a:cubicBezTo>
                      <a:pt x="7725" y="3014"/>
                      <a:pt x="7011" y="780"/>
                      <a:pt x="5305" y="160"/>
                    </a:cubicBezTo>
                    <a:cubicBezTo>
                      <a:pt x="5007" y="52"/>
                      <a:pt x="4700" y="0"/>
                      <a:pt x="4391" y="0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6" name="Google Shape;4446;p54"/>
              <p:cNvSpPr/>
              <p:nvPr/>
            </p:nvSpPr>
            <p:spPr>
              <a:xfrm flipH="1">
                <a:off x="6411200" y="2871446"/>
                <a:ext cx="168004" cy="108928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917" extrusionOk="0">
                    <a:moveTo>
                      <a:pt x="932" y="2916"/>
                    </a:moveTo>
                    <a:lnTo>
                      <a:pt x="932" y="2916"/>
                    </a:lnTo>
                    <a:lnTo>
                      <a:pt x="932" y="2916"/>
                    </a:lnTo>
                    <a:lnTo>
                      <a:pt x="932" y="2916"/>
                    </a:lnTo>
                    <a:close/>
                    <a:moveTo>
                      <a:pt x="932" y="2916"/>
                    </a:moveTo>
                    <a:cubicBezTo>
                      <a:pt x="2359" y="2916"/>
                      <a:pt x="3848" y="1769"/>
                      <a:pt x="4499" y="0"/>
                    </a:cubicBezTo>
                    <a:lnTo>
                      <a:pt x="4499" y="0"/>
                    </a:lnTo>
                    <a:lnTo>
                      <a:pt x="4499" y="0"/>
                    </a:lnTo>
                    <a:cubicBezTo>
                      <a:pt x="3848" y="1769"/>
                      <a:pt x="2359" y="2916"/>
                      <a:pt x="932" y="2916"/>
                    </a:cubicBezTo>
                    <a:close/>
                    <a:moveTo>
                      <a:pt x="32" y="2761"/>
                    </a:moveTo>
                    <a:cubicBezTo>
                      <a:pt x="32" y="2761"/>
                      <a:pt x="32" y="2761"/>
                      <a:pt x="1" y="2761"/>
                    </a:cubicBezTo>
                    <a:cubicBezTo>
                      <a:pt x="32" y="2761"/>
                      <a:pt x="32" y="2761"/>
                      <a:pt x="32" y="2761"/>
                    </a:cubicBezTo>
                    <a:close/>
                    <a:moveTo>
                      <a:pt x="1" y="2761"/>
                    </a:moveTo>
                    <a:cubicBezTo>
                      <a:pt x="1" y="2761"/>
                      <a:pt x="1" y="2761"/>
                      <a:pt x="1" y="2761"/>
                    </a:cubicBezTo>
                    <a:cubicBezTo>
                      <a:pt x="1" y="2730"/>
                      <a:pt x="1" y="2730"/>
                      <a:pt x="1" y="2730"/>
                    </a:cubicBezTo>
                    <a:cubicBezTo>
                      <a:pt x="1" y="2730"/>
                      <a:pt x="1" y="2730"/>
                      <a:pt x="1" y="2761"/>
                    </a:cubicBezTo>
                    <a:cubicBezTo>
                      <a:pt x="1" y="2761"/>
                      <a:pt x="1" y="2761"/>
                      <a:pt x="1" y="2761"/>
                    </a:cubicBezTo>
                    <a:close/>
                    <a:moveTo>
                      <a:pt x="1" y="2730"/>
                    </a:moveTo>
                    <a:cubicBezTo>
                      <a:pt x="1" y="2730"/>
                      <a:pt x="1" y="2730"/>
                      <a:pt x="1" y="2730"/>
                    </a:cubicBezTo>
                    <a:cubicBezTo>
                      <a:pt x="1" y="2730"/>
                      <a:pt x="1" y="2730"/>
                      <a:pt x="1" y="2730"/>
                    </a:cubicBezTo>
                    <a:close/>
                  </a:path>
                </a:pathLst>
              </a:custGeom>
              <a:solidFill>
                <a:srgbClr val="5553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7" name="Google Shape;4447;p54"/>
              <p:cNvSpPr/>
              <p:nvPr/>
            </p:nvSpPr>
            <p:spPr>
              <a:xfrm flipH="1">
                <a:off x="6392642" y="2731259"/>
                <a:ext cx="259530" cy="249112"/>
              </a:xfrm>
              <a:custGeom>
                <a:avLst/>
                <a:gdLst/>
                <a:ahLst/>
                <a:cxnLst/>
                <a:rect l="l" t="t" r="r" b="b"/>
                <a:pathLst>
                  <a:path w="6950" h="6671" extrusionOk="0">
                    <a:moveTo>
                      <a:pt x="6267" y="1"/>
                    </a:moveTo>
                    <a:cubicBezTo>
                      <a:pt x="6267" y="590"/>
                      <a:pt x="6205" y="1242"/>
                      <a:pt x="5957" y="1862"/>
                    </a:cubicBezTo>
                    <a:cubicBezTo>
                      <a:pt x="5305" y="3630"/>
                      <a:pt x="3816" y="4778"/>
                      <a:pt x="2389" y="4778"/>
                    </a:cubicBezTo>
                    <a:cubicBezTo>
                      <a:pt x="2079" y="4778"/>
                      <a:pt x="1769" y="4747"/>
                      <a:pt x="1459" y="4623"/>
                    </a:cubicBezTo>
                    <a:cubicBezTo>
                      <a:pt x="838" y="4406"/>
                      <a:pt x="342" y="3941"/>
                      <a:pt x="1" y="3351"/>
                    </a:cubicBezTo>
                    <a:lnTo>
                      <a:pt x="1" y="3351"/>
                    </a:lnTo>
                    <a:cubicBezTo>
                      <a:pt x="63" y="4809"/>
                      <a:pt x="745" y="6050"/>
                      <a:pt x="1955" y="6484"/>
                    </a:cubicBezTo>
                    <a:cubicBezTo>
                      <a:pt x="1955" y="6484"/>
                      <a:pt x="1955" y="6484"/>
                      <a:pt x="1955" y="6515"/>
                    </a:cubicBezTo>
                    <a:lnTo>
                      <a:pt x="1986" y="6515"/>
                    </a:lnTo>
                    <a:cubicBezTo>
                      <a:pt x="2265" y="6608"/>
                      <a:pt x="2575" y="6670"/>
                      <a:pt x="2886" y="6670"/>
                    </a:cubicBezTo>
                    <a:cubicBezTo>
                      <a:pt x="4313" y="6670"/>
                      <a:pt x="5802" y="5523"/>
                      <a:pt x="6453" y="3754"/>
                    </a:cubicBezTo>
                    <a:cubicBezTo>
                      <a:pt x="6949" y="2389"/>
                      <a:pt x="6825" y="994"/>
                      <a:pt x="6267" y="1"/>
                    </a:cubicBezTo>
                    <a:close/>
                  </a:path>
                </a:pathLst>
              </a:custGeom>
              <a:solidFill>
                <a:srgbClr val="25140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8" name="Google Shape;4448;p54"/>
              <p:cNvSpPr/>
              <p:nvPr/>
            </p:nvSpPr>
            <p:spPr>
              <a:xfrm flipH="1">
                <a:off x="6266382" y="2656909"/>
                <a:ext cx="135553" cy="119123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3190" extrusionOk="0">
                    <a:moveTo>
                      <a:pt x="1809" y="1"/>
                    </a:moveTo>
                    <a:cubicBezTo>
                      <a:pt x="1293" y="1"/>
                      <a:pt x="780" y="248"/>
                      <a:pt x="465" y="720"/>
                    </a:cubicBezTo>
                    <a:cubicBezTo>
                      <a:pt x="0" y="1464"/>
                      <a:pt x="217" y="2457"/>
                      <a:pt x="962" y="2922"/>
                    </a:cubicBezTo>
                    <a:cubicBezTo>
                      <a:pt x="1222" y="3104"/>
                      <a:pt x="1520" y="3190"/>
                      <a:pt x="1818" y="3190"/>
                    </a:cubicBezTo>
                    <a:cubicBezTo>
                      <a:pt x="2334" y="3190"/>
                      <a:pt x="2849" y="2930"/>
                      <a:pt x="3164" y="2457"/>
                    </a:cubicBezTo>
                    <a:cubicBezTo>
                      <a:pt x="3630" y="1713"/>
                      <a:pt x="3413" y="720"/>
                      <a:pt x="2668" y="255"/>
                    </a:cubicBezTo>
                    <a:cubicBezTo>
                      <a:pt x="2406" y="84"/>
                      <a:pt x="2107" y="1"/>
                      <a:pt x="180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9" name="Google Shape;4449;p54"/>
              <p:cNvSpPr/>
              <p:nvPr/>
            </p:nvSpPr>
            <p:spPr>
              <a:xfrm flipH="1">
                <a:off x="6277957" y="2684095"/>
                <a:ext cx="47537" cy="41114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101" extrusionOk="0">
                    <a:moveTo>
                      <a:pt x="633" y="0"/>
                    </a:moveTo>
                    <a:cubicBezTo>
                      <a:pt x="454" y="0"/>
                      <a:pt x="274" y="83"/>
                      <a:pt x="156" y="240"/>
                    </a:cubicBezTo>
                    <a:cubicBezTo>
                      <a:pt x="1" y="519"/>
                      <a:pt x="63" y="861"/>
                      <a:pt x="342" y="1016"/>
                    </a:cubicBezTo>
                    <a:cubicBezTo>
                      <a:pt x="433" y="1073"/>
                      <a:pt x="536" y="1100"/>
                      <a:pt x="639" y="1100"/>
                    </a:cubicBezTo>
                    <a:cubicBezTo>
                      <a:pt x="815" y="1100"/>
                      <a:pt x="988" y="1018"/>
                      <a:pt x="1086" y="861"/>
                    </a:cubicBezTo>
                    <a:cubicBezTo>
                      <a:pt x="1272" y="581"/>
                      <a:pt x="1179" y="240"/>
                      <a:pt x="931" y="85"/>
                    </a:cubicBezTo>
                    <a:cubicBezTo>
                      <a:pt x="840" y="28"/>
                      <a:pt x="737" y="0"/>
                      <a:pt x="6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0" name="Google Shape;4450;p54"/>
              <p:cNvSpPr/>
              <p:nvPr/>
            </p:nvSpPr>
            <p:spPr>
              <a:xfrm flipH="1">
                <a:off x="6567555" y="2559966"/>
                <a:ext cx="135591" cy="119123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190" extrusionOk="0">
                    <a:moveTo>
                      <a:pt x="1847" y="0"/>
                    </a:moveTo>
                    <a:cubicBezTo>
                      <a:pt x="1316" y="0"/>
                      <a:pt x="797" y="261"/>
                      <a:pt x="497" y="741"/>
                    </a:cubicBezTo>
                    <a:cubicBezTo>
                      <a:pt x="1" y="1486"/>
                      <a:pt x="218" y="2447"/>
                      <a:pt x="962" y="2944"/>
                    </a:cubicBezTo>
                    <a:cubicBezTo>
                      <a:pt x="1229" y="3110"/>
                      <a:pt x="1528" y="3190"/>
                      <a:pt x="1823" y="3190"/>
                    </a:cubicBezTo>
                    <a:cubicBezTo>
                      <a:pt x="2351" y="3190"/>
                      <a:pt x="2866" y="2936"/>
                      <a:pt x="3165" y="2478"/>
                    </a:cubicBezTo>
                    <a:cubicBezTo>
                      <a:pt x="3630" y="1734"/>
                      <a:pt x="3444" y="741"/>
                      <a:pt x="2699" y="245"/>
                    </a:cubicBezTo>
                    <a:cubicBezTo>
                      <a:pt x="2435" y="80"/>
                      <a:pt x="2139" y="0"/>
                      <a:pt x="184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1" name="Google Shape;4451;p54"/>
              <p:cNvSpPr/>
              <p:nvPr/>
            </p:nvSpPr>
            <p:spPr>
              <a:xfrm flipH="1">
                <a:off x="6579167" y="2586853"/>
                <a:ext cx="47537" cy="4156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113" extrusionOk="0">
                    <a:moveTo>
                      <a:pt x="643" y="0"/>
                    </a:moveTo>
                    <a:cubicBezTo>
                      <a:pt x="463" y="0"/>
                      <a:pt x="287" y="90"/>
                      <a:pt x="187" y="269"/>
                    </a:cubicBezTo>
                    <a:cubicBezTo>
                      <a:pt x="1" y="518"/>
                      <a:pt x="94" y="859"/>
                      <a:pt x="342" y="1014"/>
                    </a:cubicBezTo>
                    <a:cubicBezTo>
                      <a:pt x="432" y="1081"/>
                      <a:pt x="534" y="1112"/>
                      <a:pt x="637" y="1112"/>
                    </a:cubicBezTo>
                    <a:cubicBezTo>
                      <a:pt x="817" y="1112"/>
                      <a:pt x="999" y="1017"/>
                      <a:pt x="1118" y="859"/>
                    </a:cubicBezTo>
                    <a:cubicBezTo>
                      <a:pt x="1273" y="611"/>
                      <a:pt x="1211" y="269"/>
                      <a:pt x="932" y="83"/>
                    </a:cubicBezTo>
                    <a:cubicBezTo>
                      <a:pt x="843" y="28"/>
                      <a:pt x="743" y="0"/>
                      <a:pt x="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2" name="Google Shape;4452;p54"/>
              <p:cNvSpPr/>
              <p:nvPr/>
            </p:nvSpPr>
            <p:spPr>
              <a:xfrm flipH="1">
                <a:off x="6440141" y="2703476"/>
                <a:ext cx="155270" cy="91526"/>
              </a:xfrm>
              <a:custGeom>
                <a:avLst/>
                <a:gdLst/>
                <a:ahLst/>
                <a:cxnLst/>
                <a:rect l="l" t="t" r="r" b="b"/>
                <a:pathLst>
                  <a:path w="4158" h="2451" extrusionOk="0">
                    <a:moveTo>
                      <a:pt x="2203" y="0"/>
                    </a:moveTo>
                    <a:cubicBezTo>
                      <a:pt x="1955" y="0"/>
                      <a:pt x="1707" y="62"/>
                      <a:pt x="1490" y="124"/>
                    </a:cubicBezTo>
                    <a:cubicBezTo>
                      <a:pt x="1024" y="311"/>
                      <a:pt x="404" y="714"/>
                      <a:pt x="156" y="1241"/>
                    </a:cubicBezTo>
                    <a:cubicBezTo>
                      <a:pt x="94" y="1365"/>
                      <a:pt x="63" y="1489"/>
                      <a:pt x="63" y="1644"/>
                    </a:cubicBezTo>
                    <a:cubicBezTo>
                      <a:pt x="1" y="2265"/>
                      <a:pt x="1366" y="2389"/>
                      <a:pt x="1769" y="2420"/>
                    </a:cubicBezTo>
                    <a:cubicBezTo>
                      <a:pt x="1924" y="2451"/>
                      <a:pt x="2048" y="2451"/>
                      <a:pt x="2203" y="2451"/>
                    </a:cubicBezTo>
                    <a:cubicBezTo>
                      <a:pt x="2761" y="2451"/>
                      <a:pt x="3351" y="2327"/>
                      <a:pt x="3723" y="1955"/>
                    </a:cubicBezTo>
                    <a:cubicBezTo>
                      <a:pt x="4157" y="1520"/>
                      <a:pt x="3971" y="869"/>
                      <a:pt x="3568" y="497"/>
                    </a:cubicBezTo>
                    <a:cubicBezTo>
                      <a:pt x="3196" y="186"/>
                      <a:pt x="2699" y="0"/>
                      <a:pt x="2203" y="0"/>
                    </a:cubicBezTo>
                    <a:close/>
                  </a:path>
                </a:pathLst>
              </a:custGeom>
              <a:solidFill>
                <a:srgbClr val="5C41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3" name="Google Shape;4453;p54"/>
              <p:cNvSpPr/>
              <p:nvPr/>
            </p:nvSpPr>
            <p:spPr>
              <a:xfrm flipH="1">
                <a:off x="6494584" y="3096177"/>
                <a:ext cx="3510" cy="37"/>
              </a:xfrm>
              <a:custGeom>
                <a:avLst/>
                <a:gdLst/>
                <a:ahLst/>
                <a:cxnLst/>
                <a:rect l="l" t="t" r="r" b="b"/>
                <a:pathLst>
                  <a:path w="94" h="1" extrusionOk="0">
                    <a:moveTo>
                      <a:pt x="93" y="1"/>
                    </a:moveTo>
                    <a:lnTo>
                      <a:pt x="93" y="1"/>
                    </a:lnTo>
                    <a:lnTo>
                      <a:pt x="93" y="1"/>
                    </a:lnTo>
                    <a:close/>
                    <a:moveTo>
                      <a:pt x="62" y="1"/>
                    </a:moveTo>
                    <a:lnTo>
                      <a:pt x="62" y="1"/>
                    </a:lnTo>
                    <a:lnTo>
                      <a:pt x="62" y="1"/>
                    </a:lnTo>
                    <a:close/>
                    <a:moveTo>
                      <a:pt x="62" y="1"/>
                    </a:moveTo>
                    <a:lnTo>
                      <a:pt x="31" y="1"/>
                    </a:lnTo>
                    <a:lnTo>
                      <a:pt x="62" y="1"/>
                    </a:lnTo>
                    <a:close/>
                    <a:moveTo>
                      <a:pt x="31" y="1"/>
                    </a:moveTo>
                    <a:lnTo>
                      <a:pt x="31" y="1"/>
                    </a:lnTo>
                    <a:lnTo>
                      <a:pt x="31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4" name="Google Shape;4454;p54"/>
              <p:cNvSpPr/>
              <p:nvPr/>
            </p:nvSpPr>
            <p:spPr>
              <a:xfrm flipH="1">
                <a:off x="6109999" y="2665237"/>
                <a:ext cx="674219" cy="430970"/>
              </a:xfrm>
              <a:custGeom>
                <a:avLst/>
                <a:gdLst/>
                <a:ahLst/>
                <a:cxnLst/>
                <a:rect l="l" t="t" r="r" b="b"/>
                <a:pathLst>
                  <a:path w="18055" h="11541" extrusionOk="0">
                    <a:moveTo>
                      <a:pt x="17993" y="1"/>
                    </a:moveTo>
                    <a:cubicBezTo>
                      <a:pt x="17465" y="3196"/>
                      <a:pt x="15263" y="6515"/>
                      <a:pt x="12347" y="8159"/>
                    </a:cubicBezTo>
                    <a:cubicBezTo>
                      <a:pt x="10361" y="9183"/>
                      <a:pt x="8407" y="9555"/>
                      <a:pt x="6577" y="9555"/>
                    </a:cubicBezTo>
                    <a:cubicBezTo>
                      <a:pt x="3940" y="9555"/>
                      <a:pt x="1644" y="8749"/>
                      <a:pt x="0" y="8004"/>
                    </a:cubicBezTo>
                    <a:lnTo>
                      <a:pt x="0" y="8004"/>
                    </a:lnTo>
                    <a:cubicBezTo>
                      <a:pt x="1861" y="10145"/>
                      <a:pt x="4591" y="11510"/>
                      <a:pt x="7662" y="11541"/>
                    </a:cubicBezTo>
                    <a:lnTo>
                      <a:pt x="7755" y="11541"/>
                    </a:lnTo>
                    <a:cubicBezTo>
                      <a:pt x="12874" y="11541"/>
                      <a:pt x="17124" y="7849"/>
                      <a:pt x="17930" y="2948"/>
                    </a:cubicBezTo>
                    <a:cubicBezTo>
                      <a:pt x="18024" y="2420"/>
                      <a:pt x="18055" y="1862"/>
                      <a:pt x="18055" y="1304"/>
                    </a:cubicBezTo>
                    <a:lnTo>
                      <a:pt x="18055" y="1272"/>
                    </a:lnTo>
                    <a:cubicBezTo>
                      <a:pt x="18055" y="838"/>
                      <a:pt x="18024" y="404"/>
                      <a:pt x="17993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5" name="Google Shape;4455;p54"/>
              <p:cNvSpPr/>
              <p:nvPr/>
            </p:nvSpPr>
            <p:spPr>
              <a:xfrm flipH="1">
                <a:off x="6050910" y="3728695"/>
                <a:ext cx="23190" cy="10456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80" extrusionOk="0">
                    <a:moveTo>
                      <a:pt x="0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31" y="280"/>
                      <a:pt x="31" y="280"/>
                      <a:pt x="0" y="280"/>
                    </a:cubicBezTo>
                    <a:close/>
                    <a:moveTo>
                      <a:pt x="31" y="248"/>
                    </a:moveTo>
                    <a:cubicBezTo>
                      <a:pt x="31" y="248"/>
                      <a:pt x="31" y="248"/>
                      <a:pt x="62" y="248"/>
                    </a:cubicBezTo>
                    <a:cubicBezTo>
                      <a:pt x="62" y="248"/>
                      <a:pt x="31" y="248"/>
                      <a:pt x="31" y="248"/>
                    </a:cubicBezTo>
                    <a:close/>
                    <a:moveTo>
                      <a:pt x="62" y="248"/>
                    </a:moveTo>
                    <a:cubicBezTo>
                      <a:pt x="248" y="186"/>
                      <a:pt x="403" y="124"/>
                      <a:pt x="590" y="31"/>
                    </a:cubicBezTo>
                    <a:cubicBezTo>
                      <a:pt x="403" y="124"/>
                      <a:pt x="248" y="186"/>
                      <a:pt x="62" y="248"/>
                    </a:cubicBezTo>
                    <a:close/>
                    <a:moveTo>
                      <a:pt x="590" y="31"/>
                    </a:moveTo>
                    <a:cubicBezTo>
                      <a:pt x="621" y="31"/>
                      <a:pt x="621" y="31"/>
                      <a:pt x="621" y="31"/>
                    </a:cubicBezTo>
                    <a:cubicBezTo>
                      <a:pt x="621" y="31"/>
                      <a:pt x="621" y="31"/>
                      <a:pt x="590" y="31"/>
                    </a:cubicBezTo>
                    <a:close/>
                    <a:moveTo>
                      <a:pt x="621" y="0"/>
                    </a:moveTo>
                    <a:cubicBezTo>
                      <a:pt x="621" y="0"/>
                      <a:pt x="621" y="0"/>
                      <a:pt x="621" y="0"/>
                    </a:cubicBezTo>
                    <a:cubicBezTo>
                      <a:pt x="621" y="0"/>
                      <a:pt x="621" y="0"/>
                      <a:pt x="621" y="0"/>
                    </a:cubicBezTo>
                    <a:close/>
                  </a:path>
                </a:pathLst>
              </a:custGeom>
              <a:solidFill>
                <a:srgbClr val="4A2D0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6" name="Google Shape;4456;p54"/>
              <p:cNvSpPr/>
              <p:nvPr/>
            </p:nvSpPr>
            <p:spPr>
              <a:xfrm flipH="1">
                <a:off x="5896845" y="3339468"/>
                <a:ext cx="727507" cy="428655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11479" extrusionOk="0">
                    <a:moveTo>
                      <a:pt x="2637" y="0"/>
                    </a:moveTo>
                    <a:cubicBezTo>
                      <a:pt x="1396" y="1954"/>
                      <a:pt x="0" y="3071"/>
                      <a:pt x="0" y="3071"/>
                    </a:cubicBezTo>
                    <a:cubicBezTo>
                      <a:pt x="124" y="3630"/>
                      <a:pt x="310" y="4157"/>
                      <a:pt x="496" y="4684"/>
                    </a:cubicBezTo>
                    <a:lnTo>
                      <a:pt x="527" y="4684"/>
                    </a:lnTo>
                    <a:cubicBezTo>
                      <a:pt x="527" y="4622"/>
                      <a:pt x="558" y="4591"/>
                      <a:pt x="589" y="4529"/>
                    </a:cubicBezTo>
                    <a:lnTo>
                      <a:pt x="620" y="4529"/>
                    </a:lnTo>
                    <a:cubicBezTo>
                      <a:pt x="900" y="4064"/>
                      <a:pt x="1303" y="3785"/>
                      <a:pt x="1768" y="3692"/>
                    </a:cubicBezTo>
                    <a:cubicBezTo>
                      <a:pt x="1954" y="3630"/>
                      <a:pt x="2141" y="3599"/>
                      <a:pt x="2327" y="3599"/>
                    </a:cubicBezTo>
                    <a:cubicBezTo>
                      <a:pt x="4343" y="3599"/>
                      <a:pt x="7135" y="5832"/>
                      <a:pt x="8562" y="7321"/>
                    </a:cubicBezTo>
                    <a:cubicBezTo>
                      <a:pt x="8872" y="7662"/>
                      <a:pt x="9120" y="7942"/>
                      <a:pt x="9275" y="8190"/>
                    </a:cubicBezTo>
                    <a:cubicBezTo>
                      <a:pt x="10020" y="9276"/>
                      <a:pt x="10144" y="10423"/>
                      <a:pt x="9865" y="11447"/>
                    </a:cubicBezTo>
                    <a:cubicBezTo>
                      <a:pt x="10082" y="11478"/>
                      <a:pt x="10330" y="11478"/>
                      <a:pt x="10547" y="11478"/>
                    </a:cubicBezTo>
                    <a:cubicBezTo>
                      <a:pt x="11974" y="11478"/>
                      <a:pt x="13370" y="11230"/>
                      <a:pt x="14735" y="10703"/>
                    </a:cubicBezTo>
                    <a:lnTo>
                      <a:pt x="14766" y="10703"/>
                    </a:lnTo>
                    <a:cubicBezTo>
                      <a:pt x="14766" y="10703"/>
                      <a:pt x="14766" y="10671"/>
                      <a:pt x="14766" y="10671"/>
                    </a:cubicBezTo>
                    <a:lnTo>
                      <a:pt x="14797" y="10671"/>
                    </a:lnTo>
                    <a:cubicBezTo>
                      <a:pt x="14983" y="10609"/>
                      <a:pt x="15138" y="10547"/>
                      <a:pt x="15325" y="10454"/>
                    </a:cubicBezTo>
                    <a:lnTo>
                      <a:pt x="15356" y="10454"/>
                    </a:lnTo>
                    <a:cubicBezTo>
                      <a:pt x="15356" y="10454"/>
                      <a:pt x="15356" y="10454"/>
                      <a:pt x="15356" y="10423"/>
                    </a:cubicBezTo>
                    <a:cubicBezTo>
                      <a:pt x="17062" y="9679"/>
                      <a:pt x="18520" y="8531"/>
                      <a:pt x="19481" y="7135"/>
                    </a:cubicBezTo>
                    <a:lnTo>
                      <a:pt x="19481" y="7135"/>
                    </a:lnTo>
                    <a:cubicBezTo>
                      <a:pt x="18334" y="7973"/>
                      <a:pt x="16845" y="8097"/>
                      <a:pt x="15107" y="8128"/>
                    </a:cubicBezTo>
                    <a:lnTo>
                      <a:pt x="15045" y="8128"/>
                    </a:lnTo>
                    <a:cubicBezTo>
                      <a:pt x="12254" y="8128"/>
                      <a:pt x="2699" y="3878"/>
                      <a:pt x="2637" y="0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7" name="Google Shape;4457;p54"/>
              <p:cNvSpPr/>
              <p:nvPr/>
            </p:nvSpPr>
            <p:spPr>
              <a:xfrm flipH="1">
                <a:off x="6207312" y="3474314"/>
                <a:ext cx="465698" cy="428879"/>
              </a:xfrm>
              <a:custGeom>
                <a:avLst/>
                <a:gdLst/>
                <a:ahLst/>
                <a:cxnLst/>
                <a:rect l="l" t="t" r="r" b="b"/>
                <a:pathLst>
                  <a:path w="12471" h="11485" extrusionOk="0">
                    <a:moveTo>
                      <a:pt x="3639" y="1"/>
                    </a:moveTo>
                    <a:cubicBezTo>
                      <a:pt x="2891" y="1"/>
                      <a:pt x="2251" y="308"/>
                      <a:pt x="1830" y="1073"/>
                    </a:cubicBezTo>
                    <a:cubicBezTo>
                      <a:pt x="0" y="4300"/>
                      <a:pt x="3909" y="7464"/>
                      <a:pt x="3909" y="7464"/>
                    </a:cubicBezTo>
                    <a:cubicBezTo>
                      <a:pt x="3909" y="7464"/>
                      <a:pt x="3874" y="7462"/>
                      <a:pt x="3812" y="7462"/>
                    </a:cubicBezTo>
                    <a:cubicBezTo>
                      <a:pt x="3259" y="7462"/>
                      <a:pt x="562" y="7563"/>
                      <a:pt x="1148" y="9542"/>
                    </a:cubicBezTo>
                    <a:cubicBezTo>
                      <a:pt x="1564" y="10969"/>
                      <a:pt x="2525" y="11485"/>
                      <a:pt x="4127" y="11485"/>
                    </a:cubicBezTo>
                    <a:cubicBezTo>
                      <a:pt x="5033" y="11485"/>
                      <a:pt x="6143" y="11320"/>
                      <a:pt x="7476" y="11062"/>
                    </a:cubicBezTo>
                    <a:cubicBezTo>
                      <a:pt x="10423" y="10504"/>
                      <a:pt x="12471" y="7340"/>
                      <a:pt x="10578" y="4579"/>
                    </a:cubicBezTo>
                    <a:cubicBezTo>
                      <a:pt x="10423" y="4331"/>
                      <a:pt x="10175" y="4051"/>
                      <a:pt x="9865" y="3710"/>
                    </a:cubicBezTo>
                    <a:cubicBezTo>
                      <a:pt x="8441" y="2218"/>
                      <a:pt x="5649" y="1"/>
                      <a:pt x="3639" y="1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8" name="Google Shape;4458;p54"/>
              <p:cNvSpPr/>
              <p:nvPr/>
            </p:nvSpPr>
            <p:spPr>
              <a:xfrm flipH="1">
                <a:off x="6558292" y="3477301"/>
                <a:ext cx="44064" cy="3133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839" extrusionOk="0">
                    <a:moveTo>
                      <a:pt x="0" y="838"/>
                    </a:moveTo>
                    <a:lnTo>
                      <a:pt x="0" y="838"/>
                    </a:lnTo>
                    <a:lnTo>
                      <a:pt x="0" y="838"/>
                    </a:lnTo>
                    <a:close/>
                    <a:moveTo>
                      <a:pt x="0" y="838"/>
                    </a:moveTo>
                    <a:cubicBezTo>
                      <a:pt x="0" y="838"/>
                      <a:pt x="0" y="838"/>
                      <a:pt x="0" y="838"/>
                    </a:cubicBezTo>
                    <a:cubicBezTo>
                      <a:pt x="0" y="838"/>
                      <a:pt x="0" y="838"/>
                      <a:pt x="0" y="838"/>
                    </a:cubicBezTo>
                    <a:close/>
                    <a:moveTo>
                      <a:pt x="0" y="838"/>
                    </a:moveTo>
                    <a:cubicBezTo>
                      <a:pt x="31" y="838"/>
                      <a:pt x="31" y="838"/>
                      <a:pt x="31" y="838"/>
                    </a:cubicBezTo>
                    <a:cubicBezTo>
                      <a:pt x="31" y="838"/>
                      <a:pt x="31" y="838"/>
                      <a:pt x="0" y="838"/>
                    </a:cubicBezTo>
                    <a:close/>
                    <a:moveTo>
                      <a:pt x="31" y="838"/>
                    </a:moveTo>
                    <a:cubicBezTo>
                      <a:pt x="311" y="373"/>
                      <a:pt x="714" y="94"/>
                      <a:pt x="1179" y="1"/>
                    </a:cubicBezTo>
                    <a:cubicBezTo>
                      <a:pt x="714" y="94"/>
                      <a:pt x="311" y="373"/>
                      <a:pt x="31" y="838"/>
                    </a:cubicBezTo>
                    <a:close/>
                    <a:moveTo>
                      <a:pt x="1179" y="1"/>
                    </a:moveTo>
                    <a:lnTo>
                      <a:pt x="1179" y="1"/>
                    </a:lnTo>
                    <a:lnTo>
                      <a:pt x="1179" y="1"/>
                    </a:lnTo>
                    <a:close/>
                  </a:path>
                </a:pathLst>
              </a:custGeom>
              <a:solidFill>
                <a:srgbClr val="515A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9" name="Google Shape;4459;p54"/>
              <p:cNvSpPr/>
              <p:nvPr/>
            </p:nvSpPr>
            <p:spPr>
              <a:xfrm flipH="1">
                <a:off x="6369489" y="3473828"/>
                <a:ext cx="267634" cy="340601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9121" extrusionOk="0">
                    <a:moveTo>
                      <a:pt x="2669" y="1"/>
                    </a:moveTo>
                    <a:cubicBezTo>
                      <a:pt x="2483" y="1"/>
                      <a:pt x="2296" y="32"/>
                      <a:pt x="2110" y="94"/>
                    </a:cubicBezTo>
                    <a:cubicBezTo>
                      <a:pt x="1645" y="187"/>
                      <a:pt x="1242" y="466"/>
                      <a:pt x="962" y="931"/>
                    </a:cubicBezTo>
                    <a:lnTo>
                      <a:pt x="931" y="931"/>
                    </a:lnTo>
                    <a:cubicBezTo>
                      <a:pt x="900" y="993"/>
                      <a:pt x="869" y="1024"/>
                      <a:pt x="869" y="1086"/>
                    </a:cubicBezTo>
                    <a:cubicBezTo>
                      <a:pt x="528" y="1676"/>
                      <a:pt x="373" y="2296"/>
                      <a:pt x="373" y="2886"/>
                    </a:cubicBezTo>
                    <a:cubicBezTo>
                      <a:pt x="373" y="5398"/>
                      <a:pt x="2948" y="7477"/>
                      <a:pt x="2948" y="7477"/>
                    </a:cubicBezTo>
                    <a:lnTo>
                      <a:pt x="2855" y="7477"/>
                    </a:lnTo>
                    <a:cubicBezTo>
                      <a:pt x="2389" y="7477"/>
                      <a:pt x="1" y="7539"/>
                      <a:pt x="94" y="9121"/>
                    </a:cubicBezTo>
                    <a:cubicBezTo>
                      <a:pt x="838" y="7973"/>
                      <a:pt x="2948" y="7880"/>
                      <a:pt x="4065" y="7880"/>
                    </a:cubicBezTo>
                    <a:lnTo>
                      <a:pt x="4375" y="7880"/>
                    </a:lnTo>
                    <a:cubicBezTo>
                      <a:pt x="3537" y="7446"/>
                      <a:pt x="3041" y="6639"/>
                      <a:pt x="2514" y="5895"/>
                    </a:cubicBezTo>
                    <a:cubicBezTo>
                      <a:pt x="2110" y="5367"/>
                      <a:pt x="1645" y="4778"/>
                      <a:pt x="1583" y="4095"/>
                    </a:cubicBezTo>
                    <a:cubicBezTo>
                      <a:pt x="1521" y="3382"/>
                      <a:pt x="1862" y="2606"/>
                      <a:pt x="2389" y="2141"/>
                    </a:cubicBezTo>
                    <a:cubicBezTo>
                      <a:pt x="2700" y="1893"/>
                      <a:pt x="3320" y="1800"/>
                      <a:pt x="4034" y="1800"/>
                    </a:cubicBezTo>
                    <a:cubicBezTo>
                      <a:pt x="5430" y="1800"/>
                      <a:pt x="7136" y="2141"/>
                      <a:pt x="7167" y="2141"/>
                    </a:cubicBezTo>
                    <a:cubicBezTo>
                      <a:pt x="5771" y="1024"/>
                      <a:pt x="4034" y="1"/>
                      <a:pt x="2669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60" name="Google Shape;4460;p54"/>
            <p:cNvGrpSpPr/>
            <p:nvPr/>
          </p:nvGrpSpPr>
          <p:grpSpPr>
            <a:xfrm>
              <a:off x="6296448" y="3598432"/>
              <a:ext cx="1345948" cy="864149"/>
              <a:chOff x="6033698" y="3387394"/>
              <a:chExt cx="1345948" cy="864149"/>
            </a:xfrm>
          </p:grpSpPr>
          <p:grpSp>
            <p:nvGrpSpPr>
              <p:cNvPr id="4461" name="Google Shape;4461;p54"/>
              <p:cNvGrpSpPr/>
              <p:nvPr/>
            </p:nvGrpSpPr>
            <p:grpSpPr>
              <a:xfrm rot="5400000">
                <a:off x="6611084" y="3482983"/>
                <a:ext cx="864149" cy="672973"/>
                <a:chOff x="1530147" y="3725108"/>
                <a:chExt cx="864149" cy="672973"/>
              </a:xfrm>
            </p:grpSpPr>
            <p:sp>
              <p:nvSpPr>
                <p:cNvPr id="4462" name="Google Shape;4462;p54"/>
                <p:cNvSpPr/>
                <p:nvPr/>
              </p:nvSpPr>
              <p:spPr>
                <a:xfrm flipH="1">
                  <a:off x="1530147" y="3725108"/>
                  <a:ext cx="849461" cy="672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3" h="19603" extrusionOk="0">
                      <a:moveTo>
                        <a:pt x="9154" y="0"/>
                      </a:moveTo>
                      <a:cubicBezTo>
                        <a:pt x="7784" y="0"/>
                        <a:pt x="6757" y="2694"/>
                        <a:pt x="6301" y="3629"/>
                      </a:cubicBezTo>
                      <a:cubicBezTo>
                        <a:pt x="4064" y="8446"/>
                        <a:pt x="2306" y="13444"/>
                        <a:pt x="1" y="18260"/>
                      </a:cubicBezTo>
                      <a:lnTo>
                        <a:pt x="92" y="19561"/>
                      </a:lnTo>
                      <a:cubicBezTo>
                        <a:pt x="1507" y="19561"/>
                        <a:pt x="3217" y="19602"/>
                        <a:pt x="4828" y="19602"/>
                      </a:cubicBezTo>
                      <a:cubicBezTo>
                        <a:pt x="5634" y="19602"/>
                        <a:pt x="6415" y="19592"/>
                        <a:pt x="7122" y="19561"/>
                      </a:cubicBezTo>
                      <a:cubicBezTo>
                        <a:pt x="12030" y="19379"/>
                        <a:pt x="16663" y="19196"/>
                        <a:pt x="21206" y="17530"/>
                      </a:cubicBezTo>
                      <a:cubicBezTo>
                        <a:pt x="24752" y="16251"/>
                        <a:pt x="24634" y="13625"/>
                        <a:pt x="20939" y="13625"/>
                      </a:cubicBezTo>
                      <a:cubicBezTo>
                        <a:pt x="20877" y="13625"/>
                        <a:pt x="20814" y="13625"/>
                        <a:pt x="20749" y="13627"/>
                      </a:cubicBezTo>
                      <a:cubicBezTo>
                        <a:pt x="18464" y="13710"/>
                        <a:pt x="14967" y="15250"/>
                        <a:pt x="12534" y="15250"/>
                      </a:cubicBezTo>
                      <a:cubicBezTo>
                        <a:pt x="12294" y="15250"/>
                        <a:pt x="12064" y="15235"/>
                        <a:pt x="11847" y="15202"/>
                      </a:cubicBezTo>
                      <a:cubicBezTo>
                        <a:pt x="14449" y="14083"/>
                        <a:pt x="17234" y="12235"/>
                        <a:pt x="19083" y="11116"/>
                      </a:cubicBezTo>
                      <a:cubicBezTo>
                        <a:pt x="20201" y="10386"/>
                        <a:pt x="24629" y="7784"/>
                        <a:pt x="21571" y="6962"/>
                      </a:cubicBezTo>
                      <a:cubicBezTo>
                        <a:pt x="21299" y="6874"/>
                        <a:pt x="21025" y="6835"/>
                        <a:pt x="20751" y="6835"/>
                      </a:cubicBezTo>
                      <a:cubicBezTo>
                        <a:pt x="19248" y="6835"/>
                        <a:pt x="17721" y="8005"/>
                        <a:pt x="16389" y="8719"/>
                      </a:cubicBezTo>
                      <a:cubicBezTo>
                        <a:pt x="14358" y="9747"/>
                        <a:pt x="11573" y="11869"/>
                        <a:pt x="9542" y="12600"/>
                      </a:cubicBezTo>
                      <a:cubicBezTo>
                        <a:pt x="11117" y="10842"/>
                        <a:pt x="12418" y="8811"/>
                        <a:pt x="13879" y="6962"/>
                      </a:cubicBezTo>
                      <a:cubicBezTo>
                        <a:pt x="14723" y="5935"/>
                        <a:pt x="17873" y="3264"/>
                        <a:pt x="15933" y="2055"/>
                      </a:cubicBezTo>
                      <a:cubicBezTo>
                        <a:pt x="15722" y="1922"/>
                        <a:pt x="15498" y="1861"/>
                        <a:pt x="15262" y="1861"/>
                      </a:cubicBezTo>
                      <a:cubicBezTo>
                        <a:pt x="12689" y="1861"/>
                        <a:pt x="8762" y="9133"/>
                        <a:pt x="6483" y="10660"/>
                      </a:cubicBezTo>
                      <a:cubicBezTo>
                        <a:pt x="7876" y="7966"/>
                        <a:pt x="8606" y="5478"/>
                        <a:pt x="9542" y="3059"/>
                      </a:cubicBezTo>
                      <a:cubicBezTo>
                        <a:pt x="9816" y="2146"/>
                        <a:pt x="10637" y="0"/>
                        <a:pt x="9154" y="0"/>
                      </a:cubicBezTo>
                      <a:close/>
                    </a:path>
                  </a:pathLst>
                </a:custGeom>
                <a:solidFill>
                  <a:srgbClr val="FFDB6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3" name="Google Shape;4463;p54"/>
                <p:cNvSpPr/>
                <p:nvPr/>
              </p:nvSpPr>
              <p:spPr>
                <a:xfrm flipH="1">
                  <a:off x="1675893" y="4009263"/>
                  <a:ext cx="715211" cy="388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1" h="11330" extrusionOk="0">
                      <a:moveTo>
                        <a:pt x="20347" y="0"/>
                      </a:moveTo>
                      <a:cubicBezTo>
                        <a:pt x="20292" y="0"/>
                        <a:pt x="20232" y="16"/>
                        <a:pt x="20171" y="51"/>
                      </a:cubicBezTo>
                      <a:cubicBezTo>
                        <a:pt x="16451" y="2151"/>
                        <a:pt x="12662" y="4137"/>
                        <a:pt x="8987" y="6328"/>
                      </a:cubicBezTo>
                      <a:cubicBezTo>
                        <a:pt x="7252" y="7378"/>
                        <a:pt x="5426" y="8360"/>
                        <a:pt x="3531" y="9113"/>
                      </a:cubicBezTo>
                      <a:cubicBezTo>
                        <a:pt x="2413" y="9570"/>
                        <a:pt x="1180" y="9958"/>
                        <a:pt x="267" y="10756"/>
                      </a:cubicBezTo>
                      <a:cubicBezTo>
                        <a:pt x="1" y="10987"/>
                        <a:pt x="246" y="11329"/>
                        <a:pt x="519" y="11329"/>
                      </a:cubicBezTo>
                      <a:cubicBezTo>
                        <a:pt x="596" y="11329"/>
                        <a:pt x="676" y="11302"/>
                        <a:pt x="747" y="11236"/>
                      </a:cubicBezTo>
                      <a:cubicBezTo>
                        <a:pt x="1797" y="10346"/>
                        <a:pt x="3235" y="10026"/>
                        <a:pt x="4467" y="9478"/>
                      </a:cubicBezTo>
                      <a:cubicBezTo>
                        <a:pt x="6293" y="8679"/>
                        <a:pt x="8074" y="7698"/>
                        <a:pt x="9786" y="6671"/>
                      </a:cubicBezTo>
                      <a:cubicBezTo>
                        <a:pt x="13301" y="4548"/>
                        <a:pt x="16953" y="2654"/>
                        <a:pt x="20513" y="645"/>
                      </a:cubicBezTo>
                      <a:cubicBezTo>
                        <a:pt x="20841" y="452"/>
                        <a:pt x="20648" y="0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4" name="Google Shape;4464;p54"/>
                <p:cNvSpPr/>
                <p:nvPr/>
              </p:nvSpPr>
              <p:spPr>
                <a:xfrm flipH="1">
                  <a:off x="1873734" y="3849957"/>
                  <a:ext cx="520562" cy="54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69" h="15878" extrusionOk="0">
                      <a:moveTo>
                        <a:pt x="14670" y="0"/>
                      </a:moveTo>
                      <a:cubicBezTo>
                        <a:pt x="14592" y="0"/>
                        <a:pt x="14512" y="32"/>
                        <a:pt x="14444" y="106"/>
                      </a:cubicBezTo>
                      <a:cubicBezTo>
                        <a:pt x="12070" y="2662"/>
                        <a:pt x="9810" y="5310"/>
                        <a:pt x="7710" y="8049"/>
                      </a:cubicBezTo>
                      <a:cubicBezTo>
                        <a:pt x="5519" y="10902"/>
                        <a:pt x="3031" y="13047"/>
                        <a:pt x="269" y="15307"/>
                      </a:cubicBezTo>
                      <a:cubicBezTo>
                        <a:pt x="1" y="15522"/>
                        <a:pt x="238" y="15877"/>
                        <a:pt x="518" y="15877"/>
                      </a:cubicBezTo>
                      <a:cubicBezTo>
                        <a:pt x="594" y="15877"/>
                        <a:pt x="675" y="15850"/>
                        <a:pt x="748" y="15787"/>
                      </a:cubicBezTo>
                      <a:cubicBezTo>
                        <a:pt x="3099" y="13892"/>
                        <a:pt x="5542" y="12066"/>
                        <a:pt x="7368" y="9624"/>
                      </a:cubicBezTo>
                      <a:cubicBezTo>
                        <a:pt x="9742" y="6497"/>
                        <a:pt x="12252" y="3484"/>
                        <a:pt x="14923" y="608"/>
                      </a:cubicBezTo>
                      <a:cubicBezTo>
                        <a:pt x="15169" y="345"/>
                        <a:pt x="14929" y="0"/>
                        <a:pt x="14670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5" name="Google Shape;4465;p54"/>
                <p:cNvSpPr/>
                <p:nvPr/>
              </p:nvSpPr>
              <p:spPr>
                <a:xfrm flipH="1">
                  <a:off x="2073256" y="3774389"/>
                  <a:ext cx="318947" cy="611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17833" extrusionOk="0">
                      <a:moveTo>
                        <a:pt x="8862" y="0"/>
                      </a:moveTo>
                      <a:cubicBezTo>
                        <a:pt x="8726" y="0"/>
                        <a:pt x="8593" y="70"/>
                        <a:pt x="8539" y="230"/>
                      </a:cubicBezTo>
                      <a:cubicBezTo>
                        <a:pt x="7672" y="3243"/>
                        <a:pt x="6029" y="5914"/>
                        <a:pt x="4842" y="8790"/>
                      </a:cubicBezTo>
                      <a:cubicBezTo>
                        <a:pt x="3586" y="11780"/>
                        <a:pt x="2285" y="14702"/>
                        <a:pt x="208" y="17235"/>
                      </a:cubicBezTo>
                      <a:cubicBezTo>
                        <a:pt x="1" y="17495"/>
                        <a:pt x="225" y="17832"/>
                        <a:pt x="465" y="17832"/>
                      </a:cubicBezTo>
                      <a:cubicBezTo>
                        <a:pt x="542" y="17832"/>
                        <a:pt x="621" y="17798"/>
                        <a:pt x="687" y="17715"/>
                      </a:cubicBezTo>
                      <a:cubicBezTo>
                        <a:pt x="2650" y="15364"/>
                        <a:pt x="3974" y="12670"/>
                        <a:pt x="5138" y="9863"/>
                      </a:cubicBezTo>
                      <a:cubicBezTo>
                        <a:pt x="6462" y="6690"/>
                        <a:pt x="8265" y="3723"/>
                        <a:pt x="9224" y="436"/>
                      </a:cubicBezTo>
                      <a:cubicBezTo>
                        <a:pt x="9294" y="171"/>
                        <a:pt x="9075" y="0"/>
                        <a:pt x="8862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6" name="Google Shape;4466;p54"/>
                <p:cNvSpPr/>
                <p:nvPr/>
              </p:nvSpPr>
              <p:spPr>
                <a:xfrm flipH="1">
                  <a:off x="1638350" y="4231268"/>
                  <a:ext cx="738101" cy="15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8" h="4528" extrusionOk="0">
                      <a:moveTo>
                        <a:pt x="21045" y="1"/>
                      </a:moveTo>
                      <a:cubicBezTo>
                        <a:pt x="21009" y="1"/>
                        <a:pt x="20971" y="6"/>
                        <a:pt x="20931" y="19"/>
                      </a:cubicBezTo>
                      <a:cubicBezTo>
                        <a:pt x="17827" y="1069"/>
                        <a:pt x="14403" y="1412"/>
                        <a:pt x="11185" y="1982"/>
                      </a:cubicBezTo>
                      <a:cubicBezTo>
                        <a:pt x="9313" y="2302"/>
                        <a:pt x="7464" y="2553"/>
                        <a:pt x="5592" y="2872"/>
                      </a:cubicBezTo>
                      <a:cubicBezTo>
                        <a:pt x="3981" y="3169"/>
                        <a:pt x="2489" y="3820"/>
                        <a:pt x="840" y="3820"/>
                      </a:cubicBezTo>
                      <a:cubicBezTo>
                        <a:pt x="713" y="3820"/>
                        <a:pt x="585" y="3816"/>
                        <a:pt x="457" y="3808"/>
                      </a:cubicBezTo>
                      <a:cubicBezTo>
                        <a:pt x="449" y="3808"/>
                        <a:pt x="442" y="3808"/>
                        <a:pt x="435" y="3808"/>
                      </a:cubicBezTo>
                      <a:cubicBezTo>
                        <a:pt x="0" y="3808"/>
                        <a:pt x="7" y="4493"/>
                        <a:pt x="457" y="4516"/>
                      </a:cubicBezTo>
                      <a:cubicBezTo>
                        <a:pt x="585" y="4523"/>
                        <a:pt x="713" y="4527"/>
                        <a:pt x="841" y="4527"/>
                      </a:cubicBezTo>
                      <a:cubicBezTo>
                        <a:pt x="2232" y="4527"/>
                        <a:pt x="3572" y="4095"/>
                        <a:pt x="4930" y="3740"/>
                      </a:cubicBezTo>
                      <a:cubicBezTo>
                        <a:pt x="6688" y="3283"/>
                        <a:pt x="8537" y="3123"/>
                        <a:pt x="10340" y="2827"/>
                      </a:cubicBezTo>
                      <a:cubicBezTo>
                        <a:pt x="12120" y="2530"/>
                        <a:pt x="13901" y="2142"/>
                        <a:pt x="15704" y="1845"/>
                      </a:cubicBezTo>
                      <a:cubicBezTo>
                        <a:pt x="17530" y="1548"/>
                        <a:pt x="19356" y="1297"/>
                        <a:pt x="21114" y="704"/>
                      </a:cubicBezTo>
                      <a:cubicBezTo>
                        <a:pt x="21507" y="559"/>
                        <a:pt x="21393" y="1"/>
                        <a:pt x="21045" y="1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4467" name="Google Shape;4467;p54"/>
              <p:cNvGrpSpPr/>
              <p:nvPr/>
            </p:nvGrpSpPr>
            <p:grpSpPr>
              <a:xfrm rot="-5400000" flipH="1">
                <a:off x="5938109" y="3482983"/>
                <a:ext cx="864149" cy="672973"/>
                <a:chOff x="1530147" y="3725108"/>
                <a:chExt cx="864149" cy="672973"/>
              </a:xfrm>
            </p:grpSpPr>
            <p:sp>
              <p:nvSpPr>
                <p:cNvPr id="4468" name="Google Shape;4468;p54"/>
                <p:cNvSpPr/>
                <p:nvPr/>
              </p:nvSpPr>
              <p:spPr>
                <a:xfrm flipH="1">
                  <a:off x="1530147" y="3725108"/>
                  <a:ext cx="849461" cy="672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3" h="19603" extrusionOk="0">
                      <a:moveTo>
                        <a:pt x="9154" y="0"/>
                      </a:moveTo>
                      <a:cubicBezTo>
                        <a:pt x="7784" y="0"/>
                        <a:pt x="6757" y="2694"/>
                        <a:pt x="6301" y="3629"/>
                      </a:cubicBezTo>
                      <a:cubicBezTo>
                        <a:pt x="4064" y="8446"/>
                        <a:pt x="2306" y="13444"/>
                        <a:pt x="1" y="18260"/>
                      </a:cubicBezTo>
                      <a:lnTo>
                        <a:pt x="92" y="19561"/>
                      </a:lnTo>
                      <a:cubicBezTo>
                        <a:pt x="1507" y="19561"/>
                        <a:pt x="3217" y="19602"/>
                        <a:pt x="4828" y="19602"/>
                      </a:cubicBezTo>
                      <a:cubicBezTo>
                        <a:pt x="5634" y="19602"/>
                        <a:pt x="6415" y="19592"/>
                        <a:pt x="7122" y="19561"/>
                      </a:cubicBezTo>
                      <a:cubicBezTo>
                        <a:pt x="12030" y="19379"/>
                        <a:pt x="16663" y="19196"/>
                        <a:pt x="21206" y="17530"/>
                      </a:cubicBezTo>
                      <a:cubicBezTo>
                        <a:pt x="24752" y="16251"/>
                        <a:pt x="24634" y="13625"/>
                        <a:pt x="20939" y="13625"/>
                      </a:cubicBezTo>
                      <a:cubicBezTo>
                        <a:pt x="20877" y="13625"/>
                        <a:pt x="20814" y="13625"/>
                        <a:pt x="20749" y="13627"/>
                      </a:cubicBezTo>
                      <a:cubicBezTo>
                        <a:pt x="18464" y="13710"/>
                        <a:pt x="14967" y="15250"/>
                        <a:pt x="12534" y="15250"/>
                      </a:cubicBezTo>
                      <a:cubicBezTo>
                        <a:pt x="12294" y="15250"/>
                        <a:pt x="12064" y="15235"/>
                        <a:pt x="11847" y="15202"/>
                      </a:cubicBezTo>
                      <a:cubicBezTo>
                        <a:pt x="14449" y="14083"/>
                        <a:pt x="17234" y="12235"/>
                        <a:pt x="19083" y="11116"/>
                      </a:cubicBezTo>
                      <a:cubicBezTo>
                        <a:pt x="20201" y="10386"/>
                        <a:pt x="24629" y="7784"/>
                        <a:pt x="21571" y="6962"/>
                      </a:cubicBezTo>
                      <a:cubicBezTo>
                        <a:pt x="21299" y="6874"/>
                        <a:pt x="21025" y="6835"/>
                        <a:pt x="20751" y="6835"/>
                      </a:cubicBezTo>
                      <a:cubicBezTo>
                        <a:pt x="19248" y="6835"/>
                        <a:pt x="17721" y="8005"/>
                        <a:pt x="16389" y="8719"/>
                      </a:cubicBezTo>
                      <a:cubicBezTo>
                        <a:pt x="14358" y="9747"/>
                        <a:pt x="11573" y="11869"/>
                        <a:pt x="9542" y="12600"/>
                      </a:cubicBezTo>
                      <a:cubicBezTo>
                        <a:pt x="11117" y="10842"/>
                        <a:pt x="12418" y="8811"/>
                        <a:pt x="13879" y="6962"/>
                      </a:cubicBezTo>
                      <a:cubicBezTo>
                        <a:pt x="14723" y="5935"/>
                        <a:pt x="17873" y="3264"/>
                        <a:pt x="15933" y="2055"/>
                      </a:cubicBezTo>
                      <a:cubicBezTo>
                        <a:pt x="15722" y="1922"/>
                        <a:pt x="15498" y="1861"/>
                        <a:pt x="15262" y="1861"/>
                      </a:cubicBezTo>
                      <a:cubicBezTo>
                        <a:pt x="12689" y="1861"/>
                        <a:pt x="8762" y="9133"/>
                        <a:pt x="6483" y="10660"/>
                      </a:cubicBezTo>
                      <a:cubicBezTo>
                        <a:pt x="7876" y="7966"/>
                        <a:pt x="8606" y="5478"/>
                        <a:pt x="9542" y="3059"/>
                      </a:cubicBezTo>
                      <a:cubicBezTo>
                        <a:pt x="9816" y="2146"/>
                        <a:pt x="10637" y="0"/>
                        <a:pt x="9154" y="0"/>
                      </a:cubicBezTo>
                      <a:close/>
                    </a:path>
                  </a:pathLst>
                </a:custGeom>
                <a:solidFill>
                  <a:srgbClr val="FFDB6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9" name="Google Shape;4469;p54"/>
                <p:cNvSpPr/>
                <p:nvPr/>
              </p:nvSpPr>
              <p:spPr>
                <a:xfrm flipH="1">
                  <a:off x="1675893" y="4009263"/>
                  <a:ext cx="715211" cy="388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1" h="11330" extrusionOk="0">
                      <a:moveTo>
                        <a:pt x="20347" y="0"/>
                      </a:moveTo>
                      <a:cubicBezTo>
                        <a:pt x="20292" y="0"/>
                        <a:pt x="20232" y="16"/>
                        <a:pt x="20171" y="51"/>
                      </a:cubicBezTo>
                      <a:cubicBezTo>
                        <a:pt x="16451" y="2151"/>
                        <a:pt x="12662" y="4137"/>
                        <a:pt x="8987" y="6328"/>
                      </a:cubicBezTo>
                      <a:cubicBezTo>
                        <a:pt x="7252" y="7378"/>
                        <a:pt x="5426" y="8360"/>
                        <a:pt x="3531" y="9113"/>
                      </a:cubicBezTo>
                      <a:cubicBezTo>
                        <a:pt x="2413" y="9570"/>
                        <a:pt x="1180" y="9958"/>
                        <a:pt x="267" y="10756"/>
                      </a:cubicBezTo>
                      <a:cubicBezTo>
                        <a:pt x="1" y="10987"/>
                        <a:pt x="246" y="11329"/>
                        <a:pt x="519" y="11329"/>
                      </a:cubicBezTo>
                      <a:cubicBezTo>
                        <a:pt x="596" y="11329"/>
                        <a:pt x="676" y="11302"/>
                        <a:pt x="747" y="11236"/>
                      </a:cubicBezTo>
                      <a:cubicBezTo>
                        <a:pt x="1797" y="10346"/>
                        <a:pt x="3235" y="10026"/>
                        <a:pt x="4467" y="9478"/>
                      </a:cubicBezTo>
                      <a:cubicBezTo>
                        <a:pt x="6293" y="8679"/>
                        <a:pt x="8074" y="7698"/>
                        <a:pt x="9786" y="6671"/>
                      </a:cubicBezTo>
                      <a:cubicBezTo>
                        <a:pt x="13301" y="4548"/>
                        <a:pt x="16953" y="2654"/>
                        <a:pt x="20513" y="645"/>
                      </a:cubicBezTo>
                      <a:cubicBezTo>
                        <a:pt x="20841" y="452"/>
                        <a:pt x="20648" y="0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70" name="Google Shape;4470;p54"/>
                <p:cNvSpPr/>
                <p:nvPr/>
              </p:nvSpPr>
              <p:spPr>
                <a:xfrm flipH="1">
                  <a:off x="1873734" y="3849957"/>
                  <a:ext cx="520562" cy="54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69" h="15878" extrusionOk="0">
                      <a:moveTo>
                        <a:pt x="14670" y="0"/>
                      </a:moveTo>
                      <a:cubicBezTo>
                        <a:pt x="14592" y="0"/>
                        <a:pt x="14512" y="32"/>
                        <a:pt x="14444" y="106"/>
                      </a:cubicBezTo>
                      <a:cubicBezTo>
                        <a:pt x="12070" y="2662"/>
                        <a:pt x="9810" y="5310"/>
                        <a:pt x="7710" y="8049"/>
                      </a:cubicBezTo>
                      <a:cubicBezTo>
                        <a:pt x="5519" y="10902"/>
                        <a:pt x="3031" y="13047"/>
                        <a:pt x="269" y="15307"/>
                      </a:cubicBezTo>
                      <a:cubicBezTo>
                        <a:pt x="1" y="15522"/>
                        <a:pt x="238" y="15877"/>
                        <a:pt x="518" y="15877"/>
                      </a:cubicBezTo>
                      <a:cubicBezTo>
                        <a:pt x="594" y="15877"/>
                        <a:pt x="675" y="15850"/>
                        <a:pt x="748" y="15787"/>
                      </a:cubicBezTo>
                      <a:cubicBezTo>
                        <a:pt x="3099" y="13892"/>
                        <a:pt x="5542" y="12066"/>
                        <a:pt x="7368" y="9624"/>
                      </a:cubicBezTo>
                      <a:cubicBezTo>
                        <a:pt x="9742" y="6497"/>
                        <a:pt x="12252" y="3484"/>
                        <a:pt x="14923" y="608"/>
                      </a:cubicBezTo>
                      <a:cubicBezTo>
                        <a:pt x="15169" y="345"/>
                        <a:pt x="14929" y="0"/>
                        <a:pt x="14670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71" name="Google Shape;4471;p54"/>
                <p:cNvSpPr/>
                <p:nvPr/>
              </p:nvSpPr>
              <p:spPr>
                <a:xfrm flipH="1">
                  <a:off x="2073256" y="3774389"/>
                  <a:ext cx="318947" cy="611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17833" extrusionOk="0">
                      <a:moveTo>
                        <a:pt x="8862" y="0"/>
                      </a:moveTo>
                      <a:cubicBezTo>
                        <a:pt x="8726" y="0"/>
                        <a:pt x="8593" y="70"/>
                        <a:pt x="8539" y="230"/>
                      </a:cubicBezTo>
                      <a:cubicBezTo>
                        <a:pt x="7672" y="3243"/>
                        <a:pt x="6029" y="5914"/>
                        <a:pt x="4842" y="8790"/>
                      </a:cubicBezTo>
                      <a:cubicBezTo>
                        <a:pt x="3586" y="11780"/>
                        <a:pt x="2285" y="14702"/>
                        <a:pt x="208" y="17235"/>
                      </a:cubicBezTo>
                      <a:cubicBezTo>
                        <a:pt x="1" y="17495"/>
                        <a:pt x="225" y="17832"/>
                        <a:pt x="465" y="17832"/>
                      </a:cubicBezTo>
                      <a:cubicBezTo>
                        <a:pt x="542" y="17832"/>
                        <a:pt x="621" y="17798"/>
                        <a:pt x="687" y="17715"/>
                      </a:cubicBezTo>
                      <a:cubicBezTo>
                        <a:pt x="2650" y="15364"/>
                        <a:pt x="3974" y="12670"/>
                        <a:pt x="5138" y="9863"/>
                      </a:cubicBezTo>
                      <a:cubicBezTo>
                        <a:pt x="6462" y="6690"/>
                        <a:pt x="8265" y="3723"/>
                        <a:pt x="9224" y="436"/>
                      </a:cubicBezTo>
                      <a:cubicBezTo>
                        <a:pt x="9294" y="171"/>
                        <a:pt x="9075" y="0"/>
                        <a:pt x="8862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72" name="Google Shape;4472;p54"/>
                <p:cNvSpPr/>
                <p:nvPr/>
              </p:nvSpPr>
              <p:spPr>
                <a:xfrm flipH="1">
                  <a:off x="1638350" y="4231268"/>
                  <a:ext cx="738101" cy="15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8" h="4528" extrusionOk="0">
                      <a:moveTo>
                        <a:pt x="21045" y="1"/>
                      </a:moveTo>
                      <a:cubicBezTo>
                        <a:pt x="21009" y="1"/>
                        <a:pt x="20971" y="6"/>
                        <a:pt x="20931" y="19"/>
                      </a:cubicBezTo>
                      <a:cubicBezTo>
                        <a:pt x="17827" y="1069"/>
                        <a:pt x="14403" y="1412"/>
                        <a:pt x="11185" y="1982"/>
                      </a:cubicBezTo>
                      <a:cubicBezTo>
                        <a:pt x="9313" y="2302"/>
                        <a:pt x="7464" y="2553"/>
                        <a:pt x="5592" y="2872"/>
                      </a:cubicBezTo>
                      <a:cubicBezTo>
                        <a:pt x="3981" y="3169"/>
                        <a:pt x="2489" y="3820"/>
                        <a:pt x="840" y="3820"/>
                      </a:cubicBezTo>
                      <a:cubicBezTo>
                        <a:pt x="713" y="3820"/>
                        <a:pt x="585" y="3816"/>
                        <a:pt x="457" y="3808"/>
                      </a:cubicBezTo>
                      <a:cubicBezTo>
                        <a:pt x="449" y="3808"/>
                        <a:pt x="442" y="3808"/>
                        <a:pt x="435" y="3808"/>
                      </a:cubicBezTo>
                      <a:cubicBezTo>
                        <a:pt x="0" y="3808"/>
                        <a:pt x="7" y="4493"/>
                        <a:pt x="457" y="4516"/>
                      </a:cubicBezTo>
                      <a:cubicBezTo>
                        <a:pt x="585" y="4523"/>
                        <a:pt x="713" y="4527"/>
                        <a:pt x="841" y="4527"/>
                      </a:cubicBezTo>
                      <a:cubicBezTo>
                        <a:pt x="2232" y="4527"/>
                        <a:pt x="3572" y="4095"/>
                        <a:pt x="4930" y="3740"/>
                      </a:cubicBezTo>
                      <a:cubicBezTo>
                        <a:pt x="6688" y="3283"/>
                        <a:pt x="8537" y="3123"/>
                        <a:pt x="10340" y="2827"/>
                      </a:cubicBezTo>
                      <a:cubicBezTo>
                        <a:pt x="12120" y="2530"/>
                        <a:pt x="13901" y="2142"/>
                        <a:pt x="15704" y="1845"/>
                      </a:cubicBezTo>
                      <a:cubicBezTo>
                        <a:pt x="17530" y="1548"/>
                        <a:pt x="19356" y="1297"/>
                        <a:pt x="21114" y="704"/>
                      </a:cubicBezTo>
                      <a:cubicBezTo>
                        <a:pt x="21507" y="559"/>
                        <a:pt x="21393" y="1"/>
                        <a:pt x="21045" y="1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sp>
        <p:nvSpPr>
          <p:cNvPr id="104" name="Google Shape;1545;p32"/>
          <p:cNvSpPr txBox="1">
            <a:spLocks noGrp="1"/>
          </p:cNvSpPr>
          <p:nvPr>
            <p:ph type="title"/>
          </p:nvPr>
        </p:nvSpPr>
        <p:spPr>
          <a:xfrm>
            <a:off x="3879946" y="230901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3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105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627644" y="1793730"/>
            <a:ext cx="5421860" cy="61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An action of chasing 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and killing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 an animal for food or profit.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142567" y="4330143"/>
            <a:ext cx="297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HUNTING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8B7B396-26F3-45EF-B7C3-974712219EC5}"/>
              </a:ext>
            </a:extLst>
          </p:cNvPr>
          <p:cNvGrpSpPr/>
          <p:nvPr/>
        </p:nvGrpSpPr>
        <p:grpSpPr>
          <a:xfrm>
            <a:off x="5273172" y="5946200"/>
            <a:ext cx="663045" cy="663045"/>
            <a:chOff x="4527287" y="3921352"/>
            <a:chExt cx="497284" cy="497284"/>
          </a:xfrm>
        </p:grpSpPr>
        <p:sp>
          <p:nvSpPr>
            <p:cNvPr id="101" name="Google Shape;1174;p28">
              <a:hlinkClick r:id="" action="ppaction://noaction"/>
              <a:extLst>
                <a:ext uri="{FF2B5EF4-FFF2-40B4-BE49-F238E27FC236}">
                  <a16:creationId xmlns:a16="http://schemas.microsoft.com/office/drawing/2014/main" id="{7561E634-B950-4AE7-A658-5B06285A051D}"/>
                </a:ext>
              </a:extLst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02" name="Google Shape;1176;p28">
              <a:hlinkClick r:id="rId3" action="ppaction://hlinksldjump"/>
              <a:extLst>
                <a:ext uri="{FF2B5EF4-FFF2-40B4-BE49-F238E27FC236}">
                  <a16:creationId xmlns:a16="http://schemas.microsoft.com/office/drawing/2014/main" id="{1F1392AF-C958-4083-87C5-850B35FAD4EA}"/>
                </a:ext>
              </a:extLst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55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uild="p"/>
      <p:bldP spid="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oogle Shape;975;p28"/>
          <p:cNvGrpSpPr/>
          <p:nvPr/>
        </p:nvGrpSpPr>
        <p:grpSpPr>
          <a:xfrm>
            <a:off x="9296156" y="1542245"/>
            <a:ext cx="2864120" cy="4420615"/>
            <a:chOff x="6972117" y="1156683"/>
            <a:chExt cx="2148090" cy="3315461"/>
          </a:xfrm>
        </p:grpSpPr>
        <p:grpSp>
          <p:nvGrpSpPr>
            <p:cNvPr id="976" name="Google Shape;976;p28"/>
            <p:cNvGrpSpPr/>
            <p:nvPr/>
          </p:nvGrpSpPr>
          <p:grpSpPr>
            <a:xfrm rot="-4993068">
              <a:off x="6902486" y="1537064"/>
              <a:ext cx="1482911" cy="1176757"/>
              <a:chOff x="8757948" y="1920174"/>
              <a:chExt cx="1090443" cy="865316"/>
            </a:xfrm>
          </p:grpSpPr>
          <p:sp>
            <p:nvSpPr>
              <p:cNvPr id="977" name="Google Shape;977;p28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8" name="Google Shape;988;p28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9" name="Google Shape;989;p28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0" name="Google Shape;990;p28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999" name="Google Shape;999;p28"/>
            <p:cNvGrpSpPr/>
            <p:nvPr/>
          </p:nvGrpSpPr>
          <p:grpSpPr>
            <a:xfrm rot="5400000">
              <a:off x="8080652" y="2467654"/>
              <a:ext cx="1179616" cy="899496"/>
              <a:chOff x="5913226" y="4077344"/>
              <a:chExt cx="914289" cy="694967"/>
            </a:xfrm>
          </p:grpSpPr>
          <p:sp>
            <p:nvSpPr>
              <p:cNvPr id="1000" name="Google Shape;1000;p28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1" name="Google Shape;1001;p28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2" name="Google Shape;1002;p28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3" name="Google Shape;1003;p28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4" name="Google Shape;1004;p28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5" name="Google Shape;1005;p28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6" name="Google Shape;1006;p28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007" name="Google Shape;1007;p28"/>
            <p:cNvGrpSpPr/>
            <p:nvPr/>
          </p:nvGrpSpPr>
          <p:grpSpPr>
            <a:xfrm rot="1306680">
              <a:off x="8050728" y="1222214"/>
              <a:ext cx="579647" cy="1176850"/>
              <a:chOff x="6358918" y="3044707"/>
              <a:chExt cx="579665" cy="1176886"/>
            </a:xfrm>
          </p:grpSpPr>
          <p:sp>
            <p:nvSpPr>
              <p:cNvPr id="1008" name="Google Shape;1008;p28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9" name="Google Shape;1009;p28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0" name="Google Shape;1010;p28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1" name="Google Shape;1011;p28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2" name="Google Shape;1012;p28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3" name="Google Shape;1013;p28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4" name="Google Shape;1014;p28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017" name="Google Shape;1017;p28"/>
            <p:cNvGrpSpPr/>
            <p:nvPr/>
          </p:nvGrpSpPr>
          <p:grpSpPr>
            <a:xfrm>
              <a:off x="7197757" y="2219658"/>
              <a:ext cx="1463624" cy="2252486"/>
              <a:chOff x="2080150" y="238650"/>
              <a:chExt cx="3386450" cy="5211675"/>
            </a:xfrm>
          </p:grpSpPr>
          <p:sp>
            <p:nvSpPr>
              <p:cNvPr id="1018" name="Google Shape;1018;p28"/>
              <p:cNvSpPr/>
              <p:nvPr/>
            </p:nvSpPr>
            <p:spPr>
              <a:xfrm>
                <a:off x="2080150" y="4111200"/>
                <a:ext cx="3386450" cy="1339125"/>
              </a:xfrm>
              <a:custGeom>
                <a:avLst/>
                <a:gdLst/>
                <a:ahLst/>
                <a:cxnLst/>
                <a:rect l="l" t="t" r="r" b="b"/>
                <a:pathLst>
                  <a:path w="135458" h="53565" extrusionOk="0">
                    <a:moveTo>
                      <a:pt x="30567" y="1"/>
                    </a:moveTo>
                    <a:cubicBezTo>
                      <a:pt x="30370" y="1"/>
                      <a:pt x="30171" y="14"/>
                      <a:pt x="29972" y="42"/>
                    </a:cubicBezTo>
                    <a:cubicBezTo>
                      <a:pt x="29972" y="42"/>
                      <a:pt x="29218" y="209"/>
                      <a:pt x="27962" y="377"/>
                    </a:cubicBezTo>
                    <a:cubicBezTo>
                      <a:pt x="27627" y="377"/>
                      <a:pt x="27209" y="460"/>
                      <a:pt x="26790" y="544"/>
                    </a:cubicBezTo>
                    <a:cubicBezTo>
                      <a:pt x="26372" y="628"/>
                      <a:pt x="25869" y="712"/>
                      <a:pt x="25367" y="795"/>
                    </a:cubicBezTo>
                    <a:cubicBezTo>
                      <a:pt x="24781" y="879"/>
                      <a:pt x="24279" y="1047"/>
                      <a:pt x="23609" y="1130"/>
                    </a:cubicBezTo>
                    <a:cubicBezTo>
                      <a:pt x="23023" y="1298"/>
                      <a:pt x="22437" y="1465"/>
                      <a:pt x="21767" y="1633"/>
                    </a:cubicBezTo>
                    <a:cubicBezTo>
                      <a:pt x="19172" y="2386"/>
                      <a:pt x="15907" y="3391"/>
                      <a:pt x="12474" y="5400"/>
                    </a:cubicBezTo>
                    <a:cubicBezTo>
                      <a:pt x="11637" y="5902"/>
                      <a:pt x="10716" y="6405"/>
                      <a:pt x="9879" y="7074"/>
                    </a:cubicBezTo>
                    <a:cubicBezTo>
                      <a:pt x="9460" y="7409"/>
                      <a:pt x="8958" y="7744"/>
                      <a:pt x="8539" y="8079"/>
                    </a:cubicBezTo>
                    <a:cubicBezTo>
                      <a:pt x="8121" y="8414"/>
                      <a:pt x="7702" y="8832"/>
                      <a:pt x="7284" y="9167"/>
                    </a:cubicBezTo>
                    <a:cubicBezTo>
                      <a:pt x="5609" y="10758"/>
                      <a:pt x="3935" y="12684"/>
                      <a:pt x="2763" y="14944"/>
                    </a:cubicBezTo>
                    <a:cubicBezTo>
                      <a:pt x="1507" y="17204"/>
                      <a:pt x="586" y="19800"/>
                      <a:pt x="251" y="22562"/>
                    </a:cubicBezTo>
                    <a:cubicBezTo>
                      <a:pt x="167" y="23232"/>
                      <a:pt x="84" y="23902"/>
                      <a:pt x="84" y="24572"/>
                    </a:cubicBezTo>
                    <a:lnTo>
                      <a:pt x="0" y="25074"/>
                    </a:lnTo>
                    <a:lnTo>
                      <a:pt x="0" y="25158"/>
                    </a:lnTo>
                    <a:cubicBezTo>
                      <a:pt x="0" y="25215"/>
                      <a:pt x="0" y="25628"/>
                      <a:pt x="0" y="25628"/>
                    </a:cubicBezTo>
                    <a:lnTo>
                      <a:pt x="0" y="25660"/>
                    </a:lnTo>
                    <a:lnTo>
                      <a:pt x="0" y="25911"/>
                    </a:lnTo>
                    <a:lnTo>
                      <a:pt x="84" y="26748"/>
                    </a:lnTo>
                    <a:lnTo>
                      <a:pt x="167" y="27669"/>
                    </a:lnTo>
                    <a:lnTo>
                      <a:pt x="419" y="28925"/>
                    </a:lnTo>
                    <a:lnTo>
                      <a:pt x="670" y="30181"/>
                    </a:lnTo>
                    <a:cubicBezTo>
                      <a:pt x="753" y="30432"/>
                      <a:pt x="753" y="30600"/>
                      <a:pt x="837" y="30851"/>
                    </a:cubicBezTo>
                    <a:lnTo>
                      <a:pt x="1088" y="31353"/>
                    </a:lnTo>
                    <a:cubicBezTo>
                      <a:pt x="1340" y="32023"/>
                      <a:pt x="1674" y="32776"/>
                      <a:pt x="2009" y="33446"/>
                    </a:cubicBezTo>
                    <a:cubicBezTo>
                      <a:pt x="2428" y="34116"/>
                      <a:pt x="2846" y="34702"/>
                      <a:pt x="3181" y="35372"/>
                    </a:cubicBezTo>
                    <a:cubicBezTo>
                      <a:pt x="3600" y="36041"/>
                      <a:pt x="4102" y="36544"/>
                      <a:pt x="4605" y="37130"/>
                    </a:cubicBezTo>
                    <a:cubicBezTo>
                      <a:pt x="5107" y="37716"/>
                      <a:pt x="5525" y="38302"/>
                      <a:pt x="6112" y="38804"/>
                    </a:cubicBezTo>
                    <a:cubicBezTo>
                      <a:pt x="6614" y="39223"/>
                      <a:pt x="7200" y="39725"/>
                      <a:pt x="7702" y="40227"/>
                    </a:cubicBezTo>
                    <a:cubicBezTo>
                      <a:pt x="8288" y="40730"/>
                      <a:pt x="8874" y="41148"/>
                      <a:pt x="9460" y="41567"/>
                    </a:cubicBezTo>
                    <a:cubicBezTo>
                      <a:pt x="10632" y="42488"/>
                      <a:pt x="11888" y="43157"/>
                      <a:pt x="13144" y="43911"/>
                    </a:cubicBezTo>
                    <a:cubicBezTo>
                      <a:pt x="18167" y="46757"/>
                      <a:pt x="23776" y="48515"/>
                      <a:pt x="29469" y="49520"/>
                    </a:cubicBezTo>
                    <a:cubicBezTo>
                      <a:pt x="34614" y="50504"/>
                      <a:pt x="39895" y="50872"/>
                      <a:pt x="45190" y="50872"/>
                    </a:cubicBezTo>
                    <a:cubicBezTo>
                      <a:pt x="45754" y="50872"/>
                      <a:pt x="46319" y="50868"/>
                      <a:pt x="46883" y="50860"/>
                    </a:cubicBezTo>
                    <a:lnTo>
                      <a:pt x="51236" y="50776"/>
                    </a:lnTo>
                    <a:cubicBezTo>
                      <a:pt x="52659" y="50692"/>
                      <a:pt x="53999" y="50608"/>
                      <a:pt x="55506" y="50441"/>
                    </a:cubicBezTo>
                    <a:cubicBezTo>
                      <a:pt x="58436" y="50190"/>
                      <a:pt x="61199" y="49855"/>
                      <a:pt x="63962" y="49436"/>
                    </a:cubicBezTo>
                    <a:cubicBezTo>
                      <a:pt x="69571" y="48683"/>
                      <a:pt x="75012" y="47595"/>
                      <a:pt x="80203" y="46674"/>
                    </a:cubicBezTo>
                    <a:cubicBezTo>
                      <a:pt x="85394" y="45753"/>
                      <a:pt x="90417" y="44916"/>
                      <a:pt x="95189" y="44413"/>
                    </a:cubicBezTo>
                    <a:cubicBezTo>
                      <a:pt x="98521" y="44069"/>
                      <a:pt x="101695" y="43842"/>
                      <a:pt x="104684" y="43842"/>
                    </a:cubicBezTo>
                    <a:cubicBezTo>
                      <a:pt x="106051" y="43842"/>
                      <a:pt x="107380" y="43890"/>
                      <a:pt x="108668" y="43995"/>
                    </a:cubicBezTo>
                    <a:cubicBezTo>
                      <a:pt x="112854" y="44246"/>
                      <a:pt x="116621" y="44916"/>
                      <a:pt x="119802" y="45920"/>
                    </a:cubicBezTo>
                    <a:cubicBezTo>
                      <a:pt x="123067" y="46925"/>
                      <a:pt x="125746" y="48181"/>
                      <a:pt x="127923" y="49269"/>
                    </a:cubicBezTo>
                    <a:cubicBezTo>
                      <a:pt x="129011" y="49855"/>
                      <a:pt x="129932" y="50357"/>
                      <a:pt x="130686" y="50943"/>
                    </a:cubicBezTo>
                    <a:cubicBezTo>
                      <a:pt x="131523" y="51446"/>
                      <a:pt x="132193" y="51864"/>
                      <a:pt x="132695" y="52283"/>
                    </a:cubicBezTo>
                    <a:cubicBezTo>
                      <a:pt x="133783" y="53036"/>
                      <a:pt x="134369" y="53455"/>
                      <a:pt x="134369" y="53455"/>
                    </a:cubicBezTo>
                    <a:cubicBezTo>
                      <a:pt x="134474" y="53524"/>
                      <a:pt x="134606" y="53565"/>
                      <a:pt x="134738" y="53565"/>
                    </a:cubicBezTo>
                    <a:cubicBezTo>
                      <a:pt x="134924" y="53565"/>
                      <a:pt x="135109" y="53484"/>
                      <a:pt x="135207" y="53287"/>
                    </a:cubicBezTo>
                    <a:cubicBezTo>
                      <a:pt x="135458" y="53036"/>
                      <a:pt x="135374" y="52618"/>
                      <a:pt x="135123" y="52450"/>
                    </a:cubicBezTo>
                    <a:cubicBezTo>
                      <a:pt x="135123" y="52450"/>
                      <a:pt x="134537" y="52032"/>
                      <a:pt x="133532" y="51195"/>
                    </a:cubicBezTo>
                    <a:cubicBezTo>
                      <a:pt x="133030" y="50776"/>
                      <a:pt x="132360" y="50274"/>
                      <a:pt x="131523" y="49688"/>
                    </a:cubicBezTo>
                    <a:cubicBezTo>
                      <a:pt x="130770" y="49102"/>
                      <a:pt x="129765" y="48515"/>
                      <a:pt x="128677" y="47929"/>
                    </a:cubicBezTo>
                    <a:cubicBezTo>
                      <a:pt x="126500" y="46590"/>
                      <a:pt x="123821" y="45167"/>
                      <a:pt x="120472" y="44078"/>
                    </a:cubicBezTo>
                    <a:cubicBezTo>
                      <a:pt x="117123" y="42906"/>
                      <a:pt x="113188" y="41985"/>
                      <a:pt x="108919" y="41483"/>
                    </a:cubicBezTo>
                    <a:cubicBezTo>
                      <a:pt x="106619" y="41218"/>
                      <a:pt x="104226" y="41116"/>
                      <a:pt x="101752" y="41116"/>
                    </a:cubicBezTo>
                    <a:cubicBezTo>
                      <a:pt x="99542" y="41116"/>
                      <a:pt x="97268" y="41197"/>
                      <a:pt x="94938" y="41316"/>
                    </a:cubicBezTo>
                    <a:cubicBezTo>
                      <a:pt x="90082" y="41650"/>
                      <a:pt x="84891" y="42237"/>
                      <a:pt x="79617" y="42990"/>
                    </a:cubicBezTo>
                    <a:cubicBezTo>
                      <a:pt x="74343" y="43660"/>
                      <a:pt x="68985" y="44497"/>
                      <a:pt x="63459" y="44999"/>
                    </a:cubicBezTo>
                    <a:cubicBezTo>
                      <a:pt x="60696" y="45334"/>
                      <a:pt x="57934" y="45502"/>
                      <a:pt x="55171" y="45669"/>
                    </a:cubicBezTo>
                    <a:cubicBezTo>
                      <a:pt x="53832" y="45753"/>
                      <a:pt x="52408" y="45753"/>
                      <a:pt x="50985" y="45753"/>
                    </a:cubicBezTo>
                    <a:lnTo>
                      <a:pt x="46883" y="45669"/>
                    </a:lnTo>
                    <a:cubicBezTo>
                      <a:pt x="41357" y="45502"/>
                      <a:pt x="35916" y="44916"/>
                      <a:pt x="30725" y="43743"/>
                    </a:cubicBezTo>
                    <a:cubicBezTo>
                      <a:pt x="25534" y="42571"/>
                      <a:pt x="20595" y="40730"/>
                      <a:pt x="16409" y="38218"/>
                    </a:cubicBezTo>
                    <a:cubicBezTo>
                      <a:pt x="15404" y="37548"/>
                      <a:pt x="14400" y="36878"/>
                      <a:pt x="13563" y="36125"/>
                    </a:cubicBezTo>
                    <a:cubicBezTo>
                      <a:pt x="13144" y="35790"/>
                      <a:pt x="12642" y="35455"/>
                      <a:pt x="12223" y="35037"/>
                    </a:cubicBezTo>
                    <a:lnTo>
                      <a:pt x="11051" y="33865"/>
                    </a:lnTo>
                    <a:cubicBezTo>
                      <a:pt x="9628" y="32274"/>
                      <a:pt x="8456" y="30600"/>
                      <a:pt x="7953" y="28925"/>
                    </a:cubicBezTo>
                    <a:lnTo>
                      <a:pt x="7786" y="28590"/>
                    </a:lnTo>
                    <a:cubicBezTo>
                      <a:pt x="7786" y="28507"/>
                      <a:pt x="7786" y="28423"/>
                      <a:pt x="7786" y="28339"/>
                    </a:cubicBezTo>
                    <a:cubicBezTo>
                      <a:pt x="7786" y="28172"/>
                      <a:pt x="7702" y="28004"/>
                      <a:pt x="7702" y="27837"/>
                    </a:cubicBezTo>
                    <a:cubicBezTo>
                      <a:pt x="7618" y="27669"/>
                      <a:pt x="7618" y="27502"/>
                      <a:pt x="7535" y="27334"/>
                    </a:cubicBezTo>
                    <a:lnTo>
                      <a:pt x="7535" y="26497"/>
                    </a:lnTo>
                    <a:lnTo>
                      <a:pt x="7535" y="25583"/>
                    </a:lnTo>
                    <a:cubicBezTo>
                      <a:pt x="7535" y="25583"/>
                      <a:pt x="7535" y="25193"/>
                      <a:pt x="7535" y="25158"/>
                    </a:cubicBezTo>
                    <a:cubicBezTo>
                      <a:pt x="7618" y="24655"/>
                      <a:pt x="7702" y="24237"/>
                      <a:pt x="7786" y="23734"/>
                    </a:cubicBezTo>
                    <a:cubicBezTo>
                      <a:pt x="8121" y="21893"/>
                      <a:pt x="8791" y="20302"/>
                      <a:pt x="9628" y="18879"/>
                    </a:cubicBezTo>
                    <a:cubicBezTo>
                      <a:pt x="11302" y="16032"/>
                      <a:pt x="13981" y="14107"/>
                      <a:pt x="16493" y="12767"/>
                    </a:cubicBezTo>
                    <a:cubicBezTo>
                      <a:pt x="19088" y="11344"/>
                      <a:pt x="21683" y="10674"/>
                      <a:pt x="23860" y="10172"/>
                    </a:cubicBezTo>
                    <a:cubicBezTo>
                      <a:pt x="24446" y="10004"/>
                      <a:pt x="24948" y="9921"/>
                      <a:pt x="25451" y="9837"/>
                    </a:cubicBezTo>
                    <a:cubicBezTo>
                      <a:pt x="25869" y="9753"/>
                      <a:pt x="26372" y="9670"/>
                      <a:pt x="26790" y="9586"/>
                    </a:cubicBezTo>
                    <a:cubicBezTo>
                      <a:pt x="27209" y="9586"/>
                      <a:pt x="27544" y="9502"/>
                      <a:pt x="27879" y="9418"/>
                    </a:cubicBezTo>
                    <a:cubicBezTo>
                      <a:pt x="28297" y="9418"/>
                      <a:pt x="28716" y="9335"/>
                      <a:pt x="29051" y="9335"/>
                    </a:cubicBezTo>
                    <a:cubicBezTo>
                      <a:pt x="30306" y="9167"/>
                      <a:pt x="31060" y="9167"/>
                      <a:pt x="31060" y="9167"/>
                    </a:cubicBezTo>
                    <a:cubicBezTo>
                      <a:pt x="31060" y="9167"/>
                      <a:pt x="31144" y="9084"/>
                      <a:pt x="31227" y="9084"/>
                    </a:cubicBezTo>
                    <a:cubicBezTo>
                      <a:pt x="33739" y="8749"/>
                      <a:pt x="35497" y="6405"/>
                      <a:pt x="35078" y="3977"/>
                    </a:cubicBezTo>
                    <a:cubicBezTo>
                      <a:pt x="34771" y="1671"/>
                      <a:pt x="32771" y="1"/>
                      <a:pt x="30567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378650" y="4341600"/>
                <a:ext cx="1010075" cy="534000"/>
              </a:xfrm>
              <a:custGeom>
                <a:avLst/>
                <a:gdLst/>
                <a:ahLst/>
                <a:cxnLst/>
                <a:rect l="l" t="t" r="r" b="b"/>
                <a:pathLst>
                  <a:path w="40403" h="21360" extrusionOk="0">
                    <a:moveTo>
                      <a:pt x="29625" y="1"/>
                    </a:moveTo>
                    <a:cubicBezTo>
                      <a:pt x="27729" y="1"/>
                      <a:pt x="25632" y="467"/>
                      <a:pt x="23390" y="1626"/>
                    </a:cubicBezTo>
                    <a:cubicBezTo>
                      <a:pt x="23390" y="1626"/>
                      <a:pt x="534" y="15691"/>
                      <a:pt x="199" y="18956"/>
                    </a:cubicBezTo>
                    <a:cubicBezTo>
                      <a:pt x="0" y="20507"/>
                      <a:pt x="2391" y="21359"/>
                      <a:pt x="6168" y="21359"/>
                    </a:cubicBezTo>
                    <a:cubicBezTo>
                      <a:pt x="10339" y="21359"/>
                      <a:pt x="16202" y="20320"/>
                      <a:pt x="22134" y="18035"/>
                    </a:cubicBezTo>
                    <a:cubicBezTo>
                      <a:pt x="33436" y="13681"/>
                      <a:pt x="39296" y="9579"/>
                      <a:pt x="39882" y="7402"/>
                    </a:cubicBezTo>
                    <a:cubicBezTo>
                      <a:pt x="40403" y="5646"/>
                      <a:pt x="36225" y="1"/>
                      <a:pt x="29625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183125" y="4341600"/>
                <a:ext cx="1010100" cy="534000"/>
              </a:xfrm>
              <a:custGeom>
                <a:avLst/>
                <a:gdLst/>
                <a:ahLst/>
                <a:cxnLst/>
                <a:rect l="l" t="t" r="r" b="b"/>
                <a:pathLst>
                  <a:path w="40404" h="21360" extrusionOk="0">
                    <a:moveTo>
                      <a:pt x="10778" y="1"/>
                    </a:moveTo>
                    <a:cubicBezTo>
                      <a:pt x="4179" y="1"/>
                      <a:pt x="1" y="5646"/>
                      <a:pt x="521" y="7402"/>
                    </a:cubicBezTo>
                    <a:cubicBezTo>
                      <a:pt x="1107" y="9579"/>
                      <a:pt x="6968" y="13681"/>
                      <a:pt x="18270" y="18035"/>
                    </a:cubicBezTo>
                    <a:cubicBezTo>
                      <a:pt x="24202" y="20320"/>
                      <a:pt x="30064" y="21359"/>
                      <a:pt x="34236" y="21359"/>
                    </a:cubicBezTo>
                    <a:cubicBezTo>
                      <a:pt x="38012" y="21359"/>
                      <a:pt x="40403" y="20507"/>
                      <a:pt x="40204" y="18956"/>
                    </a:cubicBezTo>
                    <a:cubicBezTo>
                      <a:pt x="39869" y="15691"/>
                      <a:pt x="17014" y="1626"/>
                      <a:pt x="17014" y="1626"/>
                    </a:cubicBezTo>
                    <a:cubicBezTo>
                      <a:pt x="14771" y="467"/>
                      <a:pt x="12675" y="1"/>
                      <a:pt x="10778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2358500" y="2000400"/>
                <a:ext cx="2854850" cy="2603700"/>
              </a:xfrm>
              <a:custGeom>
                <a:avLst/>
                <a:gdLst/>
                <a:ahLst/>
                <a:cxnLst/>
                <a:rect l="l" t="t" r="r" b="b"/>
                <a:pathLst>
                  <a:path w="114194" h="104148" extrusionOk="0">
                    <a:moveTo>
                      <a:pt x="57097" y="1"/>
                    </a:moveTo>
                    <a:cubicBezTo>
                      <a:pt x="25619" y="1"/>
                      <a:pt x="1" y="33824"/>
                      <a:pt x="1" y="61116"/>
                    </a:cubicBezTo>
                    <a:cubicBezTo>
                      <a:pt x="1" y="88492"/>
                      <a:pt x="25619" y="104148"/>
                      <a:pt x="57097" y="104148"/>
                    </a:cubicBezTo>
                    <a:cubicBezTo>
                      <a:pt x="88576" y="104148"/>
                      <a:pt x="114194" y="88492"/>
                      <a:pt x="114194" y="61116"/>
                    </a:cubicBezTo>
                    <a:cubicBezTo>
                      <a:pt x="114194" y="33824"/>
                      <a:pt x="88576" y="1"/>
                      <a:pt x="57097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2955000" y="2000400"/>
                <a:ext cx="1712100" cy="583975"/>
              </a:xfrm>
              <a:custGeom>
                <a:avLst/>
                <a:gdLst/>
                <a:ahLst/>
                <a:cxnLst/>
                <a:rect l="l" t="t" r="r" b="b"/>
                <a:pathLst>
                  <a:path w="68484" h="23359" extrusionOk="0">
                    <a:moveTo>
                      <a:pt x="33237" y="1"/>
                    </a:moveTo>
                    <a:cubicBezTo>
                      <a:pt x="20847" y="1"/>
                      <a:pt x="9377" y="5275"/>
                      <a:pt x="1" y="13312"/>
                    </a:cubicBezTo>
                    <a:cubicBezTo>
                      <a:pt x="1508" y="14401"/>
                      <a:pt x="3182" y="15405"/>
                      <a:pt x="5024" y="16410"/>
                    </a:cubicBezTo>
                    <a:cubicBezTo>
                      <a:pt x="13247" y="20766"/>
                      <a:pt x="22284" y="22714"/>
                      <a:pt x="30961" y="22714"/>
                    </a:cubicBezTo>
                    <a:cubicBezTo>
                      <a:pt x="35624" y="22714"/>
                      <a:pt x="40183" y="22152"/>
                      <a:pt x="44456" y="21098"/>
                    </a:cubicBezTo>
                    <a:cubicBezTo>
                      <a:pt x="47051" y="22521"/>
                      <a:pt x="50065" y="23359"/>
                      <a:pt x="53246" y="23359"/>
                    </a:cubicBezTo>
                    <a:cubicBezTo>
                      <a:pt x="59609" y="23359"/>
                      <a:pt x="65218" y="20094"/>
                      <a:pt x="68483" y="15070"/>
                    </a:cubicBezTo>
                    <a:cubicBezTo>
                      <a:pt x="58772" y="6029"/>
                      <a:pt x="46549" y="1"/>
                      <a:pt x="33237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3042900" y="2636675"/>
                <a:ext cx="1486050" cy="1498600"/>
              </a:xfrm>
              <a:custGeom>
                <a:avLst/>
                <a:gdLst/>
                <a:ahLst/>
                <a:cxnLst/>
                <a:rect l="l" t="t" r="r" b="b"/>
                <a:pathLst>
                  <a:path w="59442" h="59944" extrusionOk="0">
                    <a:moveTo>
                      <a:pt x="29721" y="1"/>
                    </a:moveTo>
                    <a:cubicBezTo>
                      <a:pt x="13312" y="1"/>
                      <a:pt x="1" y="19424"/>
                      <a:pt x="1" y="35163"/>
                    </a:cubicBezTo>
                    <a:cubicBezTo>
                      <a:pt x="1" y="50902"/>
                      <a:pt x="13312" y="59944"/>
                      <a:pt x="29721" y="59944"/>
                    </a:cubicBezTo>
                    <a:cubicBezTo>
                      <a:pt x="46130" y="59944"/>
                      <a:pt x="59442" y="50902"/>
                      <a:pt x="59442" y="35163"/>
                    </a:cubicBezTo>
                    <a:cubicBezTo>
                      <a:pt x="59442" y="19424"/>
                      <a:pt x="46130" y="1"/>
                      <a:pt x="29721" y="1"/>
                    </a:cubicBez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3241750" y="2868850"/>
                <a:ext cx="1170000" cy="909925"/>
              </a:xfrm>
              <a:custGeom>
                <a:avLst/>
                <a:gdLst/>
                <a:ahLst/>
                <a:cxnLst/>
                <a:rect l="l" t="t" r="r" b="b"/>
                <a:pathLst>
                  <a:path w="46800" h="36397" extrusionOk="0">
                    <a:moveTo>
                      <a:pt x="10750" y="1"/>
                    </a:moveTo>
                    <a:cubicBezTo>
                      <a:pt x="9497" y="1"/>
                      <a:pt x="8549" y="28"/>
                      <a:pt x="8037" y="90"/>
                    </a:cubicBezTo>
                    <a:cubicBezTo>
                      <a:pt x="4605" y="509"/>
                      <a:pt x="1842" y="3188"/>
                      <a:pt x="1089" y="7960"/>
                    </a:cubicBezTo>
                    <a:cubicBezTo>
                      <a:pt x="419" y="12732"/>
                      <a:pt x="0" y="23280"/>
                      <a:pt x="754" y="27718"/>
                    </a:cubicBezTo>
                    <a:cubicBezTo>
                      <a:pt x="1423" y="32071"/>
                      <a:pt x="3349" y="32490"/>
                      <a:pt x="6028" y="33494"/>
                    </a:cubicBezTo>
                    <a:cubicBezTo>
                      <a:pt x="8707" y="34499"/>
                      <a:pt x="14065" y="36090"/>
                      <a:pt x="18921" y="36341"/>
                    </a:cubicBezTo>
                    <a:cubicBezTo>
                      <a:pt x="19408" y="36376"/>
                      <a:pt x="19879" y="36397"/>
                      <a:pt x="20339" y="36397"/>
                    </a:cubicBezTo>
                    <a:cubicBezTo>
                      <a:pt x="23123" y="36397"/>
                      <a:pt x="25543" y="35650"/>
                      <a:pt x="29135" y="32992"/>
                    </a:cubicBezTo>
                    <a:cubicBezTo>
                      <a:pt x="33320" y="29894"/>
                      <a:pt x="44790" y="23280"/>
                      <a:pt x="45795" y="21188"/>
                    </a:cubicBezTo>
                    <a:cubicBezTo>
                      <a:pt x="46799" y="19178"/>
                      <a:pt x="44874" y="8546"/>
                      <a:pt x="42781" y="3690"/>
                    </a:cubicBezTo>
                    <a:cubicBezTo>
                      <a:pt x="42278" y="2518"/>
                      <a:pt x="41023" y="1262"/>
                      <a:pt x="37758" y="1095"/>
                    </a:cubicBezTo>
                    <a:cubicBezTo>
                      <a:pt x="34980" y="881"/>
                      <a:pt x="17897" y="1"/>
                      <a:pt x="10750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3645700" y="2923900"/>
                <a:ext cx="766050" cy="840275"/>
              </a:xfrm>
              <a:custGeom>
                <a:avLst/>
                <a:gdLst/>
                <a:ahLst/>
                <a:cxnLst/>
                <a:rect l="l" t="t" r="r" b="b"/>
                <a:pathLst>
                  <a:path w="30642" h="33611" extrusionOk="0">
                    <a:moveTo>
                      <a:pt x="23834" y="0"/>
                    </a:moveTo>
                    <a:cubicBezTo>
                      <a:pt x="22706" y="0"/>
                      <a:pt x="21112" y="277"/>
                      <a:pt x="18837" y="986"/>
                    </a:cubicBezTo>
                    <a:cubicBezTo>
                      <a:pt x="13814" y="2493"/>
                      <a:pt x="4437" y="5842"/>
                      <a:pt x="2763" y="6762"/>
                    </a:cubicBezTo>
                    <a:cubicBezTo>
                      <a:pt x="1005" y="7683"/>
                      <a:pt x="0" y="9944"/>
                      <a:pt x="335" y="14381"/>
                    </a:cubicBezTo>
                    <a:cubicBezTo>
                      <a:pt x="670" y="18818"/>
                      <a:pt x="1256" y="26018"/>
                      <a:pt x="1507" y="28446"/>
                    </a:cubicBezTo>
                    <a:cubicBezTo>
                      <a:pt x="1711" y="30420"/>
                      <a:pt x="3409" y="33611"/>
                      <a:pt x="6736" y="33611"/>
                    </a:cubicBezTo>
                    <a:cubicBezTo>
                      <a:pt x="7502" y="33611"/>
                      <a:pt x="8353" y="33442"/>
                      <a:pt x="9293" y="33050"/>
                    </a:cubicBezTo>
                    <a:cubicBezTo>
                      <a:pt x="14316" y="30957"/>
                      <a:pt x="28548" y="20995"/>
                      <a:pt x="29302" y="20158"/>
                    </a:cubicBezTo>
                    <a:cubicBezTo>
                      <a:pt x="30055" y="19404"/>
                      <a:pt x="30641" y="18483"/>
                      <a:pt x="30223" y="14967"/>
                    </a:cubicBezTo>
                    <a:cubicBezTo>
                      <a:pt x="29720" y="11534"/>
                      <a:pt x="28213" y="3497"/>
                      <a:pt x="26288" y="986"/>
                    </a:cubicBezTo>
                    <a:cubicBezTo>
                      <a:pt x="25917" y="429"/>
                      <a:pt x="25236" y="0"/>
                      <a:pt x="23834" y="0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3808950" y="3158350"/>
                <a:ext cx="119325" cy="136325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5453" extrusionOk="0">
                    <a:moveTo>
                      <a:pt x="3093" y="1"/>
                    </a:moveTo>
                    <a:cubicBezTo>
                      <a:pt x="2254" y="1"/>
                      <a:pt x="1274" y="765"/>
                      <a:pt x="670" y="1905"/>
                    </a:cubicBezTo>
                    <a:cubicBezTo>
                      <a:pt x="0" y="3329"/>
                      <a:pt x="168" y="4835"/>
                      <a:pt x="1088" y="5338"/>
                    </a:cubicBezTo>
                    <a:cubicBezTo>
                      <a:pt x="1260" y="5416"/>
                      <a:pt x="1446" y="5453"/>
                      <a:pt x="1639" y="5453"/>
                    </a:cubicBezTo>
                    <a:cubicBezTo>
                      <a:pt x="2484" y="5453"/>
                      <a:pt x="3473" y="4738"/>
                      <a:pt x="4019" y="3580"/>
                    </a:cubicBezTo>
                    <a:cubicBezTo>
                      <a:pt x="4772" y="2073"/>
                      <a:pt x="4605" y="566"/>
                      <a:pt x="3684" y="147"/>
                    </a:cubicBezTo>
                    <a:cubicBezTo>
                      <a:pt x="3501" y="47"/>
                      <a:pt x="3302" y="1"/>
                      <a:pt x="3093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4072650" y="3038800"/>
                <a:ext cx="209325" cy="240175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9607" extrusionOk="0">
                    <a:moveTo>
                      <a:pt x="5488" y="0"/>
                    </a:moveTo>
                    <a:cubicBezTo>
                      <a:pt x="3983" y="0"/>
                      <a:pt x="2267" y="1317"/>
                      <a:pt x="1257" y="3339"/>
                    </a:cubicBezTo>
                    <a:cubicBezTo>
                      <a:pt x="1" y="5850"/>
                      <a:pt x="336" y="8529"/>
                      <a:pt x="1926" y="9366"/>
                    </a:cubicBezTo>
                    <a:cubicBezTo>
                      <a:pt x="2253" y="9530"/>
                      <a:pt x="2602" y="9607"/>
                      <a:pt x="2961" y="9607"/>
                    </a:cubicBezTo>
                    <a:cubicBezTo>
                      <a:pt x="4444" y="9607"/>
                      <a:pt x="6106" y="8290"/>
                      <a:pt x="7117" y="6269"/>
                    </a:cubicBezTo>
                    <a:cubicBezTo>
                      <a:pt x="8373" y="3673"/>
                      <a:pt x="8122" y="994"/>
                      <a:pt x="6531" y="241"/>
                    </a:cubicBezTo>
                    <a:cubicBezTo>
                      <a:pt x="6204" y="78"/>
                      <a:pt x="5852" y="0"/>
                      <a:pt x="5488" y="0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3319175" y="3364000"/>
                <a:ext cx="209325" cy="240700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9628" extrusionOk="0">
                    <a:moveTo>
                      <a:pt x="2886" y="1"/>
                    </a:moveTo>
                    <a:cubicBezTo>
                      <a:pt x="2548" y="1"/>
                      <a:pt x="2224" y="69"/>
                      <a:pt x="1926" y="209"/>
                    </a:cubicBezTo>
                    <a:cubicBezTo>
                      <a:pt x="252" y="1047"/>
                      <a:pt x="1" y="3726"/>
                      <a:pt x="1257" y="6237"/>
                    </a:cubicBezTo>
                    <a:cubicBezTo>
                      <a:pt x="2278" y="8347"/>
                      <a:pt x="4018" y="9627"/>
                      <a:pt x="5488" y="9627"/>
                    </a:cubicBezTo>
                    <a:cubicBezTo>
                      <a:pt x="5826" y="9627"/>
                      <a:pt x="6150" y="9559"/>
                      <a:pt x="6447" y="9419"/>
                    </a:cubicBezTo>
                    <a:cubicBezTo>
                      <a:pt x="8038" y="8581"/>
                      <a:pt x="8373" y="5902"/>
                      <a:pt x="7117" y="3391"/>
                    </a:cubicBezTo>
                    <a:cubicBezTo>
                      <a:pt x="6096" y="1281"/>
                      <a:pt x="4356" y="1"/>
                      <a:pt x="2886" y="1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3478250" y="3274775"/>
                <a:ext cx="87925" cy="98925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3957" extrusionOk="0">
                    <a:moveTo>
                      <a:pt x="1203" y="0"/>
                    </a:moveTo>
                    <a:cubicBezTo>
                      <a:pt x="1049" y="0"/>
                      <a:pt x="899" y="31"/>
                      <a:pt x="754" y="95"/>
                    </a:cubicBezTo>
                    <a:cubicBezTo>
                      <a:pt x="84" y="430"/>
                      <a:pt x="0" y="1518"/>
                      <a:pt x="503" y="2606"/>
                    </a:cubicBezTo>
                    <a:cubicBezTo>
                      <a:pt x="909" y="3418"/>
                      <a:pt x="1643" y="3957"/>
                      <a:pt x="2263" y="3957"/>
                    </a:cubicBezTo>
                    <a:cubicBezTo>
                      <a:pt x="2410" y="3957"/>
                      <a:pt x="2551" y="3926"/>
                      <a:pt x="2680" y="3862"/>
                    </a:cubicBezTo>
                    <a:cubicBezTo>
                      <a:pt x="3349" y="3527"/>
                      <a:pt x="3517" y="2439"/>
                      <a:pt x="3014" y="1351"/>
                    </a:cubicBezTo>
                    <a:cubicBezTo>
                      <a:pt x="2541" y="539"/>
                      <a:pt x="1848" y="0"/>
                      <a:pt x="1203" y="0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3323375" y="3253825"/>
                <a:ext cx="110950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3247" extrusionOk="0">
                    <a:moveTo>
                      <a:pt x="2977" y="1"/>
                    </a:moveTo>
                    <a:cubicBezTo>
                      <a:pt x="2517" y="1"/>
                      <a:pt x="1993" y="147"/>
                      <a:pt x="1507" y="430"/>
                    </a:cubicBezTo>
                    <a:cubicBezTo>
                      <a:pt x="503" y="1100"/>
                      <a:pt x="0" y="2105"/>
                      <a:pt x="419" y="2775"/>
                    </a:cubicBezTo>
                    <a:cubicBezTo>
                      <a:pt x="635" y="3077"/>
                      <a:pt x="1030" y="3246"/>
                      <a:pt x="1500" y="3246"/>
                    </a:cubicBezTo>
                    <a:cubicBezTo>
                      <a:pt x="1940" y="3246"/>
                      <a:pt x="2445" y="3098"/>
                      <a:pt x="2930" y="2775"/>
                    </a:cubicBezTo>
                    <a:cubicBezTo>
                      <a:pt x="3935" y="2189"/>
                      <a:pt x="4437" y="1100"/>
                      <a:pt x="4103" y="514"/>
                    </a:cubicBezTo>
                    <a:cubicBezTo>
                      <a:pt x="3886" y="168"/>
                      <a:pt x="3469" y="1"/>
                      <a:pt x="2977" y="1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4267300" y="3311925"/>
                <a:ext cx="117225" cy="133450"/>
              </a:xfrm>
              <a:custGeom>
                <a:avLst/>
                <a:gdLst/>
                <a:ahLst/>
                <a:cxnLst/>
                <a:rect l="l" t="t" r="r" b="b"/>
                <a:pathLst>
                  <a:path w="4689" h="5338" extrusionOk="0">
                    <a:moveTo>
                      <a:pt x="3058" y="1"/>
                    </a:moveTo>
                    <a:cubicBezTo>
                      <a:pt x="2233" y="1"/>
                      <a:pt x="1299" y="715"/>
                      <a:pt x="754" y="1874"/>
                    </a:cubicBezTo>
                    <a:cubicBezTo>
                      <a:pt x="1" y="3213"/>
                      <a:pt x="168" y="4720"/>
                      <a:pt x="1089" y="5223"/>
                    </a:cubicBezTo>
                    <a:cubicBezTo>
                      <a:pt x="1260" y="5300"/>
                      <a:pt x="1443" y="5338"/>
                      <a:pt x="1632" y="5338"/>
                    </a:cubicBezTo>
                    <a:cubicBezTo>
                      <a:pt x="2457" y="5338"/>
                      <a:pt x="3390" y="4623"/>
                      <a:pt x="3935" y="3465"/>
                    </a:cubicBezTo>
                    <a:cubicBezTo>
                      <a:pt x="4689" y="2041"/>
                      <a:pt x="4522" y="534"/>
                      <a:pt x="3601" y="116"/>
                    </a:cubicBezTo>
                    <a:cubicBezTo>
                      <a:pt x="3429" y="38"/>
                      <a:pt x="3246" y="1"/>
                      <a:pt x="3058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3765000" y="3588975"/>
                <a:ext cx="108850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2825" extrusionOk="0">
                    <a:moveTo>
                      <a:pt x="1643" y="1"/>
                    </a:moveTo>
                    <a:cubicBezTo>
                      <a:pt x="1005" y="1"/>
                      <a:pt x="502" y="224"/>
                      <a:pt x="335" y="671"/>
                    </a:cubicBezTo>
                    <a:cubicBezTo>
                      <a:pt x="0" y="1340"/>
                      <a:pt x="670" y="2178"/>
                      <a:pt x="1674" y="2596"/>
                    </a:cubicBezTo>
                    <a:cubicBezTo>
                      <a:pt x="2074" y="2750"/>
                      <a:pt x="2461" y="2825"/>
                      <a:pt x="2805" y="2825"/>
                    </a:cubicBezTo>
                    <a:cubicBezTo>
                      <a:pt x="3398" y="2825"/>
                      <a:pt x="3860" y="2602"/>
                      <a:pt x="4019" y="2178"/>
                    </a:cubicBezTo>
                    <a:cubicBezTo>
                      <a:pt x="4353" y="1508"/>
                      <a:pt x="3684" y="587"/>
                      <a:pt x="2679" y="168"/>
                    </a:cubicBezTo>
                    <a:cubicBezTo>
                      <a:pt x="2316" y="57"/>
                      <a:pt x="1963" y="1"/>
                      <a:pt x="1643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3926150" y="3400350"/>
                <a:ext cx="879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4041" extrusionOk="0">
                    <a:moveTo>
                      <a:pt x="2267" y="1"/>
                    </a:moveTo>
                    <a:cubicBezTo>
                      <a:pt x="1646" y="1"/>
                      <a:pt x="910" y="553"/>
                      <a:pt x="503" y="1434"/>
                    </a:cubicBezTo>
                    <a:cubicBezTo>
                      <a:pt x="0" y="2439"/>
                      <a:pt x="84" y="3611"/>
                      <a:pt x="754" y="3946"/>
                    </a:cubicBezTo>
                    <a:cubicBezTo>
                      <a:pt x="881" y="4010"/>
                      <a:pt x="1021" y="4040"/>
                      <a:pt x="1166" y="4040"/>
                    </a:cubicBezTo>
                    <a:cubicBezTo>
                      <a:pt x="1787" y="4040"/>
                      <a:pt x="2524" y="3488"/>
                      <a:pt x="2931" y="2607"/>
                    </a:cubicBezTo>
                    <a:cubicBezTo>
                      <a:pt x="3517" y="1602"/>
                      <a:pt x="3349" y="430"/>
                      <a:pt x="2679" y="95"/>
                    </a:cubicBezTo>
                    <a:cubicBezTo>
                      <a:pt x="2552" y="31"/>
                      <a:pt x="2413" y="1"/>
                      <a:pt x="2267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2482650" y="238650"/>
                <a:ext cx="939125" cy="953125"/>
              </a:xfrm>
              <a:custGeom>
                <a:avLst/>
                <a:gdLst/>
                <a:ahLst/>
                <a:cxnLst/>
                <a:rect l="l" t="t" r="r" b="b"/>
                <a:pathLst>
                  <a:path w="37565" h="38125" extrusionOk="0">
                    <a:moveTo>
                      <a:pt x="18778" y="0"/>
                    </a:moveTo>
                    <a:cubicBezTo>
                      <a:pt x="10561" y="0"/>
                      <a:pt x="3575" y="4796"/>
                      <a:pt x="1900" y="14044"/>
                    </a:cubicBezTo>
                    <a:cubicBezTo>
                      <a:pt x="1" y="24962"/>
                      <a:pt x="7598" y="38124"/>
                      <a:pt x="21653" y="38124"/>
                    </a:cubicBezTo>
                    <a:cubicBezTo>
                      <a:pt x="22470" y="38124"/>
                      <a:pt x="23309" y="38080"/>
                      <a:pt x="24169" y="37988"/>
                    </a:cubicBezTo>
                    <a:cubicBezTo>
                      <a:pt x="24169" y="37988"/>
                      <a:pt x="33294" y="31123"/>
                      <a:pt x="35555" y="24090"/>
                    </a:cubicBezTo>
                    <a:cubicBezTo>
                      <a:pt x="37564" y="19318"/>
                      <a:pt x="35806" y="3914"/>
                      <a:pt x="25090" y="900"/>
                    </a:cubicBezTo>
                    <a:cubicBezTo>
                      <a:pt x="22951" y="298"/>
                      <a:pt x="20826" y="0"/>
                      <a:pt x="18778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2490350" y="639950"/>
                <a:ext cx="2285575" cy="1842200"/>
              </a:xfrm>
              <a:custGeom>
                <a:avLst/>
                <a:gdLst/>
                <a:ahLst/>
                <a:cxnLst/>
                <a:rect l="l" t="t" r="r" b="b"/>
                <a:pathLst>
                  <a:path w="91423" h="73688" extrusionOk="0">
                    <a:moveTo>
                      <a:pt x="50849" y="1"/>
                    </a:moveTo>
                    <a:cubicBezTo>
                      <a:pt x="50783" y="1"/>
                      <a:pt x="50717" y="1"/>
                      <a:pt x="50651" y="1"/>
                    </a:cubicBezTo>
                    <a:cubicBezTo>
                      <a:pt x="40019" y="85"/>
                      <a:pt x="30893" y="3266"/>
                      <a:pt x="23275" y="11973"/>
                    </a:cubicBezTo>
                    <a:cubicBezTo>
                      <a:pt x="15573" y="20596"/>
                      <a:pt x="17080" y="31480"/>
                      <a:pt x="10633" y="36335"/>
                    </a:cubicBezTo>
                    <a:cubicBezTo>
                      <a:pt x="4187" y="41275"/>
                      <a:pt x="1173" y="39433"/>
                      <a:pt x="587" y="42531"/>
                    </a:cubicBezTo>
                    <a:cubicBezTo>
                      <a:pt x="1" y="45712"/>
                      <a:pt x="3182" y="59023"/>
                      <a:pt x="18922" y="67395"/>
                    </a:cubicBezTo>
                    <a:cubicBezTo>
                      <a:pt x="27209" y="71747"/>
                      <a:pt x="36265" y="73687"/>
                      <a:pt x="44948" y="73687"/>
                    </a:cubicBezTo>
                    <a:cubicBezTo>
                      <a:pt x="55474" y="73687"/>
                      <a:pt x="65450" y="70835"/>
                      <a:pt x="72837" y="65972"/>
                    </a:cubicBezTo>
                    <a:cubicBezTo>
                      <a:pt x="86316" y="57098"/>
                      <a:pt x="91422" y="40438"/>
                      <a:pt x="87823" y="26708"/>
                    </a:cubicBezTo>
                    <a:cubicBezTo>
                      <a:pt x="84400" y="13770"/>
                      <a:pt x="72574" y="1"/>
                      <a:pt x="50849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3712675" y="1581800"/>
                <a:ext cx="914650" cy="916775"/>
              </a:xfrm>
              <a:custGeom>
                <a:avLst/>
                <a:gdLst/>
                <a:ahLst/>
                <a:cxnLst/>
                <a:rect l="l" t="t" r="r" b="b"/>
                <a:pathLst>
                  <a:path w="36586" h="36671" extrusionOk="0">
                    <a:moveTo>
                      <a:pt x="18335" y="1"/>
                    </a:moveTo>
                    <a:cubicBezTo>
                      <a:pt x="8205" y="1"/>
                      <a:pt x="0" y="8205"/>
                      <a:pt x="0" y="18336"/>
                    </a:cubicBezTo>
                    <a:cubicBezTo>
                      <a:pt x="0" y="28466"/>
                      <a:pt x="8205" y="36670"/>
                      <a:pt x="18335" y="36670"/>
                    </a:cubicBezTo>
                    <a:cubicBezTo>
                      <a:pt x="28381" y="36670"/>
                      <a:pt x="36585" y="28466"/>
                      <a:pt x="36585" y="18336"/>
                    </a:cubicBezTo>
                    <a:cubicBezTo>
                      <a:pt x="36585" y="8205"/>
                      <a:pt x="28381" y="1"/>
                      <a:pt x="18335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4152200" y="709025"/>
                <a:ext cx="560925" cy="780725"/>
              </a:xfrm>
              <a:custGeom>
                <a:avLst/>
                <a:gdLst/>
                <a:ahLst/>
                <a:cxnLst/>
                <a:rect l="l" t="t" r="r" b="b"/>
                <a:pathLst>
                  <a:path w="22437" h="31229" extrusionOk="0">
                    <a:moveTo>
                      <a:pt x="0" y="1"/>
                    </a:moveTo>
                    <a:cubicBezTo>
                      <a:pt x="168" y="1926"/>
                      <a:pt x="586" y="7033"/>
                      <a:pt x="3433" y="11387"/>
                    </a:cubicBezTo>
                    <a:lnTo>
                      <a:pt x="18418" y="28382"/>
                    </a:lnTo>
                    <a:cubicBezTo>
                      <a:pt x="18418" y="28382"/>
                      <a:pt x="20093" y="30391"/>
                      <a:pt x="22437" y="31228"/>
                    </a:cubicBezTo>
                    <a:cubicBezTo>
                      <a:pt x="22269" y="29052"/>
                      <a:pt x="21935" y="25954"/>
                      <a:pt x="21349" y="23945"/>
                    </a:cubicBezTo>
                    <a:cubicBezTo>
                      <a:pt x="19004" y="14819"/>
                      <a:pt x="11888" y="4857"/>
                      <a:pt x="0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2496650" y="1655475"/>
                <a:ext cx="307675" cy="248725"/>
              </a:xfrm>
              <a:custGeom>
                <a:avLst/>
                <a:gdLst/>
                <a:ahLst/>
                <a:cxnLst/>
                <a:rect l="l" t="t" r="r" b="b"/>
                <a:pathLst>
                  <a:path w="12307" h="9949" extrusionOk="0">
                    <a:moveTo>
                      <a:pt x="4831" y="0"/>
                    </a:moveTo>
                    <a:cubicBezTo>
                      <a:pt x="3056" y="0"/>
                      <a:pt x="1456" y="235"/>
                      <a:pt x="837" y="738"/>
                    </a:cubicBezTo>
                    <a:cubicBezTo>
                      <a:pt x="251" y="1156"/>
                      <a:pt x="0" y="2998"/>
                      <a:pt x="251" y="4505"/>
                    </a:cubicBezTo>
                    <a:cubicBezTo>
                      <a:pt x="417" y="5996"/>
                      <a:pt x="2223" y="9948"/>
                      <a:pt x="3802" y="9948"/>
                    </a:cubicBezTo>
                    <a:cubicBezTo>
                      <a:pt x="3818" y="9948"/>
                      <a:pt x="3835" y="9948"/>
                      <a:pt x="3851" y="9947"/>
                    </a:cubicBezTo>
                    <a:cubicBezTo>
                      <a:pt x="6195" y="9947"/>
                      <a:pt x="9879" y="7184"/>
                      <a:pt x="10967" y="5677"/>
                    </a:cubicBezTo>
                    <a:cubicBezTo>
                      <a:pt x="12139" y="4086"/>
                      <a:pt x="12307" y="1910"/>
                      <a:pt x="10465" y="905"/>
                    </a:cubicBezTo>
                    <a:cubicBezTo>
                      <a:pt x="9203" y="319"/>
                      <a:pt x="6899" y="0"/>
                      <a:pt x="4831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4177300" y="248350"/>
                <a:ext cx="1172900" cy="1190600"/>
              </a:xfrm>
              <a:custGeom>
                <a:avLst/>
                <a:gdLst/>
                <a:ahLst/>
                <a:cxnLst/>
                <a:rect l="l" t="t" r="r" b="b"/>
                <a:pathLst>
                  <a:path w="46916" h="47624" extrusionOk="0">
                    <a:moveTo>
                      <a:pt x="23423" y="0"/>
                    </a:moveTo>
                    <a:cubicBezTo>
                      <a:pt x="20797" y="0"/>
                      <a:pt x="18068" y="392"/>
                      <a:pt x="15321" y="1182"/>
                    </a:cubicBezTo>
                    <a:cubicBezTo>
                      <a:pt x="2010" y="5116"/>
                      <a:pt x="1" y="24288"/>
                      <a:pt x="2596" y="30316"/>
                    </a:cubicBezTo>
                    <a:cubicBezTo>
                      <a:pt x="5442" y="39023"/>
                      <a:pt x="16912" y="47479"/>
                      <a:pt x="16912" y="47479"/>
                    </a:cubicBezTo>
                    <a:cubicBezTo>
                      <a:pt x="17904" y="47576"/>
                      <a:pt x="18873" y="47623"/>
                      <a:pt x="19818" y="47623"/>
                    </a:cubicBezTo>
                    <a:cubicBezTo>
                      <a:pt x="37537" y="47623"/>
                      <a:pt x="46915" y="31010"/>
                      <a:pt x="44372" y="17340"/>
                    </a:cubicBezTo>
                    <a:cubicBezTo>
                      <a:pt x="42242" y="5892"/>
                      <a:pt x="33605" y="0"/>
                      <a:pt x="23423" y="0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4501725" y="647100"/>
                <a:ext cx="585325" cy="568250"/>
              </a:xfrm>
              <a:custGeom>
                <a:avLst/>
                <a:gdLst/>
                <a:ahLst/>
                <a:cxnLst/>
                <a:rect l="l" t="t" r="r" b="b"/>
                <a:pathLst>
                  <a:path w="23413" h="22730" extrusionOk="0">
                    <a:moveTo>
                      <a:pt x="9290" y="0"/>
                    </a:moveTo>
                    <a:cubicBezTo>
                      <a:pt x="5995" y="0"/>
                      <a:pt x="3042" y="1467"/>
                      <a:pt x="2009" y="4487"/>
                    </a:cubicBezTo>
                    <a:cubicBezTo>
                      <a:pt x="0" y="10431"/>
                      <a:pt x="335" y="20226"/>
                      <a:pt x="2763" y="21733"/>
                    </a:cubicBezTo>
                    <a:cubicBezTo>
                      <a:pt x="3845" y="22422"/>
                      <a:pt x="5069" y="22730"/>
                      <a:pt x="6355" y="22730"/>
                    </a:cubicBezTo>
                    <a:cubicBezTo>
                      <a:pt x="13824" y="22730"/>
                      <a:pt x="23413" y="12363"/>
                      <a:pt x="19842" y="6078"/>
                    </a:cubicBezTo>
                    <a:cubicBezTo>
                      <a:pt x="17613" y="2075"/>
                      <a:pt x="13210" y="0"/>
                      <a:pt x="9290" y="0"/>
                    </a:cubicBezTo>
                    <a:close/>
                  </a:path>
                </a:pathLst>
              </a:custGeom>
              <a:solidFill>
                <a:srgbClr val="E3C4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4252650" y="1673325"/>
                <a:ext cx="609075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24363" h="4315" extrusionOk="0">
                    <a:moveTo>
                      <a:pt x="19747" y="1"/>
                    </a:moveTo>
                    <a:cubicBezTo>
                      <a:pt x="18770" y="1"/>
                      <a:pt x="17728" y="123"/>
                      <a:pt x="16577" y="191"/>
                    </a:cubicBezTo>
                    <a:cubicBezTo>
                      <a:pt x="15907" y="275"/>
                      <a:pt x="15154" y="275"/>
                      <a:pt x="14484" y="358"/>
                    </a:cubicBezTo>
                    <a:cubicBezTo>
                      <a:pt x="13731" y="442"/>
                      <a:pt x="12977" y="526"/>
                      <a:pt x="12224" y="610"/>
                    </a:cubicBezTo>
                    <a:cubicBezTo>
                      <a:pt x="10717" y="777"/>
                      <a:pt x="9293" y="1112"/>
                      <a:pt x="7870" y="1279"/>
                    </a:cubicBezTo>
                    <a:cubicBezTo>
                      <a:pt x="7200" y="1447"/>
                      <a:pt x="6531" y="1614"/>
                      <a:pt x="5945" y="1698"/>
                    </a:cubicBezTo>
                    <a:cubicBezTo>
                      <a:pt x="5275" y="1865"/>
                      <a:pt x="4689" y="1949"/>
                      <a:pt x="4187" y="2117"/>
                    </a:cubicBezTo>
                    <a:cubicBezTo>
                      <a:pt x="3098" y="2368"/>
                      <a:pt x="2177" y="2619"/>
                      <a:pt x="1508" y="2786"/>
                    </a:cubicBezTo>
                    <a:cubicBezTo>
                      <a:pt x="922" y="2954"/>
                      <a:pt x="503" y="3121"/>
                      <a:pt x="503" y="3121"/>
                    </a:cubicBezTo>
                    <a:cubicBezTo>
                      <a:pt x="168" y="3205"/>
                      <a:pt x="1" y="3540"/>
                      <a:pt x="84" y="3875"/>
                    </a:cubicBezTo>
                    <a:cubicBezTo>
                      <a:pt x="223" y="4152"/>
                      <a:pt x="477" y="4315"/>
                      <a:pt x="750" y="4315"/>
                    </a:cubicBezTo>
                    <a:cubicBezTo>
                      <a:pt x="807" y="4315"/>
                      <a:pt x="864" y="4308"/>
                      <a:pt x="922" y="4293"/>
                    </a:cubicBezTo>
                    <a:cubicBezTo>
                      <a:pt x="922" y="4293"/>
                      <a:pt x="1256" y="4126"/>
                      <a:pt x="1926" y="3958"/>
                    </a:cubicBezTo>
                    <a:cubicBezTo>
                      <a:pt x="2512" y="3791"/>
                      <a:pt x="3349" y="3540"/>
                      <a:pt x="4438" y="3205"/>
                    </a:cubicBezTo>
                    <a:cubicBezTo>
                      <a:pt x="4940" y="3038"/>
                      <a:pt x="5526" y="2870"/>
                      <a:pt x="6196" y="2786"/>
                    </a:cubicBezTo>
                    <a:cubicBezTo>
                      <a:pt x="6782" y="2619"/>
                      <a:pt x="7452" y="2451"/>
                      <a:pt x="8121" y="2284"/>
                    </a:cubicBezTo>
                    <a:cubicBezTo>
                      <a:pt x="9461" y="2033"/>
                      <a:pt x="10884" y="1614"/>
                      <a:pt x="12391" y="1447"/>
                    </a:cubicBezTo>
                    <a:cubicBezTo>
                      <a:pt x="13061" y="1363"/>
                      <a:pt x="13814" y="1196"/>
                      <a:pt x="14568" y="1112"/>
                    </a:cubicBezTo>
                    <a:cubicBezTo>
                      <a:pt x="15238" y="945"/>
                      <a:pt x="15991" y="945"/>
                      <a:pt x="16661" y="861"/>
                    </a:cubicBezTo>
                    <a:cubicBezTo>
                      <a:pt x="18000" y="777"/>
                      <a:pt x="19340" y="526"/>
                      <a:pt x="20428" y="526"/>
                    </a:cubicBezTo>
                    <a:cubicBezTo>
                      <a:pt x="22605" y="442"/>
                      <a:pt x="24112" y="442"/>
                      <a:pt x="24112" y="442"/>
                    </a:cubicBezTo>
                    <a:cubicBezTo>
                      <a:pt x="24279" y="358"/>
                      <a:pt x="24363" y="275"/>
                      <a:pt x="24363" y="191"/>
                    </a:cubicBezTo>
                    <a:cubicBezTo>
                      <a:pt x="24363" y="107"/>
                      <a:pt x="24279" y="24"/>
                      <a:pt x="24112" y="24"/>
                    </a:cubicBezTo>
                    <a:lnTo>
                      <a:pt x="20428" y="24"/>
                    </a:lnTo>
                    <a:cubicBezTo>
                      <a:pt x="20204" y="8"/>
                      <a:pt x="19977" y="1"/>
                      <a:pt x="197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4256850" y="1837150"/>
                <a:ext cx="577675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23107" h="2464" extrusionOk="0">
                    <a:moveTo>
                      <a:pt x="4186" y="1"/>
                    </a:moveTo>
                    <a:cubicBezTo>
                      <a:pt x="2009" y="1"/>
                      <a:pt x="670" y="84"/>
                      <a:pt x="670" y="84"/>
                    </a:cubicBezTo>
                    <a:lnTo>
                      <a:pt x="586" y="84"/>
                    </a:lnTo>
                    <a:cubicBezTo>
                      <a:pt x="251" y="84"/>
                      <a:pt x="0" y="419"/>
                      <a:pt x="0" y="754"/>
                    </a:cubicBezTo>
                    <a:cubicBezTo>
                      <a:pt x="84" y="1089"/>
                      <a:pt x="335" y="1340"/>
                      <a:pt x="754" y="1340"/>
                    </a:cubicBezTo>
                    <a:cubicBezTo>
                      <a:pt x="754" y="1340"/>
                      <a:pt x="2093" y="1257"/>
                      <a:pt x="4186" y="1173"/>
                    </a:cubicBezTo>
                    <a:cubicBezTo>
                      <a:pt x="5191" y="1089"/>
                      <a:pt x="6446" y="1089"/>
                      <a:pt x="7702" y="1005"/>
                    </a:cubicBezTo>
                    <a:cubicBezTo>
                      <a:pt x="9042" y="1005"/>
                      <a:pt x="10465" y="1089"/>
                      <a:pt x="11804" y="1089"/>
                    </a:cubicBezTo>
                    <a:cubicBezTo>
                      <a:pt x="12474" y="1089"/>
                      <a:pt x="13228" y="1173"/>
                      <a:pt x="13897" y="1173"/>
                    </a:cubicBezTo>
                    <a:cubicBezTo>
                      <a:pt x="14567" y="1173"/>
                      <a:pt x="15237" y="1257"/>
                      <a:pt x="15907" y="1257"/>
                    </a:cubicBezTo>
                    <a:cubicBezTo>
                      <a:pt x="17163" y="1424"/>
                      <a:pt x="18335" y="1591"/>
                      <a:pt x="19423" y="1675"/>
                    </a:cubicBezTo>
                    <a:cubicBezTo>
                      <a:pt x="19925" y="1759"/>
                      <a:pt x="20344" y="1926"/>
                      <a:pt x="20762" y="2010"/>
                    </a:cubicBezTo>
                    <a:cubicBezTo>
                      <a:pt x="21181" y="2094"/>
                      <a:pt x="21600" y="2177"/>
                      <a:pt x="21851" y="2261"/>
                    </a:cubicBezTo>
                    <a:cubicBezTo>
                      <a:pt x="22437" y="2345"/>
                      <a:pt x="22772" y="2429"/>
                      <a:pt x="22772" y="2429"/>
                    </a:cubicBezTo>
                    <a:lnTo>
                      <a:pt x="22855" y="2429"/>
                    </a:lnTo>
                    <a:cubicBezTo>
                      <a:pt x="22880" y="2453"/>
                      <a:pt x="22904" y="2463"/>
                      <a:pt x="22927" y="2463"/>
                    </a:cubicBezTo>
                    <a:cubicBezTo>
                      <a:pt x="22981" y="2463"/>
                      <a:pt x="23023" y="2404"/>
                      <a:pt x="23023" y="2345"/>
                    </a:cubicBezTo>
                    <a:cubicBezTo>
                      <a:pt x="23107" y="2177"/>
                      <a:pt x="23023" y="2094"/>
                      <a:pt x="22939" y="2094"/>
                    </a:cubicBezTo>
                    <a:cubicBezTo>
                      <a:pt x="22939" y="2094"/>
                      <a:pt x="22604" y="2010"/>
                      <a:pt x="22018" y="1843"/>
                    </a:cubicBezTo>
                    <a:cubicBezTo>
                      <a:pt x="21683" y="1759"/>
                      <a:pt x="21348" y="1675"/>
                      <a:pt x="20930" y="1508"/>
                    </a:cubicBezTo>
                    <a:cubicBezTo>
                      <a:pt x="20511" y="1424"/>
                      <a:pt x="20009" y="1257"/>
                      <a:pt x="19507" y="1173"/>
                    </a:cubicBezTo>
                    <a:cubicBezTo>
                      <a:pt x="18502" y="1005"/>
                      <a:pt x="17246" y="838"/>
                      <a:pt x="15990" y="587"/>
                    </a:cubicBezTo>
                    <a:cubicBezTo>
                      <a:pt x="15321" y="587"/>
                      <a:pt x="14651" y="503"/>
                      <a:pt x="13897" y="419"/>
                    </a:cubicBezTo>
                    <a:cubicBezTo>
                      <a:pt x="13228" y="336"/>
                      <a:pt x="12558" y="252"/>
                      <a:pt x="11888" y="252"/>
                    </a:cubicBezTo>
                    <a:cubicBezTo>
                      <a:pt x="10465" y="168"/>
                      <a:pt x="9042" y="84"/>
                      <a:pt x="7702" y="84"/>
                    </a:cubicBezTo>
                    <a:cubicBezTo>
                      <a:pt x="6446" y="1"/>
                      <a:pt x="5191" y="1"/>
                      <a:pt x="41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4254750" y="1926750"/>
                <a:ext cx="35372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4149" h="7112" extrusionOk="0">
                    <a:moveTo>
                      <a:pt x="706" y="0"/>
                    </a:moveTo>
                    <a:cubicBezTo>
                      <a:pt x="419" y="0"/>
                      <a:pt x="157" y="228"/>
                      <a:pt x="84" y="519"/>
                    </a:cubicBezTo>
                    <a:cubicBezTo>
                      <a:pt x="0" y="854"/>
                      <a:pt x="252" y="1189"/>
                      <a:pt x="586" y="1272"/>
                    </a:cubicBezTo>
                    <a:cubicBezTo>
                      <a:pt x="586" y="1272"/>
                      <a:pt x="754" y="1356"/>
                      <a:pt x="1172" y="1440"/>
                    </a:cubicBezTo>
                    <a:cubicBezTo>
                      <a:pt x="1507" y="1524"/>
                      <a:pt x="2093" y="1691"/>
                      <a:pt x="2763" y="1858"/>
                    </a:cubicBezTo>
                    <a:cubicBezTo>
                      <a:pt x="4019" y="2277"/>
                      <a:pt x="5777" y="2947"/>
                      <a:pt x="7368" y="3617"/>
                    </a:cubicBezTo>
                    <a:cubicBezTo>
                      <a:pt x="7786" y="3868"/>
                      <a:pt x="8205" y="4035"/>
                      <a:pt x="8623" y="4203"/>
                    </a:cubicBezTo>
                    <a:cubicBezTo>
                      <a:pt x="9042" y="4370"/>
                      <a:pt x="9461" y="4621"/>
                      <a:pt x="9796" y="4789"/>
                    </a:cubicBezTo>
                    <a:cubicBezTo>
                      <a:pt x="10549" y="5207"/>
                      <a:pt x="11302" y="5542"/>
                      <a:pt x="11888" y="5877"/>
                    </a:cubicBezTo>
                    <a:cubicBezTo>
                      <a:pt x="13061" y="6631"/>
                      <a:pt x="13814" y="7049"/>
                      <a:pt x="13814" y="7049"/>
                    </a:cubicBezTo>
                    <a:cubicBezTo>
                      <a:pt x="13898" y="7091"/>
                      <a:pt x="13961" y="7112"/>
                      <a:pt x="14013" y="7112"/>
                    </a:cubicBezTo>
                    <a:cubicBezTo>
                      <a:pt x="14065" y="7112"/>
                      <a:pt x="14107" y="7091"/>
                      <a:pt x="14149" y="7049"/>
                    </a:cubicBezTo>
                    <a:cubicBezTo>
                      <a:pt x="14149" y="6882"/>
                      <a:pt x="14149" y="6798"/>
                      <a:pt x="14065" y="6714"/>
                    </a:cubicBezTo>
                    <a:cubicBezTo>
                      <a:pt x="14065" y="6714"/>
                      <a:pt x="13312" y="6212"/>
                      <a:pt x="12140" y="5458"/>
                    </a:cubicBezTo>
                    <a:cubicBezTo>
                      <a:pt x="11637" y="5040"/>
                      <a:pt x="10884" y="4621"/>
                      <a:pt x="10130" y="4203"/>
                    </a:cubicBezTo>
                    <a:cubicBezTo>
                      <a:pt x="9796" y="3951"/>
                      <a:pt x="9377" y="3700"/>
                      <a:pt x="8958" y="3533"/>
                    </a:cubicBezTo>
                    <a:cubicBezTo>
                      <a:pt x="8540" y="3365"/>
                      <a:pt x="8205" y="3114"/>
                      <a:pt x="7786" y="2863"/>
                    </a:cubicBezTo>
                    <a:cubicBezTo>
                      <a:pt x="6112" y="2026"/>
                      <a:pt x="4437" y="1356"/>
                      <a:pt x="3098" y="854"/>
                    </a:cubicBezTo>
                    <a:cubicBezTo>
                      <a:pt x="2428" y="603"/>
                      <a:pt x="1926" y="352"/>
                      <a:pt x="1507" y="268"/>
                    </a:cubicBezTo>
                    <a:cubicBezTo>
                      <a:pt x="1089" y="100"/>
                      <a:pt x="921" y="17"/>
                      <a:pt x="921" y="17"/>
                    </a:cubicBezTo>
                    <a:lnTo>
                      <a:pt x="838" y="17"/>
                    </a:lnTo>
                    <a:cubicBezTo>
                      <a:pt x="794" y="6"/>
                      <a:pt x="749" y="0"/>
                      <a:pt x="7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3346400" y="639975"/>
                <a:ext cx="493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19758" h="7952" extrusionOk="0">
                    <a:moveTo>
                      <a:pt x="16409" y="0"/>
                    </a:moveTo>
                    <a:cubicBezTo>
                      <a:pt x="11553" y="0"/>
                      <a:pt x="7033" y="754"/>
                      <a:pt x="2763" y="2261"/>
                    </a:cubicBezTo>
                    <a:cubicBezTo>
                      <a:pt x="3265" y="2595"/>
                      <a:pt x="3935" y="2679"/>
                      <a:pt x="4521" y="2679"/>
                    </a:cubicBezTo>
                    <a:cubicBezTo>
                      <a:pt x="1256" y="3600"/>
                      <a:pt x="0" y="5777"/>
                      <a:pt x="1758" y="7284"/>
                    </a:cubicBezTo>
                    <a:cubicBezTo>
                      <a:pt x="2254" y="7712"/>
                      <a:pt x="3247" y="7952"/>
                      <a:pt x="4554" y="7952"/>
                    </a:cubicBezTo>
                    <a:cubicBezTo>
                      <a:pt x="8104" y="7952"/>
                      <a:pt x="13974" y="6180"/>
                      <a:pt x="18502" y="1591"/>
                    </a:cubicBezTo>
                    <a:cubicBezTo>
                      <a:pt x="18502" y="1591"/>
                      <a:pt x="19172" y="670"/>
                      <a:pt x="19758" y="84"/>
                    </a:cubicBezTo>
                    <a:cubicBezTo>
                      <a:pt x="18670" y="84"/>
                      <a:pt x="17498" y="0"/>
                      <a:pt x="16409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3331750" y="457375"/>
                <a:ext cx="519075" cy="323625"/>
              </a:xfrm>
              <a:custGeom>
                <a:avLst/>
                <a:gdLst/>
                <a:ahLst/>
                <a:cxnLst/>
                <a:rect l="l" t="t" r="r" b="b"/>
                <a:pathLst>
                  <a:path w="20763" h="12945" extrusionOk="0">
                    <a:moveTo>
                      <a:pt x="7808" y="0"/>
                    </a:moveTo>
                    <a:cubicBezTo>
                      <a:pt x="6036" y="0"/>
                      <a:pt x="5885" y="1017"/>
                      <a:pt x="5944" y="1611"/>
                    </a:cubicBezTo>
                    <a:cubicBezTo>
                      <a:pt x="6112" y="2532"/>
                      <a:pt x="8288" y="3872"/>
                      <a:pt x="8288" y="3872"/>
                    </a:cubicBezTo>
                    <a:cubicBezTo>
                      <a:pt x="8288" y="3872"/>
                      <a:pt x="7053" y="3683"/>
                      <a:pt x="5714" y="3683"/>
                    </a:cubicBezTo>
                    <a:cubicBezTo>
                      <a:pt x="4374" y="3683"/>
                      <a:pt x="2930" y="3872"/>
                      <a:pt x="2512" y="4625"/>
                    </a:cubicBezTo>
                    <a:cubicBezTo>
                      <a:pt x="1675" y="6216"/>
                      <a:pt x="3349" y="7723"/>
                      <a:pt x="4940" y="7806"/>
                    </a:cubicBezTo>
                    <a:cubicBezTo>
                      <a:pt x="1507" y="8309"/>
                      <a:pt x="0" y="10318"/>
                      <a:pt x="1591" y="12076"/>
                    </a:cubicBezTo>
                    <a:cubicBezTo>
                      <a:pt x="2093" y="12631"/>
                      <a:pt x="3496" y="12944"/>
                      <a:pt x="5400" y="12944"/>
                    </a:cubicBezTo>
                    <a:cubicBezTo>
                      <a:pt x="9527" y="12944"/>
                      <a:pt x="16007" y="11473"/>
                      <a:pt x="20763" y="7806"/>
                    </a:cubicBezTo>
                    <a:cubicBezTo>
                      <a:pt x="20763" y="7806"/>
                      <a:pt x="15572" y="2114"/>
                      <a:pt x="10884" y="607"/>
                    </a:cubicBezTo>
                    <a:cubicBezTo>
                      <a:pt x="9524" y="170"/>
                      <a:pt x="8531" y="0"/>
                      <a:pt x="7808" y="0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3116175" y="1399725"/>
                <a:ext cx="2532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131" h="4572" extrusionOk="0">
                    <a:moveTo>
                      <a:pt x="5107" y="0"/>
                    </a:moveTo>
                    <a:cubicBezTo>
                      <a:pt x="4186" y="84"/>
                      <a:pt x="3349" y="252"/>
                      <a:pt x="2595" y="670"/>
                    </a:cubicBezTo>
                    <a:cubicBezTo>
                      <a:pt x="2260" y="838"/>
                      <a:pt x="1926" y="1005"/>
                      <a:pt x="1591" y="1256"/>
                    </a:cubicBezTo>
                    <a:cubicBezTo>
                      <a:pt x="1256" y="1507"/>
                      <a:pt x="1005" y="1758"/>
                      <a:pt x="837" y="2010"/>
                    </a:cubicBezTo>
                    <a:cubicBezTo>
                      <a:pt x="586" y="2261"/>
                      <a:pt x="419" y="2512"/>
                      <a:pt x="335" y="2763"/>
                    </a:cubicBezTo>
                    <a:cubicBezTo>
                      <a:pt x="167" y="3014"/>
                      <a:pt x="84" y="3265"/>
                      <a:pt x="84" y="3433"/>
                    </a:cubicBezTo>
                    <a:cubicBezTo>
                      <a:pt x="0" y="3684"/>
                      <a:pt x="0" y="3851"/>
                      <a:pt x="0" y="3935"/>
                    </a:cubicBezTo>
                    <a:cubicBezTo>
                      <a:pt x="0" y="4019"/>
                      <a:pt x="0" y="4019"/>
                      <a:pt x="0" y="4019"/>
                    </a:cubicBezTo>
                    <a:cubicBezTo>
                      <a:pt x="0" y="4186"/>
                      <a:pt x="84" y="4354"/>
                      <a:pt x="167" y="4521"/>
                    </a:cubicBezTo>
                    <a:cubicBezTo>
                      <a:pt x="259" y="4552"/>
                      <a:pt x="363" y="4571"/>
                      <a:pt x="465" y="4571"/>
                    </a:cubicBezTo>
                    <a:cubicBezTo>
                      <a:pt x="641" y="4571"/>
                      <a:pt x="815" y="4513"/>
                      <a:pt x="921" y="4354"/>
                    </a:cubicBezTo>
                    <a:cubicBezTo>
                      <a:pt x="921" y="4354"/>
                      <a:pt x="921" y="4270"/>
                      <a:pt x="1005" y="4270"/>
                    </a:cubicBezTo>
                    <a:cubicBezTo>
                      <a:pt x="1005" y="4186"/>
                      <a:pt x="1005" y="4186"/>
                      <a:pt x="1088" y="4103"/>
                    </a:cubicBezTo>
                    <a:cubicBezTo>
                      <a:pt x="1088" y="4019"/>
                      <a:pt x="1172" y="4019"/>
                      <a:pt x="1172" y="4019"/>
                    </a:cubicBezTo>
                    <a:cubicBezTo>
                      <a:pt x="1256" y="3935"/>
                      <a:pt x="1423" y="3768"/>
                      <a:pt x="1507" y="3684"/>
                    </a:cubicBezTo>
                    <a:cubicBezTo>
                      <a:pt x="1674" y="3517"/>
                      <a:pt x="1842" y="3433"/>
                      <a:pt x="2009" y="3265"/>
                    </a:cubicBezTo>
                    <a:cubicBezTo>
                      <a:pt x="2428" y="3098"/>
                      <a:pt x="2930" y="2847"/>
                      <a:pt x="3433" y="2679"/>
                    </a:cubicBezTo>
                    <a:cubicBezTo>
                      <a:pt x="3684" y="2596"/>
                      <a:pt x="4019" y="2512"/>
                      <a:pt x="4270" y="2512"/>
                    </a:cubicBezTo>
                    <a:cubicBezTo>
                      <a:pt x="4605" y="2428"/>
                      <a:pt x="4856" y="2428"/>
                      <a:pt x="5191" y="2428"/>
                    </a:cubicBezTo>
                    <a:lnTo>
                      <a:pt x="6028" y="2428"/>
                    </a:lnTo>
                    <a:cubicBezTo>
                      <a:pt x="6363" y="2512"/>
                      <a:pt x="6614" y="2512"/>
                      <a:pt x="6865" y="2596"/>
                    </a:cubicBezTo>
                    <a:cubicBezTo>
                      <a:pt x="7367" y="2763"/>
                      <a:pt x="7786" y="2931"/>
                      <a:pt x="8121" y="3182"/>
                    </a:cubicBezTo>
                    <a:cubicBezTo>
                      <a:pt x="8456" y="3517"/>
                      <a:pt x="8707" y="3768"/>
                      <a:pt x="8958" y="4019"/>
                    </a:cubicBezTo>
                    <a:cubicBezTo>
                      <a:pt x="9125" y="4270"/>
                      <a:pt x="9209" y="4354"/>
                      <a:pt x="9209" y="4354"/>
                    </a:cubicBezTo>
                    <a:lnTo>
                      <a:pt x="9293" y="4354"/>
                    </a:lnTo>
                    <a:cubicBezTo>
                      <a:pt x="9377" y="4521"/>
                      <a:pt x="9460" y="4521"/>
                      <a:pt x="9628" y="4521"/>
                    </a:cubicBezTo>
                    <a:cubicBezTo>
                      <a:pt x="9963" y="4521"/>
                      <a:pt x="10130" y="4270"/>
                      <a:pt x="10130" y="4019"/>
                    </a:cubicBezTo>
                    <a:cubicBezTo>
                      <a:pt x="10130" y="4019"/>
                      <a:pt x="10130" y="3851"/>
                      <a:pt x="10046" y="3433"/>
                    </a:cubicBezTo>
                    <a:cubicBezTo>
                      <a:pt x="10046" y="3098"/>
                      <a:pt x="9879" y="2596"/>
                      <a:pt x="9460" y="2010"/>
                    </a:cubicBezTo>
                    <a:cubicBezTo>
                      <a:pt x="9125" y="1424"/>
                      <a:pt x="8456" y="838"/>
                      <a:pt x="7619" y="503"/>
                    </a:cubicBezTo>
                    <a:cubicBezTo>
                      <a:pt x="7284" y="335"/>
                      <a:pt x="6865" y="168"/>
                      <a:pt x="6363" y="84"/>
                    </a:cubicBezTo>
                    <a:cubicBezTo>
                      <a:pt x="6195" y="84"/>
                      <a:pt x="5860" y="0"/>
                      <a:pt x="5693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3915675" y="1399725"/>
                <a:ext cx="2553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215" h="4572" extrusionOk="0">
                    <a:moveTo>
                      <a:pt x="4438" y="0"/>
                    </a:moveTo>
                    <a:cubicBezTo>
                      <a:pt x="4271" y="0"/>
                      <a:pt x="4019" y="84"/>
                      <a:pt x="3768" y="84"/>
                    </a:cubicBezTo>
                    <a:cubicBezTo>
                      <a:pt x="3350" y="168"/>
                      <a:pt x="2931" y="335"/>
                      <a:pt x="2512" y="503"/>
                    </a:cubicBezTo>
                    <a:cubicBezTo>
                      <a:pt x="1675" y="838"/>
                      <a:pt x="1089" y="1424"/>
                      <a:pt x="671" y="2010"/>
                    </a:cubicBezTo>
                    <a:cubicBezTo>
                      <a:pt x="336" y="2596"/>
                      <a:pt x="168" y="3098"/>
                      <a:pt x="85" y="3433"/>
                    </a:cubicBezTo>
                    <a:cubicBezTo>
                      <a:pt x="1" y="3851"/>
                      <a:pt x="1" y="4019"/>
                      <a:pt x="1" y="4019"/>
                    </a:cubicBezTo>
                    <a:cubicBezTo>
                      <a:pt x="1" y="4270"/>
                      <a:pt x="252" y="4521"/>
                      <a:pt x="503" y="4521"/>
                    </a:cubicBezTo>
                    <a:cubicBezTo>
                      <a:pt x="671" y="4521"/>
                      <a:pt x="838" y="4521"/>
                      <a:pt x="922" y="4354"/>
                    </a:cubicBezTo>
                    <a:cubicBezTo>
                      <a:pt x="922" y="4354"/>
                      <a:pt x="1005" y="4270"/>
                      <a:pt x="1257" y="4019"/>
                    </a:cubicBezTo>
                    <a:cubicBezTo>
                      <a:pt x="1424" y="3768"/>
                      <a:pt x="1675" y="3517"/>
                      <a:pt x="2010" y="3182"/>
                    </a:cubicBezTo>
                    <a:cubicBezTo>
                      <a:pt x="2429" y="2931"/>
                      <a:pt x="2847" y="2763"/>
                      <a:pt x="3350" y="2596"/>
                    </a:cubicBezTo>
                    <a:cubicBezTo>
                      <a:pt x="3517" y="2512"/>
                      <a:pt x="3852" y="2512"/>
                      <a:pt x="4103" y="2428"/>
                    </a:cubicBezTo>
                    <a:lnTo>
                      <a:pt x="5024" y="2428"/>
                    </a:lnTo>
                    <a:cubicBezTo>
                      <a:pt x="5275" y="2428"/>
                      <a:pt x="5610" y="2428"/>
                      <a:pt x="5861" y="2512"/>
                    </a:cubicBezTo>
                    <a:cubicBezTo>
                      <a:pt x="6196" y="2512"/>
                      <a:pt x="6447" y="2596"/>
                      <a:pt x="6698" y="2679"/>
                    </a:cubicBezTo>
                    <a:cubicBezTo>
                      <a:pt x="7284" y="2847"/>
                      <a:pt x="7703" y="3098"/>
                      <a:pt x="8122" y="3265"/>
                    </a:cubicBezTo>
                    <a:cubicBezTo>
                      <a:pt x="8289" y="3433"/>
                      <a:pt x="8456" y="3517"/>
                      <a:pt x="8624" y="3684"/>
                    </a:cubicBezTo>
                    <a:cubicBezTo>
                      <a:pt x="8791" y="3768"/>
                      <a:pt x="8875" y="3935"/>
                      <a:pt x="8959" y="4019"/>
                    </a:cubicBezTo>
                    <a:cubicBezTo>
                      <a:pt x="8959" y="4019"/>
                      <a:pt x="9043" y="4019"/>
                      <a:pt x="9043" y="4103"/>
                    </a:cubicBezTo>
                    <a:cubicBezTo>
                      <a:pt x="9126" y="4186"/>
                      <a:pt x="9126" y="4186"/>
                      <a:pt x="9210" y="4270"/>
                    </a:cubicBezTo>
                    <a:cubicBezTo>
                      <a:pt x="9210" y="4270"/>
                      <a:pt x="9210" y="4354"/>
                      <a:pt x="9210" y="4354"/>
                    </a:cubicBezTo>
                    <a:cubicBezTo>
                      <a:pt x="9316" y="4513"/>
                      <a:pt x="9490" y="4571"/>
                      <a:pt x="9666" y="4571"/>
                    </a:cubicBezTo>
                    <a:cubicBezTo>
                      <a:pt x="9768" y="4571"/>
                      <a:pt x="9871" y="4552"/>
                      <a:pt x="9963" y="4521"/>
                    </a:cubicBezTo>
                    <a:cubicBezTo>
                      <a:pt x="10131" y="4354"/>
                      <a:pt x="10215" y="4186"/>
                      <a:pt x="10215" y="4019"/>
                    </a:cubicBezTo>
                    <a:cubicBezTo>
                      <a:pt x="10215" y="4019"/>
                      <a:pt x="10131" y="4019"/>
                      <a:pt x="10131" y="3935"/>
                    </a:cubicBezTo>
                    <a:cubicBezTo>
                      <a:pt x="10131" y="3851"/>
                      <a:pt x="10131" y="3684"/>
                      <a:pt x="10131" y="3433"/>
                    </a:cubicBezTo>
                    <a:cubicBezTo>
                      <a:pt x="10047" y="3265"/>
                      <a:pt x="9963" y="3014"/>
                      <a:pt x="9796" y="2763"/>
                    </a:cubicBezTo>
                    <a:cubicBezTo>
                      <a:pt x="9712" y="2512"/>
                      <a:pt x="9545" y="2261"/>
                      <a:pt x="9377" y="2010"/>
                    </a:cubicBezTo>
                    <a:cubicBezTo>
                      <a:pt x="9126" y="1758"/>
                      <a:pt x="8875" y="1507"/>
                      <a:pt x="8540" y="1256"/>
                    </a:cubicBezTo>
                    <a:cubicBezTo>
                      <a:pt x="8289" y="1005"/>
                      <a:pt x="7954" y="838"/>
                      <a:pt x="7536" y="670"/>
                    </a:cubicBezTo>
                    <a:cubicBezTo>
                      <a:pt x="6782" y="252"/>
                      <a:pt x="5945" y="84"/>
                      <a:pt x="5108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3505450" y="2036000"/>
                <a:ext cx="389325" cy="217775"/>
              </a:xfrm>
              <a:custGeom>
                <a:avLst/>
                <a:gdLst/>
                <a:ahLst/>
                <a:cxnLst/>
                <a:rect l="l" t="t" r="r" b="b"/>
                <a:pathLst>
                  <a:path w="15573" h="8711" extrusionOk="0">
                    <a:moveTo>
                      <a:pt x="14735" y="0"/>
                    </a:moveTo>
                    <a:cubicBezTo>
                      <a:pt x="14735" y="0"/>
                      <a:pt x="14652" y="84"/>
                      <a:pt x="14401" y="84"/>
                    </a:cubicBezTo>
                    <a:cubicBezTo>
                      <a:pt x="14317" y="168"/>
                      <a:pt x="14066" y="251"/>
                      <a:pt x="13898" y="335"/>
                    </a:cubicBezTo>
                    <a:cubicBezTo>
                      <a:pt x="13647" y="419"/>
                      <a:pt x="13480" y="586"/>
                      <a:pt x="13312" y="754"/>
                    </a:cubicBezTo>
                    <a:cubicBezTo>
                      <a:pt x="12894" y="1088"/>
                      <a:pt x="12475" y="1507"/>
                      <a:pt x="12140" y="2093"/>
                    </a:cubicBezTo>
                    <a:cubicBezTo>
                      <a:pt x="11973" y="2428"/>
                      <a:pt x="11889" y="2679"/>
                      <a:pt x="11805" y="3014"/>
                    </a:cubicBezTo>
                    <a:cubicBezTo>
                      <a:pt x="11470" y="3014"/>
                      <a:pt x="11052" y="3014"/>
                      <a:pt x="10549" y="3098"/>
                    </a:cubicBezTo>
                    <a:lnTo>
                      <a:pt x="9461" y="3098"/>
                    </a:lnTo>
                    <a:cubicBezTo>
                      <a:pt x="9126" y="3098"/>
                      <a:pt x="8708" y="3181"/>
                      <a:pt x="8289" y="3265"/>
                    </a:cubicBezTo>
                    <a:cubicBezTo>
                      <a:pt x="7954" y="3349"/>
                      <a:pt x="7536" y="3433"/>
                      <a:pt x="7117" y="3433"/>
                    </a:cubicBezTo>
                    <a:cubicBezTo>
                      <a:pt x="6698" y="3516"/>
                      <a:pt x="6280" y="3684"/>
                      <a:pt x="5861" y="3851"/>
                    </a:cubicBezTo>
                    <a:cubicBezTo>
                      <a:pt x="5443" y="3935"/>
                      <a:pt x="5024" y="4102"/>
                      <a:pt x="4605" y="4270"/>
                    </a:cubicBezTo>
                    <a:cubicBezTo>
                      <a:pt x="4271" y="4437"/>
                      <a:pt x="3852" y="4605"/>
                      <a:pt x="3517" y="4856"/>
                    </a:cubicBezTo>
                    <a:cubicBezTo>
                      <a:pt x="3182" y="5023"/>
                      <a:pt x="2764" y="5191"/>
                      <a:pt x="2512" y="5442"/>
                    </a:cubicBezTo>
                    <a:cubicBezTo>
                      <a:pt x="2178" y="5693"/>
                      <a:pt x="1926" y="5860"/>
                      <a:pt x="1675" y="6028"/>
                    </a:cubicBezTo>
                    <a:cubicBezTo>
                      <a:pt x="1173" y="6530"/>
                      <a:pt x="754" y="6865"/>
                      <a:pt x="503" y="7284"/>
                    </a:cubicBezTo>
                    <a:cubicBezTo>
                      <a:pt x="252" y="7535"/>
                      <a:pt x="168" y="7702"/>
                      <a:pt x="168" y="7702"/>
                    </a:cubicBezTo>
                    <a:lnTo>
                      <a:pt x="168" y="7786"/>
                    </a:lnTo>
                    <a:cubicBezTo>
                      <a:pt x="1" y="8121"/>
                      <a:pt x="85" y="8456"/>
                      <a:pt x="336" y="8623"/>
                    </a:cubicBezTo>
                    <a:cubicBezTo>
                      <a:pt x="454" y="8683"/>
                      <a:pt x="573" y="8710"/>
                      <a:pt x="688" y="8710"/>
                    </a:cubicBezTo>
                    <a:cubicBezTo>
                      <a:pt x="897" y="8710"/>
                      <a:pt x="1094" y="8618"/>
                      <a:pt x="1257" y="8456"/>
                    </a:cubicBezTo>
                    <a:cubicBezTo>
                      <a:pt x="1257" y="8456"/>
                      <a:pt x="1340" y="8288"/>
                      <a:pt x="1592" y="8037"/>
                    </a:cubicBezTo>
                    <a:cubicBezTo>
                      <a:pt x="1759" y="7870"/>
                      <a:pt x="2094" y="7535"/>
                      <a:pt x="2512" y="7200"/>
                    </a:cubicBezTo>
                    <a:cubicBezTo>
                      <a:pt x="2764" y="7033"/>
                      <a:pt x="3015" y="6865"/>
                      <a:pt x="3350" y="6698"/>
                    </a:cubicBezTo>
                    <a:cubicBezTo>
                      <a:pt x="3601" y="6530"/>
                      <a:pt x="3936" y="6446"/>
                      <a:pt x="4271" y="6279"/>
                    </a:cubicBezTo>
                    <a:cubicBezTo>
                      <a:pt x="4605" y="6195"/>
                      <a:pt x="4940" y="6028"/>
                      <a:pt x="5275" y="5860"/>
                    </a:cubicBezTo>
                    <a:cubicBezTo>
                      <a:pt x="5610" y="5777"/>
                      <a:pt x="5945" y="5693"/>
                      <a:pt x="6364" y="5609"/>
                    </a:cubicBezTo>
                    <a:cubicBezTo>
                      <a:pt x="6698" y="5526"/>
                      <a:pt x="7033" y="5442"/>
                      <a:pt x="7452" y="5442"/>
                    </a:cubicBezTo>
                    <a:cubicBezTo>
                      <a:pt x="7870" y="5358"/>
                      <a:pt x="8205" y="5358"/>
                      <a:pt x="8540" y="5358"/>
                    </a:cubicBezTo>
                    <a:cubicBezTo>
                      <a:pt x="8875" y="5274"/>
                      <a:pt x="9294" y="5274"/>
                      <a:pt x="9545" y="5274"/>
                    </a:cubicBezTo>
                    <a:cubicBezTo>
                      <a:pt x="9880" y="5274"/>
                      <a:pt x="10215" y="5358"/>
                      <a:pt x="10549" y="5358"/>
                    </a:cubicBezTo>
                    <a:cubicBezTo>
                      <a:pt x="10968" y="5358"/>
                      <a:pt x="11387" y="5442"/>
                      <a:pt x="11722" y="5442"/>
                    </a:cubicBezTo>
                    <a:cubicBezTo>
                      <a:pt x="11805" y="5693"/>
                      <a:pt x="11805" y="5860"/>
                      <a:pt x="11889" y="6028"/>
                    </a:cubicBezTo>
                    <a:cubicBezTo>
                      <a:pt x="12140" y="6698"/>
                      <a:pt x="12475" y="7200"/>
                      <a:pt x="12810" y="7535"/>
                    </a:cubicBezTo>
                    <a:cubicBezTo>
                      <a:pt x="13145" y="7953"/>
                      <a:pt x="13396" y="8205"/>
                      <a:pt x="13647" y="8288"/>
                    </a:cubicBezTo>
                    <a:cubicBezTo>
                      <a:pt x="13898" y="8456"/>
                      <a:pt x="14066" y="8539"/>
                      <a:pt x="14066" y="8539"/>
                    </a:cubicBezTo>
                    <a:cubicBezTo>
                      <a:pt x="14149" y="8581"/>
                      <a:pt x="14233" y="8602"/>
                      <a:pt x="14317" y="8602"/>
                    </a:cubicBezTo>
                    <a:cubicBezTo>
                      <a:pt x="14401" y="8602"/>
                      <a:pt x="14484" y="8581"/>
                      <a:pt x="14568" y="8539"/>
                    </a:cubicBezTo>
                    <a:cubicBezTo>
                      <a:pt x="14903" y="8456"/>
                      <a:pt x="15070" y="8037"/>
                      <a:pt x="14987" y="7702"/>
                    </a:cubicBezTo>
                    <a:lnTo>
                      <a:pt x="14903" y="7619"/>
                    </a:lnTo>
                    <a:cubicBezTo>
                      <a:pt x="14903" y="7619"/>
                      <a:pt x="14903" y="7535"/>
                      <a:pt x="14735" y="7284"/>
                    </a:cubicBezTo>
                    <a:cubicBezTo>
                      <a:pt x="14652" y="7116"/>
                      <a:pt x="14568" y="6865"/>
                      <a:pt x="14401" y="6530"/>
                    </a:cubicBezTo>
                    <a:cubicBezTo>
                      <a:pt x="14149" y="5860"/>
                      <a:pt x="13898" y="5023"/>
                      <a:pt x="13982" y="4186"/>
                    </a:cubicBezTo>
                    <a:cubicBezTo>
                      <a:pt x="13982" y="3767"/>
                      <a:pt x="14066" y="3349"/>
                      <a:pt x="14149" y="3014"/>
                    </a:cubicBezTo>
                    <a:cubicBezTo>
                      <a:pt x="14233" y="2763"/>
                      <a:pt x="14317" y="2595"/>
                      <a:pt x="14317" y="2428"/>
                    </a:cubicBezTo>
                    <a:cubicBezTo>
                      <a:pt x="14401" y="2344"/>
                      <a:pt x="14484" y="2177"/>
                      <a:pt x="14568" y="2009"/>
                    </a:cubicBezTo>
                    <a:cubicBezTo>
                      <a:pt x="14652" y="1926"/>
                      <a:pt x="14735" y="1758"/>
                      <a:pt x="14819" y="1674"/>
                    </a:cubicBezTo>
                    <a:cubicBezTo>
                      <a:pt x="14903" y="1591"/>
                      <a:pt x="14903" y="1507"/>
                      <a:pt x="15070" y="1423"/>
                    </a:cubicBezTo>
                    <a:cubicBezTo>
                      <a:pt x="15238" y="1256"/>
                      <a:pt x="15321" y="1172"/>
                      <a:pt x="15321" y="1172"/>
                    </a:cubicBezTo>
                    <a:cubicBezTo>
                      <a:pt x="15489" y="1005"/>
                      <a:pt x="15573" y="754"/>
                      <a:pt x="15573" y="586"/>
                    </a:cubicBezTo>
                    <a:cubicBezTo>
                      <a:pt x="15489" y="168"/>
                      <a:pt x="15154" y="0"/>
                      <a:pt x="14735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2492450" y="2785300"/>
                <a:ext cx="891650" cy="703825"/>
              </a:xfrm>
              <a:custGeom>
                <a:avLst/>
                <a:gdLst/>
                <a:ahLst/>
                <a:cxnLst/>
                <a:rect l="l" t="t" r="r" b="b"/>
                <a:pathLst>
                  <a:path w="35666" h="28153" extrusionOk="0">
                    <a:moveTo>
                      <a:pt x="10200" y="0"/>
                    </a:moveTo>
                    <a:cubicBezTo>
                      <a:pt x="6903" y="0"/>
                      <a:pt x="4159" y="1303"/>
                      <a:pt x="2763" y="3934"/>
                    </a:cubicBezTo>
                    <a:cubicBezTo>
                      <a:pt x="1" y="9293"/>
                      <a:pt x="6363" y="16158"/>
                      <a:pt x="10884" y="20092"/>
                    </a:cubicBezTo>
                    <a:cubicBezTo>
                      <a:pt x="16802" y="25206"/>
                      <a:pt x="27819" y="28153"/>
                      <a:pt x="32032" y="28153"/>
                    </a:cubicBezTo>
                    <a:cubicBezTo>
                      <a:pt x="32647" y="28153"/>
                      <a:pt x="33117" y="28090"/>
                      <a:pt x="33405" y="27962"/>
                    </a:cubicBezTo>
                    <a:cubicBezTo>
                      <a:pt x="35665" y="26957"/>
                      <a:pt x="29470" y="10548"/>
                      <a:pt x="22019" y="4688"/>
                    </a:cubicBezTo>
                    <a:cubicBezTo>
                      <a:pt x="18117" y="1575"/>
                      <a:pt x="13824" y="0"/>
                      <a:pt x="10200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4185675" y="2785300"/>
                <a:ext cx="893725" cy="703825"/>
              </a:xfrm>
              <a:custGeom>
                <a:avLst/>
                <a:gdLst/>
                <a:ahLst/>
                <a:cxnLst/>
                <a:rect l="l" t="t" r="r" b="b"/>
                <a:pathLst>
                  <a:path w="35749" h="28153" extrusionOk="0">
                    <a:moveTo>
                      <a:pt x="25550" y="0"/>
                    </a:moveTo>
                    <a:cubicBezTo>
                      <a:pt x="21925" y="0"/>
                      <a:pt x="17633" y="1575"/>
                      <a:pt x="13731" y="4688"/>
                    </a:cubicBezTo>
                    <a:cubicBezTo>
                      <a:pt x="6280" y="10548"/>
                      <a:pt x="1" y="26957"/>
                      <a:pt x="2345" y="27962"/>
                    </a:cubicBezTo>
                    <a:cubicBezTo>
                      <a:pt x="2633" y="28090"/>
                      <a:pt x="3103" y="28153"/>
                      <a:pt x="3717" y="28153"/>
                    </a:cubicBezTo>
                    <a:cubicBezTo>
                      <a:pt x="7930" y="28153"/>
                      <a:pt x="18948" y="25206"/>
                      <a:pt x="24865" y="20092"/>
                    </a:cubicBezTo>
                    <a:cubicBezTo>
                      <a:pt x="29386" y="16158"/>
                      <a:pt x="35749" y="9293"/>
                      <a:pt x="32986" y="3934"/>
                    </a:cubicBezTo>
                    <a:cubicBezTo>
                      <a:pt x="31590" y="1303"/>
                      <a:pt x="28846" y="0"/>
                      <a:pt x="25550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051" name="Google Shape;1051;p28"/>
            <p:cNvGrpSpPr/>
            <p:nvPr/>
          </p:nvGrpSpPr>
          <p:grpSpPr>
            <a:xfrm>
              <a:off x="8057444" y="3639852"/>
              <a:ext cx="378392" cy="536492"/>
              <a:chOff x="80379" y="4370393"/>
              <a:chExt cx="545279" cy="773107"/>
            </a:xfrm>
          </p:grpSpPr>
          <p:sp>
            <p:nvSpPr>
              <p:cNvPr id="1052" name="Google Shape;1052;p28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3" name="Google Shape;1053;p28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4" name="Google Shape;1054;p28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5" name="Google Shape;1055;p28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6" name="Google Shape;1056;p28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7" name="Google Shape;1057;p28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061" name="Google Shape;1061;p28"/>
          <p:cNvGrpSpPr/>
          <p:nvPr/>
        </p:nvGrpSpPr>
        <p:grpSpPr>
          <a:xfrm>
            <a:off x="-9927" y="1384350"/>
            <a:ext cx="2388116" cy="4583828"/>
            <a:chOff x="-7446" y="1038262"/>
            <a:chExt cx="1791087" cy="3437871"/>
          </a:xfrm>
        </p:grpSpPr>
        <p:grpSp>
          <p:nvGrpSpPr>
            <p:cNvPr id="1062" name="Google Shape;1062;p28"/>
            <p:cNvGrpSpPr/>
            <p:nvPr/>
          </p:nvGrpSpPr>
          <p:grpSpPr>
            <a:xfrm>
              <a:off x="-7446" y="1038262"/>
              <a:ext cx="1791087" cy="3437871"/>
              <a:chOff x="-7446" y="1038262"/>
              <a:chExt cx="1791087" cy="3437871"/>
            </a:xfrm>
          </p:grpSpPr>
          <p:grpSp>
            <p:nvGrpSpPr>
              <p:cNvPr id="1063" name="Google Shape;1063;p28"/>
              <p:cNvGrpSpPr/>
              <p:nvPr/>
            </p:nvGrpSpPr>
            <p:grpSpPr>
              <a:xfrm>
                <a:off x="430655" y="2477284"/>
                <a:ext cx="151241" cy="137891"/>
                <a:chOff x="1474943" y="3859420"/>
                <a:chExt cx="118956" cy="108456"/>
              </a:xfrm>
            </p:grpSpPr>
            <p:sp>
              <p:nvSpPr>
                <p:cNvPr id="1064" name="Google Shape;1064;p28"/>
                <p:cNvSpPr/>
                <p:nvPr/>
              </p:nvSpPr>
              <p:spPr>
                <a:xfrm>
                  <a:off x="1474943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1" y="0"/>
                        <a:pt x="1" y="1347"/>
                        <a:pt x="868" y="1347"/>
                      </a:cubicBezTo>
                      <a:cubicBezTo>
                        <a:pt x="1736" y="1347"/>
                        <a:pt x="1736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65" name="Google Shape;1065;p28"/>
                <p:cNvSpPr/>
                <p:nvPr/>
              </p:nvSpPr>
              <p:spPr>
                <a:xfrm>
                  <a:off x="1511302" y="3859420"/>
                  <a:ext cx="46238" cy="3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325" extrusionOk="0">
                      <a:moveTo>
                        <a:pt x="868" y="1"/>
                      </a:moveTo>
                      <a:cubicBezTo>
                        <a:pt x="0" y="1"/>
                        <a:pt x="0" y="1324"/>
                        <a:pt x="868" y="1324"/>
                      </a:cubicBezTo>
                      <a:cubicBezTo>
                        <a:pt x="1712" y="1324"/>
                        <a:pt x="1712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66" name="Google Shape;1066;p28"/>
                <p:cNvSpPr/>
                <p:nvPr/>
              </p:nvSpPr>
              <p:spPr>
                <a:xfrm>
                  <a:off x="1547040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0" y="0"/>
                        <a:pt x="0" y="1347"/>
                        <a:pt x="868" y="1347"/>
                      </a:cubicBezTo>
                      <a:cubicBezTo>
                        <a:pt x="1735" y="1347"/>
                        <a:pt x="1735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1067" name="Google Shape;1067;p28"/>
              <p:cNvSpPr/>
              <p:nvPr/>
            </p:nvSpPr>
            <p:spPr>
              <a:xfrm>
                <a:off x="317289" y="1839356"/>
                <a:ext cx="72718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93" y="2100"/>
                      <a:pt x="2693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68" name="Google Shape;1068;p28"/>
              <p:cNvSpPr/>
              <p:nvPr/>
            </p:nvSpPr>
            <p:spPr>
              <a:xfrm>
                <a:off x="373352" y="1727229"/>
                <a:ext cx="72718" cy="5609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078" extrusionOk="0">
                    <a:moveTo>
                      <a:pt x="1347" y="0"/>
                    </a:moveTo>
                    <a:cubicBezTo>
                      <a:pt x="0" y="0"/>
                      <a:pt x="0" y="2077"/>
                      <a:pt x="1347" y="2077"/>
                    </a:cubicBezTo>
                    <a:cubicBezTo>
                      <a:pt x="2694" y="2077"/>
                      <a:pt x="2694" y="0"/>
                      <a:pt x="1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69" name="Google Shape;1069;p28"/>
              <p:cNvSpPr/>
              <p:nvPr/>
            </p:nvSpPr>
            <p:spPr>
              <a:xfrm>
                <a:off x="430036" y="1839356"/>
                <a:ext cx="72097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71" y="2100"/>
                      <a:pt x="2671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0" name="Google Shape;1070;p28"/>
              <p:cNvSpPr/>
              <p:nvPr/>
            </p:nvSpPr>
            <p:spPr>
              <a:xfrm>
                <a:off x="2" y="2573175"/>
                <a:ext cx="842632" cy="1674385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48791" extrusionOk="0">
                    <a:moveTo>
                      <a:pt x="2805" y="1"/>
                    </a:moveTo>
                    <a:cubicBezTo>
                      <a:pt x="2747" y="1"/>
                      <a:pt x="2687" y="5"/>
                      <a:pt x="2625" y="13"/>
                    </a:cubicBezTo>
                    <a:cubicBezTo>
                      <a:pt x="1666" y="13"/>
                      <a:pt x="753" y="835"/>
                      <a:pt x="0" y="1862"/>
                    </a:cubicBezTo>
                    <a:lnTo>
                      <a:pt x="0" y="48791"/>
                    </a:lnTo>
                    <a:lnTo>
                      <a:pt x="12782" y="48791"/>
                    </a:lnTo>
                    <a:cubicBezTo>
                      <a:pt x="12782" y="45869"/>
                      <a:pt x="13284" y="42947"/>
                      <a:pt x="13946" y="40048"/>
                    </a:cubicBezTo>
                    <a:cubicBezTo>
                      <a:pt x="15430" y="31694"/>
                      <a:pt x="20246" y="25212"/>
                      <a:pt x="23396" y="17246"/>
                    </a:cubicBezTo>
                    <a:cubicBezTo>
                      <a:pt x="24554" y="14254"/>
                      <a:pt x="24111" y="13203"/>
                      <a:pt x="22987" y="13203"/>
                    </a:cubicBezTo>
                    <a:cubicBezTo>
                      <a:pt x="21606" y="13203"/>
                      <a:pt x="19197" y="14788"/>
                      <a:pt x="17461" y="16310"/>
                    </a:cubicBezTo>
                    <a:cubicBezTo>
                      <a:pt x="12463" y="20579"/>
                      <a:pt x="10614" y="26148"/>
                      <a:pt x="6893" y="31329"/>
                    </a:cubicBezTo>
                    <a:cubicBezTo>
                      <a:pt x="7829" y="27244"/>
                      <a:pt x="9495" y="23181"/>
                      <a:pt x="11162" y="19278"/>
                    </a:cubicBezTo>
                    <a:cubicBezTo>
                      <a:pt x="12828" y="15762"/>
                      <a:pt x="20246" y="6861"/>
                      <a:pt x="16526" y="3893"/>
                    </a:cubicBezTo>
                    <a:cubicBezTo>
                      <a:pt x="16142" y="3613"/>
                      <a:pt x="15743" y="3483"/>
                      <a:pt x="15332" y="3483"/>
                    </a:cubicBezTo>
                    <a:cubicBezTo>
                      <a:pt x="10589" y="3483"/>
                      <a:pt x="4289" y="20912"/>
                      <a:pt x="1895" y="26878"/>
                    </a:cubicBezTo>
                    <a:cubicBezTo>
                      <a:pt x="1529" y="21126"/>
                      <a:pt x="3196" y="15032"/>
                      <a:pt x="3743" y="9280"/>
                    </a:cubicBezTo>
                    <a:cubicBezTo>
                      <a:pt x="3922" y="7651"/>
                      <a:pt x="5344" y="1"/>
                      <a:pt x="28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1" name="Google Shape;1071;p28"/>
              <p:cNvSpPr/>
              <p:nvPr/>
            </p:nvSpPr>
            <p:spPr>
              <a:xfrm>
                <a:off x="2" y="3093384"/>
                <a:ext cx="84936" cy="437377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12745" extrusionOk="0">
                    <a:moveTo>
                      <a:pt x="2048" y="1"/>
                    </a:moveTo>
                    <a:cubicBezTo>
                      <a:pt x="1911" y="1"/>
                      <a:pt x="1780" y="78"/>
                      <a:pt x="1735" y="259"/>
                    </a:cubicBezTo>
                    <a:cubicBezTo>
                      <a:pt x="1096" y="3043"/>
                      <a:pt x="525" y="5874"/>
                      <a:pt x="0" y="8704"/>
                    </a:cubicBezTo>
                    <a:lnTo>
                      <a:pt x="0" y="12744"/>
                    </a:lnTo>
                    <a:cubicBezTo>
                      <a:pt x="662" y="8613"/>
                      <a:pt x="1461" y="4504"/>
                      <a:pt x="2419" y="441"/>
                    </a:cubicBezTo>
                    <a:cubicBezTo>
                      <a:pt x="2475" y="179"/>
                      <a:pt x="2255" y="1"/>
                      <a:pt x="2048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2" name="Google Shape;1072;p28"/>
              <p:cNvSpPr/>
              <p:nvPr/>
            </p:nvSpPr>
            <p:spPr>
              <a:xfrm>
                <a:off x="2" y="3354334"/>
                <a:ext cx="575882" cy="1097714"/>
              </a:xfrm>
              <a:custGeom>
                <a:avLst/>
                <a:gdLst/>
                <a:ahLst/>
                <a:cxnLst/>
                <a:rect l="l" t="t" r="r" b="b"/>
                <a:pathLst>
                  <a:path w="16781" h="31987" extrusionOk="0">
                    <a:moveTo>
                      <a:pt x="885" y="1"/>
                    </a:moveTo>
                    <a:cubicBezTo>
                      <a:pt x="571" y="1"/>
                      <a:pt x="276" y="141"/>
                      <a:pt x="0" y="374"/>
                    </a:cubicBezTo>
                    <a:lnTo>
                      <a:pt x="0" y="31987"/>
                    </a:lnTo>
                    <a:lnTo>
                      <a:pt x="9062" y="31987"/>
                    </a:lnTo>
                    <a:cubicBezTo>
                      <a:pt x="9176" y="30434"/>
                      <a:pt x="9495" y="28859"/>
                      <a:pt x="9861" y="27307"/>
                    </a:cubicBezTo>
                    <a:cubicBezTo>
                      <a:pt x="10979" y="21647"/>
                      <a:pt x="13353" y="17059"/>
                      <a:pt x="15704" y="11649"/>
                    </a:cubicBezTo>
                    <a:cubicBezTo>
                      <a:pt x="16780" y="9112"/>
                      <a:pt x="16238" y="8050"/>
                      <a:pt x="15180" y="8050"/>
                    </a:cubicBezTo>
                    <a:cubicBezTo>
                      <a:pt x="14353" y="8050"/>
                      <a:pt x="13211" y="8699"/>
                      <a:pt x="12280" y="9800"/>
                    </a:cubicBezTo>
                    <a:cubicBezTo>
                      <a:pt x="9221" y="13384"/>
                      <a:pt x="7395" y="17881"/>
                      <a:pt x="4634" y="21396"/>
                    </a:cubicBezTo>
                    <a:cubicBezTo>
                      <a:pt x="5318" y="18634"/>
                      <a:pt x="6551" y="15872"/>
                      <a:pt x="7806" y="13224"/>
                    </a:cubicBezTo>
                    <a:cubicBezTo>
                      <a:pt x="9039" y="10850"/>
                      <a:pt x="12919" y="2747"/>
                      <a:pt x="11070" y="1560"/>
                    </a:cubicBezTo>
                    <a:cubicBezTo>
                      <a:pt x="10805" y="1383"/>
                      <a:pt x="10534" y="1300"/>
                      <a:pt x="10258" y="1300"/>
                    </a:cubicBezTo>
                    <a:cubicBezTo>
                      <a:pt x="6812" y="1300"/>
                      <a:pt x="2687" y="14304"/>
                      <a:pt x="890" y="18383"/>
                    </a:cubicBezTo>
                    <a:cubicBezTo>
                      <a:pt x="616" y="14480"/>
                      <a:pt x="1872" y="10348"/>
                      <a:pt x="2283" y="6445"/>
                    </a:cubicBezTo>
                    <a:cubicBezTo>
                      <a:pt x="2419" y="5304"/>
                      <a:pt x="3287" y="1150"/>
                      <a:pt x="1438" y="145"/>
                    </a:cubicBezTo>
                    <a:cubicBezTo>
                      <a:pt x="1248" y="46"/>
                      <a:pt x="1063" y="1"/>
                      <a:pt x="885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3" name="Google Shape;1073;p28"/>
              <p:cNvSpPr/>
              <p:nvPr/>
            </p:nvSpPr>
            <p:spPr>
              <a:xfrm>
                <a:off x="78316" y="1465016"/>
                <a:ext cx="1265458" cy="1080212"/>
              </a:xfrm>
              <a:custGeom>
                <a:avLst/>
                <a:gdLst/>
                <a:ahLst/>
                <a:cxnLst/>
                <a:rect l="l" t="t" r="r" b="b"/>
                <a:pathLst>
                  <a:path w="36875" h="31477" extrusionOk="0">
                    <a:moveTo>
                      <a:pt x="31851" y="0"/>
                    </a:moveTo>
                    <a:cubicBezTo>
                      <a:pt x="31796" y="0"/>
                      <a:pt x="31740" y="1"/>
                      <a:pt x="31682" y="3"/>
                    </a:cubicBezTo>
                    <a:cubicBezTo>
                      <a:pt x="27414" y="208"/>
                      <a:pt x="22598" y="5572"/>
                      <a:pt x="18900" y="8357"/>
                    </a:cubicBezTo>
                    <a:cubicBezTo>
                      <a:pt x="18749" y="6204"/>
                      <a:pt x="20363" y="255"/>
                      <a:pt x="18301" y="255"/>
                    </a:cubicBezTo>
                    <a:cubicBezTo>
                      <a:pt x="17871" y="255"/>
                      <a:pt x="17281" y="514"/>
                      <a:pt x="16480" y="1121"/>
                    </a:cubicBezTo>
                    <a:cubicBezTo>
                      <a:pt x="13513" y="3358"/>
                      <a:pt x="12783" y="10023"/>
                      <a:pt x="9998" y="12055"/>
                    </a:cubicBezTo>
                    <a:cubicBezTo>
                      <a:pt x="9998" y="10936"/>
                      <a:pt x="10546" y="6120"/>
                      <a:pt x="9268" y="5572"/>
                    </a:cubicBezTo>
                    <a:cubicBezTo>
                      <a:pt x="9087" y="5482"/>
                      <a:pt x="8908" y="5440"/>
                      <a:pt x="8730" y="5440"/>
                    </a:cubicBezTo>
                    <a:cubicBezTo>
                      <a:pt x="6713" y="5440"/>
                      <a:pt x="4970" y="10874"/>
                      <a:pt x="4634" y="12237"/>
                    </a:cubicBezTo>
                    <a:cubicBezTo>
                      <a:pt x="3150" y="17053"/>
                      <a:pt x="1667" y="25590"/>
                      <a:pt x="1" y="31319"/>
                    </a:cubicBezTo>
                    <a:cubicBezTo>
                      <a:pt x="1667" y="31045"/>
                      <a:pt x="3613" y="30954"/>
                      <a:pt x="5581" y="30954"/>
                    </a:cubicBezTo>
                    <a:cubicBezTo>
                      <a:pt x="7550" y="30954"/>
                      <a:pt x="9542" y="31045"/>
                      <a:pt x="11299" y="31137"/>
                    </a:cubicBezTo>
                    <a:cubicBezTo>
                      <a:pt x="12365" y="31242"/>
                      <a:pt x="14609" y="31476"/>
                      <a:pt x="16636" y="31476"/>
                    </a:cubicBezTo>
                    <a:cubicBezTo>
                      <a:pt x="18124" y="31476"/>
                      <a:pt x="19496" y="31350"/>
                      <a:pt x="20201" y="30954"/>
                    </a:cubicBezTo>
                    <a:cubicBezTo>
                      <a:pt x="23533" y="28923"/>
                      <a:pt x="18717" y="27256"/>
                      <a:pt x="17599" y="25407"/>
                    </a:cubicBezTo>
                    <a:cubicBezTo>
                      <a:pt x="21867" y="24837"/>
                      <a:pt x="24264" y="24654"/>
                      <a:pt x="27414" y="23353"/>
                    </a:cubicBezTo>
                    <a:cubicBezTo>
                      <a:pt x="34284" y="20957"/>
                      <a:pt x="24629" y="19473"/>
                      <a:pt x="21867" y="18354"/>
                    </a:cubicBezTo>
                    <a:cubicBezTo>
                      <a:pt x="26318" y="16688"/>
                      <a:pt x="32618" y="15387"/>
                      <a:pt x="34079" y="11872"/>
                    </a:cubicBezTo>
                    <a:cubicBezTo>
                      <a:pt x="34881" y="10206"/>
                      <a:pt x="33985" y="9698"/>
                      <a:pt x="32474" y="9698"/>
                    </a:cubicBezTo>
                    <a:cubicBezTo>
                      <a:pt x="30115" y="9698"/>
                      <a:pt x="26255" y="10936"/>
                      <a:pt x="25017" y="10936"/>
                    </a:cubicBezTo>
                    <a:cubicBezTo>
                      <a:pt x="29036" y="8204"/>
                      <a:pt x="36875" y="0"/>
                      <a:pt x="31851" y="0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4" name="Google Shape;1074;p28"/>
              <p:cNvSpPr/>
              <p:nvPr/>
            </p:nvSpPr>
            <p:spPr>
              <a:xfrm>
                <a:off x="48734" y="1606065"/>
                <a:ext cx="1031412" cy="952276"/>
              </a:xfrm>
              <a:custGeom>
                <a:avLst/>
                <a:gdLst/>
                <a:ahLst/>
                <a:cxnLst/>
                <a:rect l="l" t="t" r="r" b="b"/>
                <a:pathLst>
                  <a:path w="30055" h="27749" extrusionOk="0">
                    <a:moveTo>
                      <a:pt x="29567" y="1"/>
                    </a:moveTo>
                    <a:cubicBezTo>
                      <a:pt x="29486" y="1"/>
                      <a:pt x="29401" y="35"/>
                      <a:pt x="29326" y="116"/>
                    </a:cubicBezTo>
                    <a:cubicBezTo>
                      <a:pt x="20310" y="9839"/>
                      <a:pt x="9627" y="17805"/>
                      <a:pt x="246" y="27164"/>
                    </a:cubicBezTo>
                    <a:cubicBezTo>
                      <a:pt x="1" y="27409"/>
                      <a:pt x="226" y="27748"/>
                      <a:pt x="489" y="27748"/>
                    </a:cubicBezTo>
                    <a:cubicBezTo>
                      <a:pt x="568" y="27748"/>
                      <a:pt x="651" y="27717"/>
                      <a:pt x="726" y="27643"/>
                    </a:cubicBezTo>
                    <a:cubicBezTo>
                      <a:pt x="10107" y="18307"/>
                      <a:pt x="20812" y="10319"/>
                      <a:pt x="29828" y="595"/>
                    </a:cubicBezTo>
                    <a:cubicBezTo>
                      <a:pt x="30054" y="351"/>
                      <a:pt x="29829" y="1"/>
                      <a:pt x="2956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5" name="Google Shape;1075;p28"/>
              <p:cNvSpPr/>
              <p:nvPr/>
            </p:nvSpPr>
            <p:spPr>
              <a:xfrm>
                <a:off x="596110" y="2042421"/>
                <a:ext cx="18806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03" extrusionOk="0">
                    <a:moveTo>
                      <a:pt x="548" y="0"/>
                    </a:moveTo>
                    <a:lnTo>
                      <a:pt x="548" y="0"/>
                    </a:lnTo>
                    <a:cubicBezTo>
                      <a:pt x="365" y="23"/>
                      <a:pt x="183" y="69"/>
                      <a:pt x="0" y="91"/>
                    </a:cubicBezTo>
                    <a:cubicBezTo>
                      <a:pt x="160" y="228"/>
                      <a:pt x="297" y="365"/>
                      <a:pt x="434" y="502"/>
                    </a:cubicBezTo>
                    <a:cubicBezTo>
                      <a:pt x="479" y="343"/>
                      <a:pt x="502" y="160"/>
                      <a:pt x="54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6" name="Google Shape;1076;p28"/>
              <p:cNvSpPr/>
              <p:nvPr/>
            </p:nvSpPr>
            <p:spPr>
              <a:xfrm>
                <a:off x="586158" y="1651056"/>
                <a:ext cx="494241" cy="417472"/>
              </a:xfrm>
              <a:custGeom>
                <a:avLst/>
                <a:gdLst/>
                <a:ahLst/>
                <a:cxnLst/>
                <a:rect l="l" t="t" r="r" b="b"/>
                <a:pathLst>
                  <a:path w="14402" h="12165" extrusionOk="0">
                    <a:moveTo>
                      <a:pt x="838" y="11404"/>
                    </a:moveTo>
                    <a:lnTo>
                      <a:pt x="838" y="11404"/>
                    </a:lnTo>
                    <a:cubicBezTo>
                      <a:pt x="792" y="11564"/>
                      <a:pt x="769" y="11747"/>
                      <a:pt x="724" y="11906"/>
                    </a:cubicBezTo>
                    <a:cubicBezTo>
                      <a:pt x="587" y="11769"/>
                      <a:pt x="450" y="11632"/>
                      <a:pt x="290" y="11495"/>
                    </a:cubicBezTo>
                    <a:cubicBezTo>
                      <a:pt x="473" y="11473"/>
                      <a:pt x="655" y="11427"/>
                      <a:pt x="838" y="11404"/>
                    </a:cubicBezTo>
                    <a:close/>
                    <a:moveTo>
                      <a:pt x="1667" y="0"/>
                    </a:moveTo>
                    <a:cubicBezTo>
                      <a:pt x="1495" y="0"/>
                      <a:pt x="1329" y="109"/>
                      <a:pt x="1340" y="334"/>
                    </a:cubicBezTo>
                    <a:cubicBezTo>
                      <a:pt x="1500" y="4169"/>
                      <a:pt x="838" y="7980"/>
                      <a:pt x="62" y="11724"/>
                    </a:cubicBezTo>
                    <a:cubicBezTo>
                      <a:pt x="0" y="11990"/>
                      <a:pt x="178" y="12164"/>
                      <a:pt x="396" y="12164"/>
                    </a:cubicBezTo>
                    <a:cubicBezTo>
                      <a:pt x="421" y="12164"/>
                      <a:pt x="447" y="12162"/>
                      <a:pt x="473" y="12157"/>
                    </a:cubicBezTo>
                    <a:cubicBezTo>
                      <a:pt x="2664" y="11838"/>
                      <a:pt x="4764" y="11016"/>
                      <a:pt x="6818" y="10286"/>
                    </a:cubicBezTo>
                    <a:cubicBezTo>
                      <a:pt x="9238" y="9441"/>
                      <a:pt x="11611" y="8528"/>
                      <a:pt x="14008" y="7707"/>
                    </a:cubicBezTo>
                    <a:cubicBezTo>
                      <a:pt x="14401" y="7582"/>
                      <a:pt x="14288" y="7026"/>
                      <a:pt x="13939" y="7026"/>
                    </a:cubicBezTo>
                    <a:cubicBezTo>
                      <a:pt x="13904" y="7026"/>
                      <a:pt x="13866" y="7032"/>
                      <a:pt x="13825" y="7045"/>
                    </a:cubicBezTo>
                    <a:cubicBezTo>
                      <a:pt x="11406" y="7843"/>
                      <a:pt x="9032" y="8756"/>
                      <a:pt x="6635" y="9624"/>
                    </a:cubicBezTo>
                    <a:cubicBezTo>
                      <a:pt x="4764" y="10286"/>
                      <a:pt x="2824" y="11016"/>
                      <a:pt x="838" y="11404"/>
                    </a:cubicBezTo>
                    <a:cubicBezTo>
                      <a:pt x="1568" y="7752"/>
                      <a:pt x="2185" y="4054"/>
                      <a:pt x="2025" y="334"/>
                    </a:cubicBezTo>
                    <a:cubicBezTo>
                      <a:pt x="2025" y="114"/>
                      <a:pt x="1843" y="0"/>
                      <a:pt x="166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7" name="Google Shape;1077;p28"/>
              <p:cNvSpPr/>
              <p:nvPr/>
            </p:nvSpPr>
            <p:spPr>
              <a:xfrm>
                <a:off x="422185" y="1911600"/>
                <a:ext cx="447329" cy="32303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9413" extrusionOk="0">
                    <a:moveTo>
                      <a:pt x="1470" y="0"/>
                    </a:moveTo>
                    <a:cubicBezTo>
                      <a:pt x="1296" y="0"/>
                      <a:pt x="1119" y="115"/>
                      <a:pt x="1119" y="343"/>
                    </a:cubicBezTo>
                    <a:cubicBezTo>
                      <a:pt x="1051" y="3150"/>
                      <a:pt x="229" y="5889"/>
                      <a:pt x="1" y="8674"/>
                    </a:cubicBezTo>
                    <a:cubicBezTo>
                      <a:pt x="1" y="8834"/>
                      <a:pt x="115" y="8994"/>
                      <a:pt x="252" y="9016"/>
                    </a:cubicBezTo>
                    <a:cubicBezTo>
                      <a:pt x="1627" y="9313"/>
                      <a:pt x="3028" y="9412"/>
                      <a:pt x="4440" y="9412"/>
                    </a:cubicBezTo>
                    <a:cubicBezTo>
                      <a:pt x="7154" y="9412"/>
                      <a:pt x="9905" y="9046"/>
                      <a:pt x="12578" y="9016"/>
                    </a:cubicBezTo>
                    <a:cubicBezTo>
                      <a:pt x="13034" y="9016"/>
                      <a:pt x="13034" y="8332"/>
                      <a:pt x="12578" y="8332"/>
                    </a:cubicBezTo>
                    <a:cubicBezTo>
                      <a:pt x="9697" y="8352"/>
                      <a:pt x="6797" y="8660"/>
                      <a:pt x="3913" y="8660"/>
                    </a:cubicBezTo>
                    <a:cubicBezTo>
                      <a:pt x="3644" y="8660"/>
                      <a:pt x="3374" y="8657"/>
                      <a:pt x="3105" y="8651"/>
                    </a:cubicBezTo>
                    <a:cubicBezTo>
                      <a:pt x="2329" y="8628"/>
                      <a:pt x="1553" y="8560"/>
                      <a:pt x="800" y="8423"/>
                    </a:cubicBezTo>
                    <a:cubicBezTo>
                      <a:pt x="571" y="8377"/>
                      <a:pt x="1051" y="5981"/>
                      <a:pt x="1119" y="5638"/>
                    </a:cubicBezTo>
                    <a:cubicBezTo>
                      <a:pt x="1439" y="3881"/>
                      <a:pt x="1781" y="2146"/>
                      <a:pt x="1804" y="343"/>
                    </a:cubicBezTo>
                    <a:cubicBezTo>
                      <a:pt x="1815" y="115"/>
                      <a:pt x="1644" y="0"/>
                      <a:pt x="1470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8" name="Google Shape;1078;p28"/>
              <p:cNvSpPr/>
              <p:nvPr/>
            </p:nvSpPr>
            <p:spPr>
              <a:xfrm>
                <a:off x="198945" y="2038612"/>
                <a:ext cx="434768" cy="392421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1435" extrusionOk="0">
                    <a:moveTo>
                      <a:pt x="2382" y="0"/>
                    </a:moveTo>
                    <a:cubicBezTo>
                      <a:pt x="2245" y="0"/>
                      <a:pt x="2114" y="75"/>
                      <a:pt x="2078" y="248"/>
                    </a:cubicBezTo>
                    <a:cubicBezTo>
                      <a:pt x="1324" y="3444"/>
                      <a:pt x="617" y="6662"/>
                      <a:pt x="46" y="9880"/>
                    </a:cubicBezTo>
                    <a:cubicBezTo>
                      <a:pt x="1" y="10109"/>
                      <a:pt x="138" y="10314"/>
                      <a:pt x="366" y="10337"/>
                    </a:cubicBezTo>
                    <a:cubicBezTo>
                      <a:pt x="4337" y="10519"/>
                      <a:pt x="8263" y="11067"/>
                      <a:pt x="12235" y="11432"/>
                    </a:cubicBezTo>
                    <a:cubicBezTo>
                      <a:pt x="12249" y="11434"/>
                      <a:pt x="12262" y="11435"/>
                      <a:pt x="12276" y="11435"/>
                    </a:cubicBezTo>
                    <a:cubicBezTo>
                      <a:pt x="12668" y="11435"/>
                      <a:pt x="12655" y="10792"/>
                      <a:pt x="12235" y="10748"/>
                    </a:cubicBezTo>
                    <a:cubicBezTo>
                      <a:pt x="8400" y="10383"/>
                      <a:pt x="4611" y="9858"/>
                      <a:pt x="777" y="9652"/>
                    </a:cubicBezTo>
                    <a:cubicBezTo>
                      <a:pt x="754" y="9789"/>
                      <a:pt x="731" y="9926"/>
                      <a:pt x="708" y="10086"/>
                    </a:cubicBezTo>
                    <a:cubicBezTo>
                      <a:pt x="594" y="9926"/>
                      <a:pt x="480" y="9789"/>
                      <a:pt x="366" y="9629"/>
                    </a:cubicBezTo>
                    <a:lnTo>
                      <a:pt x="366" y="9629"/>
                    </a:lnTo>
                    <a:cubicBezTo>
                      <a:pt x="503" y="9652"/>
                      <a:pt x="640" y="9652"/>
                      <a:pt x="777" y="9652"/>
                    </a:cubicBezTo>
                    <a:cubicBezTo>
                      <a:pt x="1347" y="6571"/>
                      <a:pt x="2032" y="3489"/>
                      <a:pt x="2740" y="431"/>
                    </a:cubicBezTo>
                    <a:cubicBezTo>
                      <a:pt x="2808" y="170"/>
                      <a:pt x="2588" y="0"/>
                      <a:pt x="238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9" name="Google Shape;1079;p28"/>
              <p:cNvSpPr/>
              <p:nvPr/>
            </p:nvSpPr>
            <p:spPr>
              <a:xfrm>
                <a:off x="211471" y="2369062"/>
                <a:ext cx="14139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57" extrusionOk="0">
                    <a:moveTo>
                      <a:pt x="1" y="0"/>
                    </a:moveTo>
                    <a:cubicBezTo>
                      <a:pt x="115" y="160"/>
                      <a:pt x="229" y="297"/>
                      <a:pt x="343" y="457"/>
                    </a:cubicBezTo>
                    <a:cubicBezTo>
                      <a:pt x="366" y="297"/>
                      <a:pt x="389" y="160"/>
                      <a:pt x="412" y="23"/>
                    </a:cubicBezTo>
                    <a:cubicBezTo>
                      <a:pt x="275" y="23"/>
                      <a:pt x="138" y="23"/>
                      <a:pt x="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0" name="Google Shape;1080;p28"/>
              <p:cNvSpPr/>
              <p:nvPr/>
            </p:nvSpPr>
            <p:spPr>
              <a:xfrm>
                <a:off x="2" y="1038262"/>
                <a:ext cx="1665325" cy="1843536"/>
              </a:xfrm>
              <a:custGeom>
                <a:avLst/>
                <a:gdLst/>
                <a:ahLst/>
                <a:cxnLst/>
                <a:rect l="l" t="t" r="r" b="b"/>
                <a:pathLst>
                  <a:path w="48527" h="53720" extrusionOk="0">
                    <a:moveTo>
                      <a:pt x="25863" y="1"/>
                    </a:moveTo>
                    <a:cubicBezTo>
                      <a:pt x="20047" y="1"/>
                      <a:pt x="14276" y="3555"/>
                      <a:pt x="12919" y="9493"/>
                    </a:cubicBezTo>
                    <a:cubicBezTo>
                      <a:pt x="9833" y="7156"/>
                      <a:pt x="6192" y="5344"/>
                      <a:pt x="2639" y="5344"/>
                    </a:cubicBezTo>
                    <a:cubicBezTo>
                      <a:pt x="1750" y="5344"/>
                      <a:pt x="867" y="5457"/>
                      <a:pt x="0" y="5704"/>
                    </a:cubicBezTo>
                    <a:lnTo>
                      <a:pt x="0" y="25197"/>
                    </a:lnTo>
                    <a:cubicBezTo>
                      <a:pt x="205" y="25379"/>
                      <a:pt x="411" y="25585"/>
                      <a:pt x="593" y="25790"/>
                    </a:cubicBezTo>
                    <a:cubicBezTo>
                      <a:pt x="411" y="25859"/>
                      <a:pt x="205" y="25927"/>
                      <a:pt x="0" y="26018"/>
                    </a:cubicBezTo>
                    <a:lnTo>
                      <a:pt x="0" y="46127"/>
                    </a:lnTo>
                    <a:cubicBezTo>
                      <a:pt x="478" y="46174"/>
                      <a:pt x="959" y="46197"/>
                      <a:pt x="1442" y="46197"/>
                    </a:cubicBezTo>
                    <a:cubicBezTo>
                      <a:pt x="3999" y="46197"/>
                      <a:pt x="6576" y="45552"/>
                      <a:pt x="8765" y="44438"/>
                    </a:cubicBezTo>
                    <a:lnTo>
                      <a:pt x="9267" y="44918"/>
                    </a:lnTo>
                    <a:cubicBezTo>
                      <a:pt x="11535" y="49328"/>
                      <a:pt x="16571" y="53720"/>
                      <a:pt x="21990" y="53720"/>
                    </a:cubicBezTo>
                    <a:cubicBezTo>
                      <a:pt x="22517" y="53720"/>
                      <a:pt x="23047" y="53678"/>
                      <a:pt x="23579" y="53591"/>
                    </a:cubicBezTo>
                    <a:cubicBezTo>
                      <a:pt x="26569" y="53249"/>
                      <a:pt x="29901" y="51240"/>
                      <a:pt x="31385" y="48433"/>
                    </a:cubicBezTo>
                    <a:cubicBezTo>
                      <a:pt x="33051" y="45260"/>
                      <a:pt x="32229" y="42589"/>
                      <a:pt x="32047" y="38276"/>
                    </a:cubicBezTo>
                    <a:cubicBezTo>
                      <a:pt x="38871" y="38276"/>
                      <a:pt x="45696" y="36450"/>
                      <a:pt x="47203" y="28620"/>
                    </a:cubicBezTo>
                    <a:cubicBezTo>
                      <a:pt x="48527" y="20791"/>
                      <a:pt x="40880" y="18965"/>
                      <a:pt x="35060" y="18303"/>
                    </a:cubicBezTo>
                    <a:cubicBezTo>
                      <a:pt x="38552" y="12483"/>
                      <a:pt x="38712" y="4814"/>
                      <a:pt x="31727" y="1322"/>
                    </a:cubicBezTo>
                    <a:cubicBezTo>
                      <a:pt x="29887" y="425"/>
                      <a:pt x="27872" y="1"/>
                      <a:pt x="2586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1" name="Google Shape;1081;p28"/>
              <p:cNvSpPr/>
              <p:nvPr/>
            </p:nvSpPr>
            <p:spPr>
              <a:xfrm>
                <a:off x="2" y="1597204"/>
                <a:ext cx="1008900" cy="2878929"/>
              </a:xfrm>
              <a:custGeom>
                <a:avLst/>
                <a:gdLst/>
                <a:ahLst/>
                <a:cxnLst/>
                <a:rect l="l" t="t" r="r" b="b"/>
                <a:pathLst>
                  <a:path w="29399" h="83891" extrusionOk="0">
                    <a:moveTo>
                      <a:pt x="15689" y="0"/>
                    </a:moveTo>
                    <a:cubicBezTo>
                      <a:pt x="14399" y="0"/>
                      <a:pt x="13558" y="9917"/>
                      <a:pt x="12075" y="14502"/>
                    </a:cubicBezTo>
                    <a:cubicBezTo>
                      <a:pt x="11253" y="17583"/>
                      <a:pt x="5227" y="28745"/>
                      <a:pt x="0" y="45909"/>
                    </a:cubicBezTo>
                    <a:lnTo>
                      <a:pt x="0" y="83891"/>
                    </a:lnTo>
                    <a:lnTo>
                      <a:pt x="2693" y="83891"/>
                    </a:lnTo>
                    <a:lnTo>
                      <a:pt x="4451" y="83868"/>
                    </a:lnTo>
                    <a:cubicBezTo>
                      <a:pt x="2442" y="76883"/>
                      <a:pt x="3538" y="60654"/>
                      <a:pt x="5432" y="50611"/>
                    </a:cubicBezTo>
                    <a:cubicBezTo>
                      <a:pt x="7099" y="41778"/>
                      <a:pt x="9587" y="26143"/>
                      <a:pt x="16252" y="19980"/>
                    </a:cubicBezTo>
                    <a:cubicBezTo>
                      <a:pt x="21228" y="14502"/>
                      <a:pt x="29399" y="11169"/>
                      <a:pt x="29399" y="9846"/>
                    </a:cubicBezTo>
                    <a:cubicBezTo>
                      <a:pt x="29260" y="9610"/>
                      <a:pt x="28911" y="9476"/>
                      <a:pt x="28373" y="9476"/>
                    </a:cubicBezTo>
                    <a:cubicBezTo>
                      <a:pt x="26250" y="9476"/>
                      <a:pt x="21180" y="11553"/>
                      <a:pt x="14426" y="17652"/>
                    </a:cubicBezTo>
                    <a:cubicBezTo>
                      <a:pt x="16252" y="11512"/>
                      <a:pt x="17575" y="1012"/>
                      <a:pt x="15749" y="8"/>
                    </a:cubicBezTo>
                    <a:cubicBezTo>
                      <a:pt x="15729" y="3"/>
                      <a:pt x="15709" y="0"/>
                      <a:pt x="15689" y="0"/>
                    </a:cubicBezTo>
                    <a:close/>
                  </a:path>
                </a:pathLst>
              </a:custGeom>
              <a:solidFill>
                <a:srgbClr val="7241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2" name="Google Shape;1082;p28"/>
              <p:cNvSpPr/>
              <p:nvPr/>
            </p:nvSpPr>
            <p:spPr>
              <a:xfrm>
                <a:off x="187096" y="2366461"/>
                <a:ext cx="201684" cy="37684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10981" extrusionOk="0">
                    <a:moveTo>
                      <a:pt x="5411" y="0"/>
                    </a:moveTo>
                    <a:cubicBezTo>
                      <a:pt x="5308" y="0"/>
                      <a:pt x="5206" y="53"/>
                      <a:pt x="5142" y="181"/>
                    </a:cubicBezTo>
                    <a:cubicBezTo>
                      <a:pt x="3270" y="3559"/>
                      <a:pt x="1490" y="6960"/>
                      <a:pt x="97" y="10567"/>
                    </a:cubicBezTo>
                    <a:cubicBezTo>
                      <a:pt x="0" y="10816"/>
                      <a:pt x="214" y="10981"/>
                      <a:pt x="433" y="10981"/>
                    </a:cubicBezTo>
                    <a:cubicBezTo>
                      <a:pt x="575" y="10981"/>
                      <a:pt x="719" y="10911"/>
                      <a:pt x="782" y="10749"/>
                    </a:cubicBezTo>
                    <a:cubicBezTo>
                      <a:pt x="2152" y="7211"/>
                      <a:pt x="3909" y="3856"/>
                      <a:pt x="5735" y="524"/>
                    </a:cubicBezTo>
                    <a:cubicBezTo>
                      <a:pt x="5876" y="257"/>
                      <a:pt x="5640" y="0"/>
                      <a:pt x="541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3" name="Google Shape;1083;p28"/>
              <p:cNvSpPr/>
              <p:nvPr/>
            </p:nvSpPr>
            <p:spPr>
              <a:xfrm>
                <a:off x="250788" y="2670649"/>
                <a:ext cx="50207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840" extrusionOk="0">
                    <a:moveTo>
                      <a:pt x="1047" y="0"/>
                    </a:moveTo>
                    <a:cubicBezTo>
                      <a:pt x="911" y="0"/>
                      <a:pt x="778" y="75"/>
                      <a:pt x="732" y="248"/>
                    </a:cubicBezTo>
                    <a:cubicBezTo>
                      <a:pt x="550" y="979"/>
                      <a:pt x="253" y="1664"/>
                      <a:pt x="71" y="2394"/>
                    </a:cubicBezTo>
                    <a:cubicBezTo>
                      <a:pt x="1" y="2660"/>
                      <a:pt x="222" y="2840"/>
                      <a:pt x="430" y="2840"/>
                    </a:cubicBezTo>
                    <a:cubicBezTo>
                      <a:pt x="562" y="2840"/>
                      <a:pt x="688" y="2767"/>
                      <a:pt x="732" y="2599"/>
                    </a:cubicBezTo>
                    <a:cubicBezTo>
                      <a:pt x="938" y="1869"/>
                      <a:pt x="1212" y="1161"/>
                      <a:pt x="1394" y="431"/>
                    </a:cubicBezTo>
                    <a:cubicBezTo>
                      <a:pt x="1463" y="170"/>
                      <a:pt x="1251" y="0"/>
                      <a:pt x="1047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4" name="Google Shape;1084;p28"/>
              <p:cNvSpPr/>
              <p:nvPr/>
            </p:nvSpPr>
            <p:spPr>
              <a:xfrm>
                <a:off x="108001" y="2837471"/>
                <a:ext cx="91388" cy="22855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6660" extrusionOk="0">
                    <a:moveTo>
                      <a:pt x="2241" y="0"/>
                    </a:moveTo>
                    <a:cubicBezTo>
                      <a:pt x="2102" y="0"/>
                      <a:pt x="1964" y="75"/>
                      <a:pt x="1909" y="248"/>
                    </a:cubicBezTo>
                    <a:cubicBezTo>
                      <a:pt x="1316" y="2234"/>
                      <a:pt x="768" y="4243"/>
                      <a:pt x="83" y="6229"/>
                    </a:cubicBezTo>
                    <a:cubicBezTo>
                      <a:pt x="1" y="6489"/>
                      <a:pt x="207" y="6659"/>
                      <a:pt x="419" y="6659"/>
                    </a:cubicBezTo>
                    <a:cubicBezTo>
                      <a:pt x="560" y="6659"/>
                      <a:pt x="704" y="6584"/>
                      <a:pt x="768" y="6411"/>
                    </a:cubicBezTo>
                    <a:cubicBezTo>
                      <a:pt x="1430" y="4425"/>
                      <a:pt x="2000" y="2417"/>
                      <a:pt x="2594" y="431"/>
                    </a:cubicBezTo>
                    <a:cubicBezTo>
                      <a:pt x="2662" y="170"/>
                      <a:pt x="2451" y="0"/>
                      <a:pt x="224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5" name="Google Shape;1085;p28"/>
              <p:cNvSpPr/>
              <p:nvPr/>
            </p:nvSpPr>
            <p:spPr>
              <a:xfrm>
                <a:off x="108962" y="3011361"/>
                <a:ext cx="109988" cy="374232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0905" extrusionOk="0">
                    <a:moveTo>
                      <a:pt x="2789" y="1"/>
                    </a:moveTo>
                    <a:cubicBezTo>
                      <a:pt x="2653" y="1"/>
                      <a:pt x="2520" y="76"/>
                      <a:pt x="2474" y="249"/>
                    </a:cubicBezTo>
                    <a:cubicBezTo>
                      <a:pt x="1584" y="3627"/>
                      <a:pt x="808" y="7051"/>
                      <a:pt x="55" y="10474"/>
                    </a:cubicBezTo>
                    <a:cubicBezTo>
                      <a:pt x="0" y="10735"/>
                      <a:pt x="217" y="10905"/>
                      <a:pt x="424" y="10905"/>
                    </a:cubicBezTo>
                    <a:cubicBezTo>
                      <a:pt x="561" y="10905"/>
                      <a:pt x="694" y="10830"/>
                      <a:pt x="740" y="10657"/>
                    </a:cubicBezTo>
                    <a:cubicBezTo>
                      <a:pt x="1493" y="7233"/>
                      <a:pt x="2246" y="3832"/>
                      <a:pt x="3136" y="431"/>
                    </a:cubicBezTo>
                    <a:cubicBezTo>
                      <a:pt x="3205" y="171"/>
                      <a:pt x="2993" y="1"/>
                      <a:pt x="2789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6" name="Google Shape;1086;p28"/>
              <p:cNvSpPr/>
              <p:nvPr/>
            </p:nvSpPr>
            <p:spPr>
              <a:xfrm>
                <a:off x="825" y="3122587"/>
                <a:ext cx="95162" cy="271966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925" extrusionOk="0">
                    <a:moveTo>
                      <a:pt x="2356" y="1"/>
                    </a:moveTo>
                    <a:cubicBezTo>
                      <a:pt x="2220" y="1"/>
                      <a:pt x="2087" y="76"/>
                      <a:pt x="2042" y="249"/>
                    </a:cubicBezTo>
                    <a:cubicBezTo>
                      <a:pt x="1426" y="2668"/>
                      <a:pt x="535" y="5042"/>
                      <a:pt x="56" y="7484"/>
                    </a:cubicBezTo>
                    <a:cubicBezTo>
                      <a:pt x="1" y="7746"/>
                      <a:pt x="220" y="7925"/>
                      <a:pt x="423" y="7925"/>
                    </a:cubicBezTo>
                    <a:cubicBezTo>
                      <a:pt x="556" y="7925"/>
                      <a:pt x="682" y="7848"/>
                      <a:pt x="718" y="7667"/>
                    </a:cubicBezTo>
                    <a:cubicBezTo>
                      <a:pt x="1197" y="5225"/>
                      <a:pt x="2088" y="2851"/>
                      <a:pt x="2704" y="431"/>
                    </a:cubicBezTo>
                    <a:cubicBezTo>
                      <a:pt x="2772" y="171"/>
                      <a:pt x="2561" y="1"/>
                      <a:pt x="2356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7" name="Google Shape;1087;p28"/>
              <p:cNvSpPr/>
              <p:nvPr/>
            </p:nvSpPr>
            <p:spPr>
              <a:xfrm>
                <a:off x="6316" y="3430902"/>
                <a:ext cx="61017" cy="195129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5686" extrusionOk="0">
                    <a:moveTo>
                      <a:pt x="1355" y="0"/>
                    </a:moveTo>
                    <a:cubicBezTo>
                      <a:pt x="1222" y="0"/>
                      <a:pt x="1096" y="77"/>
                      <a:pt x="1060" y="258"/>
                    </a:cubicBezTo>
                    <a:cubicBezTo>
                      <a:pt x="718" y="1924"/>
                      <a:pt x="398" y="3590"/>
                      <a:pt x="56" y="5234"/>
                    </a:cubicBezTo>
                    <a:cubicBezTo>
                      <a:pt x="1" y="5510"/>
                      <a:pt x="221" y="5686"/>
                      <a:pt x="424" y="5686"/>
                    </a:cubicBezTo>
                    <a:cubicBezTo>
                      <a:pt x="556" y="5686"/>
                      <a:pt x="682" y="5611"/>
                      <a:pt x="718" y="5439"/>
                    </a:cubicBezTo>
                    <a:cubicBezTo>
                      <a:pt x="1060" y="3773"/>
                      <a:pt x="1380" y="2107"/>
                      <a:pt x="1722" y="441"/>
                    </a:cubicBezTo>
                    <a:cubicBezTo>
                      <a:pt x="1777" y="179"/>
                      <a:pt x="1558" y="0"/>
                      <a:pt x="1355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8" name="Google Shape;1088;p28"/>
              <p:cNvSpPr/>
              <p:nvPr/>
            </p:nvSpPr>
            <p:spPr>
              <a:xfrm>
                <a:off x="-7446" y="3682558"/>
                <a:ext cx="65821" cy="38542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1231" extrusionOk="0">
                    <a:moveTo>
                      <a:pt x="1584" y="1"/>
                    </a:moveTo>
                    <a:cubicBezTo>
                      <a:pt x="1410" y="1"/>
                      <a:pt x="1221" y="115"/>
                      <a:pt x="1187" y="343"/>
                    </a:cubicBezTo>
                    <a:cubicBezTo>
                      <a:pt x="754" y="3858"/>
                      <a:pt x="366" y="7373"/>
                      <a:pt x="23" y="10888"/>
                    </a:cubicBezTo>
                    <a:cubicBezTo>
                      <a:pt x="0" y="11117"/>
                      <a:pt x="166" y="11231"/>
                      <a:pt x="343" y="11231"/>
                    </a:cubicBezTo>
                    <a:cubicBezTo>
                      <a:pt x="520" y="11231"/>
                      <a:pt x="708" y="11117"/>
                      <a:pt x="731" y="10888"/>
                    </a:cubicBezTo>
                    <a:cubicBezTo>
                      <a:pt x="1073" y="7373"/>
                      <a:pt x="1438" y="3858"/>
                      <a:pt x="1895" y="343"/>
                    </a:cubicBezTo>
                    <a:cubicBezTo>
                      <a:pt x="1918" y="115"/>
                      <a:pt x="1758" y="1"/>
                      <a:pt x="1584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9" name="Google Shape;1089;p28"/>
              <p:cNvSpPr/>
              <p:nvPr/>
            </p:nvSpPr>
            <p:spPr>
              <a:xfrm>
                <a:off x="457348" y="1868079"/>
                <a:ext cx="61463" cy="183907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5359" extrusionOk="0">
                    <a:moveTo>
                      <a:pt x="1364" y="0"/>
                    </a:moveTo>
                    <a:cubicBezTo>
                      <a:pt x="1228" y="0"/>
                      <a:pt x="1097" y="75"/>
                      <a:pt x="1060" y="248"/>
                    </a:cubicBezTo>
                    <a:cubicBezTo>
                      <a:pt x="718" y="1800"/>
                      <a:pt x="398" y="3375"/>
                      <a:pt x="56" y="4928"/>
                    </a:cubicBezTo>
                    <a:cubicBezTo>
                      <a:pt x="1" y="5188"/>
                      <a:pt x="218" y="5358"/>
                      <a:pt x="425" y="5358"/>
                    </a:cubicBezTo>
                    <a:cubicBezTo>
                      <a:pt x="562" y="5358"/>
                      <a:pt x="695" y="5283"/>
                      <a:pt x="741" y="5110"/>
                    </a:cubicBezTo>
                    <a:cubicBezTo>
                      <a:pt x="1083" y="3558"/>
                      <a:pt x="1380" y="1983"/>
                      <a:pt x="1722" y="431"/>
                    </a:cubicBezTo>
                    <a:cubicBezTo>
                      <a:pt x="1791" y="170"/>
                      <a:pt x="1571" y="0"/>
                      <a:pt x="1364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608935" y="2063651"/>
                <a:ext cx="138059" cy="10357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3018" extrusionOk="0">
                    <a:moveTo>
                      <a:pt x="3522" y="1"/>
                    </a:moveTo>
                    <a:cubicBezTo>
                      <a:pt x="3468" y="1"/>
                      <a:pt x="3410" y="16"/>
                      <a:pt x="3351" y="51"/>
                    </a:cubicBezTo>
                    <a:cubicBezTo>
                      <a:pt x="2209" y="713"/>
                      <a:pt x="1274" y="1603"/>
                      <a:pt x="269" y="2447"/>
                    </a:cubicBezTo>
                    <a:cubicBezTo>
                      <a:pt x="1" y="2662"/>
                      <a:pt x="252" y="3017"/>
                      <a:pt x="538" y="3017"/>
                    </a:cubicBezTo>
                    <a:cubicBezTo>
                      <a:pt x="616" y="3017"/>
                      <a:pt x="698" y="2991"/>
                      <a:pt x="771" y="2927"/>
                    </a:cubicBezTo>
                    <a:cubicBezTo>
                      <a:pt x="1730" y="2128"/>
                      <a:pt x="2620" y="1283"/>
                      <a:pt x="3693" y="667"/>
                    </a:cubicBezTo>
                    <a:cubicBezTo>
                      <a:pt x="4022" y="473"/>
                      <a:pt x="3826" y="1"/>
                      <a:pt x="3522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885139" y="2530427"/>
                <a:ext cx="21174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434" y="0"/>
                    </a:moveTo>
                    <a:cubicBezTo>
                      <a:pt x="297" y="137"/>
                      <a:pt x="160" y="274"/>
                      <a:pt x="1" y="411"/>
                    </a:cubicBezTo>
                    <a:cubicBezTo>
                      <a:pt x="206" y="457"/>
                      <a:pt x="411" y="502"/>
                      <a:pt x="617" y="502"/>
                    </a:cubicBezTo>
                    <a:cubicBezTo>
                      <a:pt x="571" y="343"/>
                      <a:pt x="503" y="160"/>
                      <a:pt x="43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536568" y="2281311"/>
                <a:ext cx="627461" cy="633741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18467" extrusionOk="0">
                    <a:moveTo>
                      <a:pt x="10591" y="7259"/>
                    </a:moveTo>
                    <a:cubicBezTo>
                      <a:pt x="10660" y="7419"/>
                      <a:pt x="10728" y="7602"/>
                      <a:pt x="10774" y="7761"/>
                    </a:cubicBezTo>
                    <a:cubicBezTo>
                      <a:pt x="10568" y="7761"/>
                      <a:pt x="10363" y="7716"/>
                      <a:pt x="10158" y="7670"/>
                    </a:cubicBezTo>
                    <a:cubicBezTo>
                      <a:pt x="10317" y="7533"/>
                      <a:pt x="10454" y="7396"/>
                      <a:pt x="10591" y="7259"/>
                    </a:cubicBezTo>
                    <a:close/>
                    <a:moveTo>
                      <a:pt x="14928" y="1"/>
                    </a:moveTo>
                    <a:cubicBezTo>
                      <a:pt x="14677" y="1"/>
                      <a:pt x="14426" y="343"/>
                      <a:pt x="14677" y="594"/>
                    </a:cubicBezTo>
                    <a:cubicBezTo>
                      <a:pt x="17348" y="3356"/>
                      <a:pt x="14472" y="7100"/>
                      <a:pt x="11230" y="7100"/>
                    </a:cubicBezTo>
                    <a:cubicBezTo>
                      <a:pt x="10934" y="7100"/>
                      <a:pt x="10637" y="7077"/>
                      <a:pt x="10363" y="7008"/>
                    </a:cubicBezTo>
                    <a:lnTo>
                      <a:pt x="10272" y="7008"/>
                    </a:lnTo>
                    <a:cubicBezTo>
                      <a:pt x="10066" y="7008"/>
                      <a:pt x="9838" y="7191"/>
                      <a:pt x="9929" y="7442"/>
                    </a:cubicBezTo>
                    <a:cubicBezTo>
                      <a:pt x="10888" y="10021"/>
                      <a:pt x="11322" y="13240"/>
                      <a:pt x="9884" y="15727"/>
                    </a:cubicBezTo>
                    <a:cubicBezTo>
                      <a:pt x="9039" y="17211"/>
                      <a:pt x="7761" y="17805"/>
                      <a:pt x="6414" y="17805"/>
                    </a:cubicBezTo>
                    <a:cubicBezTo>
                      <a:pt x="4291" y="17805"/>
                      <a:pt x="1963" y="16389"/>
                      <a:pt x="685" y="14746"/>
                    </a:cubicBezTo>
                    <a:cubicBezTo>
                      <a:pt x="617" y="14677"/>
                      <a:pt x="548" y="14632"/>
                      <a:pt x="457" y="14632"/>
                    </a:cubicBezTo>
                    <a:cubicBezTo>
                      <a:pt x="229" y="14632"/>
                      <a:pt x="0" y="14974"/>
                      <a:pt x="206" y="15248"/>
                    </a:cubicBezTo>
                    <a:cubicBezTo>
                      <a:pt x="1644" y="17097"/>
                      <a:pt x="3949" y="18466"/>
                      <a:pt x="6186" y="18466"/>
                    </a:cubicBezTo>
                    <a:cubicBezTo>
                      <a:pt x="7487" y="18466"/>
                      <a:pt x="8765" y="18010"/>
                      <a:pt x="9861" y="16914"/>
                    </a:cubicBezTo>
                    <a:cubicBezTo>
                      <a:pt x="12121" y="14632"/>
                      <a:pt x="11733" y="10615"/>
                      <a:pt x="10774" y="7761"/>
                    </a:cubicBezTo>
                    <a:lnTo>
                      <a:pt x="10774" y="7761"/>
                    </a:lnTo>
                    <a:cubicBezTo>
                      <a:pt x="10911" y="7784"/>
                      <a:pt x="11071" y="7784"/>
                      <a:pt x="11208" y="7784"/>
                    </a:cubicBezTo>
                    <a:cubicBezTo>
                      <a:pt x="15042" y="7784"/>
                      <a:pt x="18283" y="3333"/>
                      <a:pt x="15156" y="115"/>
                    </a:cubicBezTo>
                    <a:cubicBezTo>
                      <a:pt x="15088" y="47"/>
                      <a:pt x="15019" y="1"/>
                      <a:pt x="14928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579638" y="2516322"/>
                <a:ext cx="196639" cy="177044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5159" extrusionOk="0">
                    <a:moveTo>
                      <a:pt x="5045" y="0"/>
                    </a:moveTo>
                    <a:cubicBezTo>
                      <a:pt x="4840" y="0"/>
                      <a:pt x="4611" y="160"/>
                      <a:pt x="4680" y="434"/>
                    </a:cubicBezTo>
                    <a:cubicBezTo>
                      <a:pt x="5136" y="2306"/>
                      <a:pt x="4064" y="4429"/>
                      <a:pt x="2420" y="4429"/>
                    </a:cubicBezTo>
                    <a:cubicBezTo>
                      <a:pt x="1918" y="4429"/>
                      <a:pt x="1347" y="4223"/>
                      <a:pt x="754" y="3744"/>
                    </a:cubicBezTo>
                    <a:cubicBezTo>
                      <a:pt x="685" y="3675"/>
                      <a:pt x="617" y="3652"/>
                      <a:pt x="526" y="3652"/>
                    </a:cubicBezTo>
                    <a:cubicBezTo>
                      <a:pt x="252" y="3652"/>
                      <a:pt x="1" y="4018"/>
                      <a:pt x="275" y="4246"/>
                    </a:cubicBezTo>
                    <a:cubicBezTo>
                      <a:pt x="937" y="4771"/>
                      <a:pt x="1758" y="5159"/>
                      <a:pt x="2557" y="5159"/>
                    </a:cubicBezTo>
                    <a:cubicBezTo>
                      <a:pt x="3105" y="5159"/>
                      <a:pt x="3653" y="4976"/>
                      <a:pt x="4155" y="4543"/>
                    </a:cubicBezTo>
                    <a:cubicBezTo>
                      <a:pt x="5410" y="3470"/>
                      <a:pt x="5730" y="1781"/>
                      <a:pt x="5342" y="229"/>
                    </a:cubicBezTo>
                    <a:cubicBezTo>
                      <a:pt x="5296" y="69"/>
                      <a:pt x="5182" y="0"/>
                      <a:pt x="504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1077047" y="2016545"/>
                <a:ext cx="17262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389" y="1"/>
                    </a:moveTo>
                    <a:cubicBezTo>
                      <a:pt x="252" y="92"/>
                      <a:pt x="115" y="184"/>
                      <a:pt x="1" y="275"/>
                    </a:cubicBezTo>
                    <a:cubicBezTo>
                      <a:pt x="161" y="343"/>
                      <a:pt x="343" y="412"/>
                      <a:pt x="503" y="480"/>
                    </a:cubicBezTo>
                    <a:cubicBezTo>
                      <a:pt x="480" y="321"/>
                      <a:pt x="434" y="161"/>
                      <a:pt x="389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828741" y="1770958"/>
                <a:ext cx="710510" cy="539711"/>
              </a:xfrm>
              <a:custGeom>
                <a:avLst/>
                <a:gdLst/>
                <a:ahLst/>
                <a:cxnLst/>
                <a:rect l="l" t="t" r="r" b="b"/>
                <a:pathLst>
                  <a:path w="20704" h="15727" extrusionOk="0">
                    <a:moveTo>
                      <a:pt x="5045" y="0"/>
                    </a:moveTo>
                    <a:cubicBezTo>
                      <a:pt x="2489" y="0"/>
                      <a:pt x="503" y="2032"/>
                      <a:pt x="46" y="4474"/>
                    </a:cubicBezTo>
                    <a:cubicBezTo>
                      <a:pt x="1" y="4725"/>
                      <a:pt x="229" y="4908"/>
                      <a:pt x="434" y="4908"/>
                    </a:cubicBezTo>
                    <a:cubicBezTo>
                      <a:pt x="571" y="4908"/>
                      <a:pt x="686" y="4816"/>
                      <a:pt x="731" y="4656"/>
                    </a:cubicBezTo>
                    <a:cubicBezTo>
                      <a:pt x="1188" y="2123"/>
                      <a:pt x="3174" y="799"/>
                      <a:pt x="5137" y="799"/>
                    </a:cubicBezTo>
                    <a:cubicBezTo>
                      <a:pt x="7008" y="799"/>
                      <a:pt x="8880" y="2009"/>
                      <a:pt x="9382" y="4474"/>
                    </a:cubicBezTo>
                    <a:cubicBezTo>
                      <a:pt x="9405" y="4634"/>
                      <a:pt x="9565" y="4748"/>
                      <a:pt x="9724" y="4748"/>
                    </a:cubicBezTo>
                    <a:cubicBezTo>
                      <a:pt x="9793" y="4748"/>
                      <a:pt x="9839" y="4725"/>
                      <a:pt x="9884" y="4702"/>
                    </a:cubicBezTo>
                    <a:cubicBezTo>
                      <a:pt x="11140" y="3743"/>
                      <a:pt x="12555" y="3059"/>
                      <a:pt x="14061" y="3059"/>
                    </a:cubicBezTo>
                    <a:cubicBezTo>
                      <a:pt x="14541" y="3059"/>
                      <a:pt x="15020" y="3127"/>
                      <a:pt x="15522" y="3264"/>
                    </a:cubicBezTo>
                    <a:cubicBezTo>
                      <a:pt x="17257" y="3812"/>
                      <a:pt x="18535" y="5387"/>
                      <a:pt x="19197" y="7007"/>
                    </a:cubicBezTo>
                    <a:cubicBezTo>
                      <a:pt x="19859" y="8628"/>
                      <a:pt x="19973" y="10523"/>
                      <a:pt x="19265" y="12143"/>
                    </a:cubicBezTo>
                    <a:cubicBezTo>
                      <a:pt x="18352" y="14129"/>
                      <a:pt x="16252" y="14905"/>
                      <a:pt x="14198" y="15019"/>
                    </a:cubicBezTo>
                    <a:cubicBezTo>
                      <a:pt x="13764" y="15065"/>
                      <a:pt x="13764" y="15727"/>
                      <a:pt x="14175" y="15727"/>
                    </a:cubicBezTo>
                    <a:lnTo>
                      <a:pt x="14198" y="15727"/>
                    </a:lnTo>
                    <a:cubicBezTo>
                      <a:pt x="16412" y="15590"/>
                      <a:pt x="18512" y="14814"/>
                      <a:pt x="19676" y="12828"/>
                    </a:cubicBezTo>
                    <a:cubicBezTo>
                      <a:pt x="20703" y="11093"/>
                      <a:pt x="20589" y="8856"/>
                      <a:pt x="19950" y="7007"/>
                    </a:cubicBezTo>
                    <a:cubicBezTo>
                      <a:pt x="19288" y="5181"/>
                      <a:pt x="17919" y="3470"/>
                      <a:pt x="16070" y="2739"/>
                    </a:cubicBezTo>
                    <a:cubicBezTo>
                      <a:pt x="15408" y="2465"/>
                      <a:pt x="14723" y="2351"/>
                      <a:pt x="14084" y="2351"/>
                    </a:cubicBezTo>
                    <a:cubicBezTo>
                      <a:pt x="12600" y="2351"/>
                      <a:pt x="11185" y="2945"/>
                      <a:pt x="9930" y="3812"/>
                    </a:cubicBezTo>
                    <a:cubicBezTo>
                      <a:pt x="9975" y="3972"/>
                      <a:pt x="10021" y="4132"/>
                      <a:pt x="10044" y="4291"/>
                    </a:cubicBezTo>
                    <a:cubicBezTo>
                      <a:pt x="9884" y="4223"/>
                      <a:pt x="9702" y="4154"/>
                      <a:pt x="9542" y="4086"/>
                    </a:cubicBezTo>
                    <a:cubicBezTo>
                      <a:pt x="9656" y="3995"/>
                      <a:pt x="9793" y="3903"/>
                      <a:pt x="9930" y="3812"/>
                    </a:cubicBezTo>
                    <a:cubicBezTo>
                      <a:pt x="9291" y="1575"/>
                      <a:pt x="7533" y="23"/>
                      <a:pt x="511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1192219" y="2109788"/>
                <a:ext cx="98731" cy="15041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4383" extrusionOk="0">
                    <a:moveTo>
                      <a:pt x="479" y="0"/>
                    </a:moveTo>
                    <a:cubicBezTo>
                      <a:pt x="183" y="0"/>
                      <a:pt x="0" y="457"/>
                      <a:pt x="297" y="662"/>
                    </a:cubicBezTo>
                    <a:cubicBezTo>
                      <a:pt x="1301" y="1324"/>
                      <a:pt x="2100" y="2671"/>
                      <a:pt x="1233" y="3766"/>
                    </a:cubicBezTo>
                    <a:cubicBezTo>
                      <a:pt x="1027" y="4040"/>
                      <a:pt x="1256" y="4383"/>
                      <a:pt x="1484" y="4383"/>
                    </a:cubicBezTo>
                    <a:cubicBezTo>
                      <a:pt x="1575" y="4383"/>
                      <a:pt x="1644" y="4360"/>
                      <a:pt x="1712" y="4268"/>
                    </a:cubicBezTo>
                    <a:cubicBezTo>
                      <a:pt x="2876" y="2785"/>
                      <a:pt x="2077" y="1004"/>
                      <a:pt x="639" y="69"/>
                    </a:cubicBezTo>
                    <a:cubicBezTo>
                      <a:pt x="594" y="23"/>
                      <a:pt x="525" y="0"/>
                      <a:pt x="479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895331" y="1702465"/>
                <a:ext cx="21174" cy="141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11" extrusionOk="0">
                    <a:moveTo>
                      <a:pt x="343" y="0"/>
                    </a:moveTo>
                    <a:cubicBezTo>
                      <a:pt x="229" y="137"/>
                      <a:pt x="114" y="274"/>
                      <a:pt x="0" y="411"/>
                    </a:cubicBezTo>
                    <a:lnTo>
                      <a:pt x="617" y="411"/>
                    </a:lnTo>
                    <a:cubicBezTo>
                      <a:pt x="525" y="274"/>
                      <a:pt x="434" y="137"/>
                      <a:pt x="343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593365" y="1278642"/>
                <a:ext cx="513870" cy="150448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4384" extrusionOk="0">
                    <a:moveTo>
                      <a:pt x="3652" y="1"/>
                    </a:moveTo>
                    <a:cubicBezTo>
                      <a:pt x="2100" y="1"/>
                      <a:pt x="913" y="1256"/>
                      <a:pt x="160" y="2535"/>
                    </a:cubicBezTo>
                    <a:cubicBezTo>
                      <a:pt x="0" y="2808"/>
                      <a:pt x="229" y="3060"/>
                      <a:pt x="480" y="3060"/>
                    </a:cubicBezTo>
                    <a:cubicBezTo>
                      <a:pt x="571" y="3060"/>
                      <a:pt x="685" y="3014"/>
                      <a:pt x="754" y="2877"/>
                    </a:cubicBezTo>
                    <a:cubicBezTo>
                      <a:pt x="1484" y="1667"/>
                      <a:pt x="2443" y="731"/>
                      <a:pt x="3744" y="731"/>
                    </a:cubicBezTo>
                    <a:cubicBezTo>
                      <a:pt x="4040" y="731"/>
                      <a:pt x="4337" y="777"/>
                      <a:pt x="4679" y="891"/>
                    </a:cubicBezTo>
                    <a:cubicBezTo>
                      <a:pt x="6095" y="1325"/>
                      <a:pt x="7190" y="2694"/>
                      <a:pt x="7966" y="3881"/>
                    </a:cubicBezTo>
                    <a:cubicBezTo>
                      <a:pt x="8058" y="3995"/>
                      <a:pt x="8149" y="4041"/>
                      <a:pt x="8263" y="4041"/>
                    </a:cubicBezTo>
                    <a:cubicBezTo>
                      <a:pt x="8377" y="4041"/>
                      <a:pt x="8491" y="3995"/>
                      <a:pt x="8583" y="3881"/>
                    </a:cubicBezTo>
                    <a:cubicBezTo>
                      <a:pt x="9359" y="2831"/>
                      <a:pt x="10888" y="1941"/>
                      <a:pt x="12166" y="1941"/>
                    </a:cubicBezTo>
                    <a:cubicBezTo>
                      <a:pt x="13193" y="1941"/>
                      <a:pt x="14061" y="2512"/>
                      <a:pt x="14243" y="4041"/>
                    </a:cubicBezTo>
                    <a:cubicBezTo>
                      <a:pt x="14266" y="4269"/>
                      <a:pt x="14472" y="4383"/>
                      <a:pt x="14631" y="4383"/>
                    </a:cubicBezTo>
                    <a:cubicBezTo>
                      <a:pt x="14814" y="4383"/>
                      <a:pt x="14974" y="4269"/>
                      <a:pt x="14951" y="4041"/>
                    </a:cubicBezTo>
                    <a:cubicBezTo>
                      <a:pt x="14700" y="2055"/>
                      <a:pt x="13536" y="1279"/>
                      <a:pt x="12166" y="1279"/>
                    </a:cubicBezTo>
                    <a:cubicBezTo>
                      <a:pt x="10819" y="1279"/>
                      <a:pt x="9313" y="2032"/>
                      <a:pt x="8309" y="3128"/>
                    </a:cubicBezTo>
                    <a:cubicBezTo>
                      <a:pt x="8400" y="3265"/>
                      <a:pt x="8491" y="3402"/>
                      <a:pt x="8583" y="3539"/>
                    </a:cubicBezTo>
                    <a:lnTo>
                      <a:pt x="7966" y="3539"/>
                    </a:lnTo>
                    <a:cubicBezTo>
                      <a:pt x="8080" y="3402"/>
                      <a:pt x="8195" y="3265"/>
                      <a:pt x="8309" y="3128"/>
                    </a:cubicBezTo>
                    <a:cubicBezTo>
                      <a:pt x="7304" y="1736"/>
                      <a:pt x="6026" y="457"/>
                      <a:pt x="4291" y="69"/>
                    </a:cubicBezTo>
                    <a:cubicBezTo>
                      <a:pt x="4063" y="24"/>
                      <a:pt x="3858" y="1"/>
                      <a:pt x="365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842632" y="1145682"/>
                <a:ext cx="177044" cy="61119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1781" extrusionOk="0">
                    <a:moveTo>
                      <a:pt x="2785" y="0"/>
                    </a:moveTo>
                    <a:cubicBezTo>
                      <a:pt x="1940" y="0"/>
                      <a:pt x="1027" y="388"/>
                      <a:pt x="274" y="1028"/>
                    </a:cubicBezTo>
                    <a:cubicBezTo>
                      <a:pt x="0" y="1256"/>
                      <a:pt x="251" y="1598"/>
                      <a:pt x="548" y="1598"/>
                    </a:cubicBezTo>
                    <a:cubicBezTo>
                      <a:pt x="617" y="1598"/>
                      <a:pt x="685" y="1575"/>
                      <a:pt x="776" y="1507"/>
                    </a:cubicBezTo>
                    <a:cubicBezTo>
                      <a:pt x="1370" y="1005"/>
                      <a:pt x="2077" y="685"/>
                      <a:pt x="2762" y="685"/>
                    </a:cubicBezTo>
                    <a:cubicBezTo>
                      <a:pt x="3378" y="685"/>
                      <a:pt x="3949" y="936"/>
                      <a:pt x="4383" y="1621"/>
                    </a:cubicBezTo>
                    <a:cubicBezTo>
                      <a:pt x="4451" y="1735"/>
                      <a:pt x="4565" y="1781"/>
                      <a:pt x="4657" y="1781"/>
                    </a:cubicBezTo>
                    <a:cubicBezTo>
                      <a:pt x="4908" y="1781"/>
                      <a:pt x="5159" y="1530"/>
                      <a:pt x="4976" y="1256"/>
                    </a:cubicBezTo>
                    <a:cubicBezTo>
                      <a:pt x="4406" y="366"/>
                      <a:pt x="3607" y="0"/>
                      <a:pt x="278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11740" y="1407398"/>
                <a:ext cx="277320" cy="172342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5022" extrusionOk="0">
                    <a:moveTo>
                      <a:pt x="4086" y="3721"/>
                    </a:moveTo>
                    <a:cubicBezTo>
                      <a:pt x="4268" y="3766"/>
                      <a:pt x="4474" y="3835"/>
                      <a:pt x="4679" y="3926"/>
                    </a:cubicBezTo>
                    <a:cubicBezTo>
                      <a:pt x="4542" y="4063"/>
                      <a:pt x="4405" y="4200"/>
                      <a:pt x="4268" y="4337"/>
                    </a:cubicBezTo>
                    <a:cubicBezTo>
                      <a:pt x="4177" y="4131"/>
                      <a:pt x="4109" y="3926"/>
                      <a:pt x="4086" y="3721"/>
                    </a:cubicBezTo>
                    <a:close/>
                    <a:moveTo>
                      <a:pt x="6962" y="0"/>
                    </a:moveTo>
                    <a:cubicBezTo>
                      <a:pt x="5044" y="0"/>
                      <a:pt x="3698" y="1826"/>
                      <a:pt x="4086" y="3721"/>
                    </a:cubicBezTo>
                    <a:cubicBezTo>
                      <a:pt x="3538" y="3561"/>
                      <a:pt x="3013" y="3492"/>
                      <a:pt x="2511" y="3492"/>
                    </a:cubicBezTo>
                    <a:cubicBezTo>
                      <a:pt x="1575" y="3492"/>
                      <a:pt x="730" y="3743"/>
                      <a:pt x="0" y="4177"/>
                    </a:cubicBezTo>
                    <a:lnTo>
                      <a:pt x="0" y="5022"/>
                    </a:lnTo>
                    <a:cubicBezTo>
                      <a:pt x="685" y="4497"/>
                      <a:pt x="1552" y="4200"/>
                      <a:pt x="2534" y="4200"/>
                    </a:cubicBezTo>
                    <a:cubicBezTo>
                      <a:pt x="3150" y="4200"/>
                      <a:pt x="3812" y="4314"/>
                      <a:pt x="4497" y="4588"/>
                    </a:cubicBezTo>
                    <a:cubicBezTo>
                      <a:pt x="4542" y="4611"/>
                      <a:pt x="4565" y="4611"/>
                      <a:pt x="4588" y="4611"/>
                    </a:cubicBezTo>
                    <a:cubicBezTo>
                      <a:pt x="4816" y="4611"/>
                      <a:pt x="5022" y="4360"/>
                      <a:pt x="4930" y="4154"/>
                    </a:cubicBezTo>
                    <a:cubicBezTo>
                      <a:pt x="4268" y="2557"/>
                      <a:pt x="5227" y="685"/>
                      <a:pt x="6916" y="685"/>
                    </a:cubicBezTo>
                    <a:cubicBezTo>
                      <a:pt x="7099" y="685"/>
                      <a:pt x="7304" y="708"/>
                      <a:pt x="7510" y="753"/>
                    </a:cubicBezTo>
                    <a:cubicBezTo>
                      <a:pt x="7532" y="776"/>
                      <a:pt x="7555" y="776"/>
                      <a:pt x="7578" y="776"/>
                    </a:cubicBezTo>
                    <a:cubicBezTo>
                      <a:pt x="7966" y="776"/>
                      <a:pt x="8080" y="183"/>
                      <a:pt x="7692" y="91"/>
                    </a:cubicBezTo>
                    <a:cubicBezTo>
                      <a:pt x="7441" y="46"/>
                      <a:pt x="7190" y="0"/>
                      <a:pt x="6962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140192" y="1664062"/>
                <a:ext cx="20419" cy="2117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17" extrusionOk="0">
                    <a:moveTo>
                      <a:pt x="1" y="1"/>
                    </a:moveTo>
                    <a:cubicBezTo>
                      <a:pt x="24" y="206"/>
                      <a:pt x="92" y="411"/>
                      <a:pt x="183" y="617"/>
                    </a:cubicBezTo>
                    <a:cubicBezTo>
                      <a:pt x="320" y="480"/>
                      <a:pt x="457" y="343"/>
                      <a:pt x="594" y="206"/>
                    </a:cubicBezTo>
                    <a:cubicBezTo>
                      <a:pt x="389" y="115"/>
                      <a:pt x="183" y="46"/>
                      <a:pt x="1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133133" y="1622222"/>
                <a:ext cx="17079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000" extrusionOk="0">
                    <a:moveTo>
                      <a:pt x="4314" y="1"/>
                    </a:moveTo>
                    <a:cubicBezTo>
                      <a:pt x="1598" y="1"/>
                      <a:pt x="46" y="2009"/>
                      <a:pt x="0" y="4680"/>
                    </a:cubicBezTo>
                    <a:cubicBezTo>
                      <a:pt x="0" y="4885"/>
                      <a:pt x="183" y="4999"/>
                      <a:pt x="343" y="4999"/>
                    </a:cubicBezTo>
                    <a:cubicBezTo>
                      <a:pt x="525" y="4999"/>
                      <a:pt x="708" y="4885"/>
                      <a:pt x="708" y="4680"/>
                    </a:cubicBezTo>
                    <a:cubicBezTo>
                      <a:pt x="754" y="2375"/>
                      <a:pt x="1986" y="686"/>
                      <a:pt x="4337" y="686"/>
                    </a:cubicBezTo>
                    <a:lnTo>
                      <a:pt x="4543" y="686"/>
                    </a:lnTo>
                    <a:cubicBezTo>
                      <a:pt x="4976" y="686"/>
                      <a:pt x="4953" y="24"/>
                      <a:pt x="4520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48563" y="2036141"/>
                <a:ext cx="278864" cy="600831"/>
              </a:xfrm>
              <a:custGeom>
                <a:avLst/>
                <a:gdLst/>
                <a:ahLst/>
                <a:cxnLst/>
                <a:rect l="l" t="t" r="r" b="b"/>
                <a:pathLst>
                  <a:path w="8126" h="17508" extrusionOk="0">
                    <a:moveTo>
                      <a:pt x="7669" y="1"/>
                    </a:moveTo>
                    <a:cubicBezTo>
                      <a:pt x="5592" y="115"/>
                      <a:pt x="3949" y="1324"/>
                      <a:pt x="3287" y="3287"/>
                    </a:cubicBezTo>
                    <a:cubicBezTo>
                      <a:pt x="2716" y="4999"/>
                      <a:pt x="4109" y="6346"/>
                      <a:pt x="5273" y="7442"/>
                    </a:cubicBezTo>
                    <a:cubicBezTo>
                      <a:pt x="5524" y="7396"/>
                      <a:pt x="5752" y="7350"/>
                      <a:pt x="6003" y="7327"/>
                    </a:cubicBezTo>
                    <a:lnTo>
                      <a:pt x="6003" y="7327"/>
                    </a:lnTo>
                    <a:cubicBezTo>
                      <a:pt x="5935" y="7510"/>
                      <a:pt x="5843" y="7716"/>
                      <a:pt x="5775" y="7921"/>
                    </a:cubicBezTo>
                    <a:cubicBezTo>
                      <a:pt x="5615" y="7761"/>
                      <a:pt x="5455" y="7601"/>
                      <a:pt x="5273" y="7442"/>
                    </a:cubicBezTo>
                    <a:cubicBezTo>
                      <a:pt x="890" y="8514"/>
                      <a:pt x="0" y="14791"/>
                      <a:pt x="3675" y="17462"/>
                    </a:cubicBezTo>
                    <a:cubicBezTo>
                      <a:pt x="3744" y="17508"/>
                      <a:pt x="3789" y="17508"/>
                      <a:pt x="3858" y="17508"/>
                    </a:cubicBezTo>
                    <a:cubicBezTo>
                      <a:pt x="4132" y="17508"/>
                      <a:pt x="4314" y="17074"/>
                      <a:pt x="4017" y="16846"/>
                    </a:cubicBezTo>
                    <a:cubicBezTo>
                      <a:pt x="731" y="14449"/>
                      <a:pt x="1689" y="8469"/>
                      <a:pt x="6003" y="8012"/>
                    </a:cubicBezTo>
                    <a:cubicBezTo>
                      <a:pt x="6300" y="7989"/>
                      <a:pt x="6483" y="7647"/>
                      <a:pt x="6254" y="7419"/>
                    </a:cubicBezTo>
                    <a:cubicBezTo>
                      <a:pt x="5410" y="6574"/>
                      <a:pt x="4337" y="5798"/>
                      <a:pt x="3949" y="4634"/>
                    </a:cubicBezTo>
                    <a:cubicBezTo>
                      <a:pt x="3196" y="2489"/>
                      <a:pt x="5935" y="799"/>
                      <a:pt x="7669" y="685"/>
                    </a:cubicBezTo>
                    <a:cubicBezTo>
                      <a:pt x="8103" y="663"/>
                      <a:pt x="8126" y="1"/>
                      <a:pt x="769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29488" y="2287591"/>
                <a:ext cx="2512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594" extrusionOk="0">
                    <a:moveTo>
                      <a:pt x="731" y="0"/>
                    </a:moveTo>
                    <a:cubicBezTo>
                      <a:pt x="480" y="23"/>
                      <a:pt x="252" y="69"/>
                      <a:pt x="1" y="115"/>
                    </a:cubicBezTo>
                    <a:cubicBezTo>
                      <a:pt x="183" y="274"/>
                      <a:pt x="343" y="434"/>
                      <a:pt x="503" y="594"/>
                    </a:cubicBezTo>
                    <a:cubicBezTo>
                      <a:pt x="571" y="389"/>
                      <a:pt x="663" y="183"/>
                      <a:pt x="731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977558" y="2450493"/>
                <a:ext cx="806084" cy="1268203"/>
              </a:xfrm>
              <a:custGeom>
                <a:avLst/>
                <a:gdLst/>
                <a:ahLst/>
                <a:cxnLst/>
                <a:rect l="l" t="t" r="r" b="b"/>
                <a:pathLst>
                  <a:path w="23489" h="36955" extrusionOk="0">
                    <a:moveTo>
                      <a:pt x="17622" y="1"/>
                    </a:moveTo>
                    <a:lnTo>
                      <a:pt x="17622" y="1"/>
                    </a:lnTo>
                    <a:cubicBezTo>
                      <a:pt x="15180" y="2329"/>
                      <a:pt x="13103" y="5022"/>
                      <a:pt x="10660" y="7350"/>
                    </a:cubicBezTo>
                    <a:cubicBezTo>
                      <a:pt x="7602" y="10158"/>
                      <a:pt x="4406" y="13353"/>
                      <a:pt x="2580" y="17256"/>
                    </a:cubicBezTo>
                    <a:cubicBezTo>
                      <a:pt x="1" y="22894"/>
                      <a:pt x="868" y="31088"/>
                      <a:pt x="1850" y="36955"/>
                    </a:cubicBezTo>
                    <a:cubicBezTo>
                      <a:pt x="17508" y="32686"/>
                      <a:pt x="23488" y="13467"/>
                      <a:pt x="17622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1045131" y="2661928"/>
                <a:ext cx="501688" cy="1055366"/>
              </a:xfrm>
              <a:custGeom>
                <a:avLst/>
                <a:gdLst/>
                <a:ahLst/>
                <a:cxnLst/>
                <a:rect l="l" t="t" r="r" b="b"/>
                <a:pathLst>
                  <a:path w="14619" h="30753" extrusionOk="0">
                    <a:moveTo>
                      <a:pt x="14189" y="0"/>
                    </a:moveTo>
                    <a:cubicBezTo>
                      <a:pt x="14051" y="0"/>
                      <a:pt x="13912" y="70"/>
                      <a:pt x="13850" y="231"/>
                    </a:cubicBezTo>
                    <a:cubicBezTo>
                      <a:pt x="11955" y="5686"/>
                      <a:pt x="9079" y="10685"/>
                      <a:pt x="6934" y="16003"/>
                    </a:cubicBezTo>
                    <a:cubicBezTo>
                      <a:pt x="4994" y="20887"/>
                      <a:pt x="3350" y="26000"/>
                      <a:pt x="178" y="30269"/>
                    </a:cubicBezTo>
                    <a:cubicBezTo>
                      <a:pt x="0" y="30511"/>
                      <a:pt x="245" y="30753"/>
                      <a:pt x="500" y="30753"/>
                    </a:cubicBezTo>
                    <a:cubicBezTo>
                      <a:pt x="606" y="30753"/>
                      <a:pt x="714" y="30711"/>
                      <a:pt x="794" y="30611"/>
                    </a:cubicBezTo>
                    <a:cubicBezTo>
                      <a:pt x="3807" y="26548"/>
                      <a:pt x="5473" y="21663"/>
                      <a:pt x="7299" y="17007"/>
                    </a:cubicBezTo>
                    <a:cubicBezTo>
                      <a:pt x="9490" y="11369"/>
                      <a:pt x="12526" y="6119"/>
                      <a:pt x="14535" y="436"/>
                    </a:cubicBezTo>
                    <a:cubicBezTo>
                      <a:pt x="14618" y="171"/>
                      <a:pt x="14405" y="0"/>
                      <a:pt x="1418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1176535" y="3468029"/>
                <a:ext cx="14928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57" extrusionOk="0">
                    <a:moveTo>
                      <a:pt x="411" y="0"/>
                    </a:moveTo>
                    <a:cubicBezTo>
                      <a:pt x="275" y="46"/>
                      <a:pt x="138" y="92"/>
                      <a:pt x="1" y="115"/>
                    </a:cubicBezTo>
                    <a:cubicBezTo>
                      <a:pt x="138" y="229"/>
                      <a:pt x="275" y="343"/>
                      <a:pt x="434" y="457"/>
                    </a:cubicBezTo>
                    <a:cubicBezTo>
                      <a:pt x="411" y="320"/>
                      <a:pt x="411" y="160"/>
                      <a:pt x="411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1118881" y="3190841"/>
                <a:ext cx="283154" cy="304911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8885" extrusionOk="0">
                    <a:moveTo>
                      <a:pt x="414" y="0"/>
                    </a:moveTo>
                    <a:cubicBezTo>
                      <a:pt x="207" y="0"/>
                      <a:pt x="1" y="170"/>
                      <a:pt x="83" y="431"/>
                    </a:cubicBezTo>
                    <a:cubicBezTo>
                      <a:pt x="927" y="3056"/>
                      <a:pt x="1270" y="5795"/>
                      <a:pt x="1407" y="8534"/>
                    </a:cubicBezTo>
                    <a:cubicBezTo>
                      <a:pt x="1427" y="8736"/>
                      <a:pt x="1590" y="8884"/>
                      <a:pt x="1785" y="8884"/>
                    </a:cubicBezTo>
                    <a:cubicBezTo>
                      <a:pt x="1811" y="8884"/>
                      <a:pt x="1837" y="8882"/>
                      <a:pt x="1863" y="8876"/>
                    </a:cubicBezTo>
                    <a:cubicBezTo>
                      <a:pt x="4077" y="8329"/>
                      <a:pt x="6337" y="7164"/>
                      <a:pt x="8003" y="5612"/>
                    </a:cubicBezTo>
                    <a:cubicBezTo>
                      <a:pt x="8251" y="5365"/>
                      <a:pt x="8019" y="5008"/>
                      <a:pt x="7743" y="5008"/>
                    </a:cubicBezTo>
                    <a:cubicBezTo>
                      <a:pt x="7662" y="5008"/>
                      <a:pt x="7578" y="5038"/>
                      <a:pt x="7501" y="5110"/>
                    </a:cubicBezTo>
                    <a:cubicBezTo>
                      <a:pt x="6040" y="6503"/>
                      <a:pt x="4054" y="7552"/>
                      <a:pt x="2091" y="8077"/>
                    </a:cubicBezTo>
                    <a:cubicBezTo>
                      <a:pt x="2091" y="8237"/>
                      <a:pt x="2091" y="8397"/>
                      <a:pt x="2114" y="8534"/>
                    </a:cubicBezTo>
                    <a:cubicBezTo>
                      <a:pt x="1955" y="8420"/>
                      <a:pt x="1818" y="8306"/>
                      <a:pt x="1681" y="8192"/>
                    </a:cubicBezTo>
                    <a:cubicBezTo>
                      <a:pt x="1818" y="8169"/>
                      <a:pt x="1955" y="8123"/>
                      <a:pt x="2091" y="8077"/>
                    </a:cubicBezTo>
                    <a:cubicBezTo>
                      <a:pt x="1932" y="5430"/>
                      <a:pt x="1566" y="2782"/>
                      <a:pt x="745" y="248"/>
                    </a:cubicBezTo>
                    <a:cubicBezTo>
                      <a:pt x="690" y="75"/>
                      <a:pt x="552" y="0"/>
                      <a:pt x="41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1202686" y="3039669"/>
                <a:ext cx="309029" cy="2255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6571" extrusionOk="0">
                    <a:moveTo>
                      <a:pt x="429" y="0"/>
                    </a:moveTo>
                    <a:cubicBezTo>
                      <a:pt x="215" y="0"/>
                      <a:pt x="1" y="170"/>
                      <a:pt x="83" y="431"/>
                    </a:cubicBezTo>
                    <a:cubicBezTo>
                      <a:pt x="699" y="2371"/>
                      <a:pt x="1293" y="4334"/>
                      <a:pt x="1795" y="6297"/>
                    </a:cubicBezTo>
                    <a:cubicBezTo>
                      <a:pt x="1841" y="6434"/>
                      <a:pt x="1978" y="6571"/>
                      <a:pt x="2137" y="6571"/>
                    </a:cubicBezTo>
                    <a:cubicBezTo>
                      <a:pt x="4443" y="6297"/>
                      <a:pt x="6999" y="4882"/>
                      <a:pt x="8734" y="3398"/>
                    </a:cubicBezTo>
                    <a:cubicBezTo>
                      <a:pt x="9005" y="3163"/>
                      <a:pt x="8761" y="2814"/>
                      <a:pt x="8478" y="2814"/>
                    </a:cubicBezTo>
                    <a:cubicBezTo>
                      <a:pt x="8404" y="2814"/>
                      <a:pt x="8326" y="2839"/>
                      <a:pt x="8255" y="2896"/>
                    </a:cubicBezTo>
                    <a:cubicBezTo>
                      <a:pt x="6862" y="4083"/>
                      <a:pt x="5082" y="4950"/>
                      <a:pt x="3370" y="5566"/>
                    </a:cubicBezTo>
                    <a:cubicBezTo>
                      <a:pt x="3096" y="5658"/>
                      <a:pt x="2822" y="5726"/>
                      <a:pt x="2525" y="5795"/>
                    </a:cubicBezTo>
                    <a:cubicBezTo>
                      <a:pt x="2520" y="5796"/>
                      <a:pt x="2515" y="5797"/>
                      <a:pt x="2510" y="5797"/>
                    </a:cubicBezTo>
                    <a:cubicBezTo>
                      <a:pt x="2284" y="5797"/>
                      <a:pt x="1999" y="4330"/>
                      <a:pt x="1955" y="4151"/>
                    </a:cubicBezTo>
                    <a:cubicBezTo>
                      <a:pt x="1567" y="2850"/>
                      <a:pt x="1156" y="1549"/>
                      <a:pt x="768" y="248"/>
                    </a:cubicBezTo>
                    <a:cubicBezTo>
                      <a:pt x="713" y="75"/>
                      <a:pt x="571" y="0"/>
                      <a:pt x="42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1356706" y="3062250"/>
                <a:ext cx="14928" cy="1101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343" y="1"/>
                    </a:moveTo>
                    <a:cubicBezTo>
                      <a:pt x="229" y="24"/>
                      <a:pt x="115" y="47"/>
                      <a:pt x="0" y="69"/>
                    </a:cubicBezTo>
                    <a:cubicBezTo>
                      <a:pt x="137" y="161"/>
                      <a:pt x="297" y="252"/>
                      <a:pt x="434" y="321"/>
                    </a:cubicBezTo>
                    <a:cubicBezTo>
                      <a:pt x="411" y="206"/>
                      <a:pt x="366" y="92"/>
                      <a:pt x="34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1295585" y="2879849"/>
                <a:ext cx="244855" cy="208685"/>
              </a:xfrm>
              <a:custGeom>
                <a:avLst/>
                <a:gdLst/>
                <a:ahLst/>
                <a:cxnLst/>
                <a:rect l="l" t="t" r="r" b="b"/>
                <a:pathLst>
                  <a:path w="7135" h="6081" extrusionOk="0">
                    <a:moveTo>
                      <a:pt x="417" y="1"/>
                    </a:moveTo>
                    <a:cubicBezTo>
                      <a:pt x="213" y="1"/>
                      <a:pt x="1" y="171"/>
                      <a:pt x="70" y="431"/>
                    </a:cubicBezTo>
                    <a:cubicBezTo>
                      <a:pt x="572" y="2235"/>
                      <a:pt x="1142" y="3992"/>
                      <a:pt x="1530" y="5818"/>
                    </a:cubicBezTo>
                    <a:cubicBezTo>
                      <a:pt x="1568" y="5989"/>
                      <a:pt x="1717" y="6081"/>
                      <a:pt x="1870" y="6081"/>
                    </a:cubicBezTo>
                    <a:cubicBezTo>
                      <a:pt x="1902" y="6081"/>
                      <a:pt x="1933" y="6077"/>
                      <a:pt x="1964" y="6069"/>
                    </a:cubicBezTo>
                    <a:cubicBezTo>
                      <a:pt x="3585" y="5681"/>
                      <a:pt x="5160" y="5202"/>
                      <a:pt x="6735" y="4723"/>
                    </a:cubicBezTo>
                    <a:cubicBezTo>
                      <a:pt x="7134" y="4596"/>
                      <a:pt x="7011" y="4025"/>
                      <a:pt x="6649" y="4025"/>
                    </a:cubicBezTo>
                    <a:cubicBezTo>
                      <a:pt x="6619" y="4025"/>
                      <a:pt x="6586" y="4029"/>
                      <a:pt x="6552" y="4038"/>
                    </a:cubicBezTo>
                    <a:cubicBezTo>
                      <a:pt x="5091" y="4494"/>
                      <a:pt x="3630" y="4951"/>
                      <a:pt x="2124" y="5316"/>
                    </a:cubicBezTo>
                    <a:cubicBezTo>
                      <a:pt x="2147" y="5407"/>
                      <a:pt x="2192" y="5521"/>
                      <a:pt x="2215" y="5636"/>
                    </a:cubicBezTo>
                    <a:cubicBezTo>
                      <a:pt x="2078" y="5567"/>
                      <a:pt x="1918" y="5476"/>
                      <a:pt x="1781" y="5384"/>
                    </a:cubicBezTo>
                    <a:cubicBezTo>
                      <a:pt x="1896" y="5362"/>
                      <a:pt x="2010" y="5339"/>
                      <a:pt x="2124" y="5316"/>
                    </a:cubicBezTo>
                    <a:cubicBezTo>
                      <a:pt x="1736" y="3604"/>
                      <a:pt x="1211" y="1938"/>
                      <a:pt x="731" y="249"/>
                    </a:cubicBezTo>
                    <a:cubicBezTo>
                      <a:pt x="686" y="76"/>
                      <a:pt x="553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1448336" y="2857027"/>
                <a:ext cx="1180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89" extrusionOk="0">
                    <a:moveTo>
                      <a:pt x="275" y="1"/>
                    </a:moveTo>
                    <a:cubicBezTo>
                      <a:pt x="184" y="24"/>
                      <a:pt x="92" y="46"/>
                      <a:pt x="1" y="46"/>
                    </a:cubicBezTo>
                    <a:cubicBezTo>
                      <a:pt x="115" y="161"/>
                      <a:pt x="229" y="275"/>
                      <a:pt x="343" y="389"/>
                    </a:cubicBezTo>
                    <a:cubicBezTo>
                      <a:pt x="321" y="252"/>
                      <a:pt x="298" y="138"/>
                      <a:pt x="27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1399604" y="2725314"/>
                <a:ext cx="215891" cy="15765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594" extrusionOk="0">
                    <a:moveTo>
                      <a:pt x="417" y="1"/>
                    </a:moveTo>
                    <a:cubicBezTo>
                      <a:pt x="205" y="1"/>
                      <a:pt x="0" y="166"/>
                      <a:pt x="97" y="415"/>
                    </a:cubicBezTo>
                    <a:cubicBezTo>
                      <a:pt x="576" y="1648"/>
                      <a:pt x="919" y="2903"/>
                      <a:pt x="1056" y="4227"/>
                    </a:cubicBezTo>
                    <a:cubicBezTo>
                      <a:pt x="1077" y="4400"/>
                      <a:pt x="1202" y="4594"/>
                      <a:pt x="1390" y="4594"/>
                    </a:cubicBezTo>
                    <a:cubicBezTo>
                      <a:pt x="1400" y="4594"/>
                      <a:pt x="1410" y="4593"/>
                      <a:pt x="1421" y="4592"/>
                    </a:cubicBezTo>
                    <a:cubicBezTo>
                      <a:pt x="3087" y="4364"/>
                      <a:pt x="4365" y="3314"/>
                      <a:pt x="5918" y="2743"/>
                    </a:cubicBezTo>
                    <a:cubicBezTo>
                      <a:pt x="6290" y="2598"/>
                      <a:pt x="6175" y="2040"/>
                      <a:pt x="5843" y="2040"/>
                    </a:cubicBezTo>
                    <a:cubicBezTo>
                      <a:pt x="5809" y="2040"/>
                      <a:pt x="5773" y="2046"/>
                      <a:pt x="5735" y="2058"/>
                    </a:cubicBezTo>
                    <a:cubicBezTo>
                      <a:pt x="4365" y="2583"/>
                      <a:pt x="3156" y="3542"/>
                      <a:pt x="1695" y="3839"/>
                    </a:cubicBezTo>
                    <a:cubicBezTo>
                      <a:pt x="1718" y="3976"/>
                      <a:pt x="1741" y="4090"/>
                      <a:pt x="1763" y="4227"/>
                    </a:cubicBezTo>
                    <a:cubicBezTo>
                      <a:pt x="1649" y="4113"/>
                      <a:pt x="1535" y="3999"/>
                      <a:pt x="1421" y="3884"/>
                    </a:cubicBezTo>
                    <a:cubicBezTo>
                      <a:pt x="1512" y="3884"/>
                      <a:pt x="1604" y="3862"/>
                      <a:pt x="1695" y="3839"/>
                    </a:cubicBezTo>
                    <a:cubicBezTo>
                      <a:pt x="1535" y="2583"/>
                      <a:pt x="1216" y="1396"/>
                      <a:pt x="759" y="232"/>
                    </a:cubicBezTo>
                    <a:cubicBezTo>
                      <a:pt x="696" y="71"/>
                      <a:pt x="555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1513369" y="2945568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1538421" y="289464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3" y="0"/>
                    </a:moveTo>
                    <a:cubicBezTo>
                      <a:pt x="1" y="0"/>
                      <a:pt x="1" y="1050"/>
                      <a:pt x="663" y="1050"/>
                    </a:cubicBezTo>
                    <a:cubicBezTo>
                      <a:pt x="1348" y="1050"/>
                      <a:pt x="1348" y="0"/>
                      <a:pt x="663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1563508" y="2940867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1173412" y="2958094"/>
                <a:ext cx="45471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24" y="1027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1193763" y="2903254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7464" y="2958094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85" y="0"/>
                    </a:moveTo>
                    <a:cubicBezTo>
                      <a:pt x="0" y="0"/>
                      <a:pt x="0" y="1027"/>
                      <a:pt x="685" y="1027"/>
                    </a:cubicBezTo>
                    <a:cubicBezTo>
                      <a:pt x="1347" y="1027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1508667" y="2788912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85" y="1"/>
                    </a:moveTo>
                    <a:cubicBezTo>
                      <a:pt x="1" y="1"/>
                      <a:pt x="1" y="1028"/>
                      <a:pt x="685" y="1028"/>
                    </a:cubicBezTo>
                    <a:cubicBezTo>
                      <a:pt x="1347" y="1028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1542368" y="280929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1513369" y="3180545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1534509" y="3134319"/>
                <a:ext cx="45471" cy="3531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9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25" y="1028"/>
                      <a:pt x="1325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1055117" y="317193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0"/>
                      <a:pt x="685" y="1050"/>
                    </a:cubicBezTo>
                    <a:cubicBezTo>
                      <a:pt x="1347" y="1050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1059819" y="3121793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47" y="1028"/>
                      <a:pt x="1347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126" name="Google Shape;1126;p28"/>
            <p:cNvGrpSpPr/>
            <p:nvPr/>
          </p:nvGrpSpPr>
          <p:grpSpPr>
            <a:xfrm flipH="1">
              <a:off x="360809" y="2463956"/>
              <a:ext cx="1326567" cy="2008192"/>
              <a:chOff x="4073425" y="351950"/>
              <a:chExt cx="1608350" cy="2254875"/>
            </a:xfrm>
          </p:grpSpPr>
          <p:sp>
            <p:nvSpPr>
              <p:cNvPr id="1127" name="Google Shape;1127;p28"/>
              <p:cNvSpPr/>
              <p:nvPr/>
            </p:nvSpPr>
            <p:spPr>
              <a:xfrm>
                <a:off x="4940800" y="2303450"/>
                <a:ext cx="29425" cy="173600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6944" extrusionOk="0">
                    <a:moveTo>
                      <a:pt x="400" y="0"/>
                    </a:moveTo>
                    <a:cubicBezTo>
                      <a:pt x="267" y="0"/>
                      <a:pt x="134" y="45"/>
                      <a:pt x="1" y="45"/>
                    </a:cubicBezTo>
                    <a:cubicBezTo>
                      <a:pt x="223" y="2307"/>
                      <a:pt x="489" y="4526"/>
                      <a:pt x="755" y="6744"/>
                    </a:cubicBezTo>
                    <a:cubicBezTo>
                      <a:pt x="755" y="6877"/>
                      <a:pt x="866" y="6944"/>
                      <a:pt x="971" y="6944"/>
                    </a:cubicBezTo>
                    <a:cubicBezTo>
                      <a:pt x="1077" y="6944"/>
                      <a:pt x="1177" y="6877"/>
                      <a:pt x="1154" y="6744"/>
                    </a:cubicBezTo>
                    <a:cubicBezTo>
                      <a:pt x="888" y="4481"/>
                      <a:pt x="666" y="2263"/>
                      <a:pt x="400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4936925" y="2270725"/>
                <a:ext cx="13900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354" extrusionOk="0">
                    <a:moveTo>
                      <a:pt x="189" y="0"/>
                    </a:moveTo>
                    <a:cubicBezTo>
                      <a:pt x="89" y="0"/>
                      <a:pt x="1" y="67"/>
                      <a:pt x="23" y="200"/>
                    </a:cubicBezTo>
                    <a:cubicBezTo>
                      <a:pt x="67" y="599"/>
                      <a:pt x="112" y="999"/>
                      <a:pt x="156" y="1354"/>
                    </a:cubicBezTo>
                    <a:cubicBezTo>
                      <a:pt x="289" y="1354"/>
                      <a:pt x="422" y="1309"/>
                      <a:pt x="555" y="1309"/>
                    </a:cubicBezTo>
                    <a:cubicBezTo>
                      <a:pt x="511" y="910"/>
                      <a:pt x="466" y="555"/>
                      <a:pt x="422" y="200"/>
                    </a:cubicBezTo>
                    <a:cubicBezTo>
                      <a:pt x="400" y="67"/>
                      <a:pt x="289" y="0"/>
                      <a:pt x="189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4824325" y="2469725"/>
                <a:ext cx="151650" cy="919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676" extrusionOk="0">
                    <a:moveTo>
                      <a:pt x="5765" y="1"/>
                    </a:moveTo>
                    <a:cubicBezTo>
                      <a:pt x="5752" y="1"/>
                      <a:pt x="5739" y="2"/>
                      <a:pt x="5725" y="4"/>
                    </a:cubicBezTo>
                    <a:cubicBezTo>
                      <a:pt x="3506" y="492"/>
                      <a:pt x="1599" y="1646"/>
                      <a:pt x="134" y="3332"/>
                    </a:cubicBezTo>
                    <a:cubicBezTo>
                      <a:pt x="1" y="3466"/>
                      <a:pt x="119" y="3675"/>
                      <a:pt x="261" y="3675"/>
                    </a:cubicBezTo>
                    <a:cubicBezTo>
                      <a:pt x="308" y="3675"/>
                      <a:pt x="357" y="3653"/>
                      <a:pt x="401" y="3598"/>
                    </a:cubicBezTo>
                    <a:cubicBezTo>
                      <a:pt x="1865" y="1957"/>
                      <a:pt x="3684" y="892"/>
                      <a:pt x="5813" y="404"/>
                    </a:cubicBezTo>
                    <a:cubicBezTo>
                      <a:pt x="6066" y="362"/>
                      <a:pt x="5999" y="1"/>
                      <a:pt x="5765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4914200" y="2467275"/>
                <a:ext cx="61125" cy="1395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5582" extrusionOk="0">
                    <a:moveTo>
                      <a:pt x="2132" y="0"/>
                    </a:moveTo>
                    <a:cubicBezTo>
                      <a:pt x="2085" y="0"/>
                      <a:pt x="2037" y="17"/>
                      <a:pt x="1997" y="58"/>
                    </a:cubicBezTo>
                    <a:cubicBezTo>
                      <a:pt x="666" y="1522"/>
                      <a:pt x="0" y="3386"/>
                      <a:pt x="133" y="5382"/>
                    </a:cubicBezTo>
                    <a:cubicBezTo>
                      <a:pt x="133" y="5515"/>
                      <a:pt x="244" y="5582"/>
                      <a:pt x="355" y="5582"/>
                    </a:cubicBezTo>
                    <a:cubicBezTo>
                      <a:pt x="466" y="5582"/>
                      <a:pt x="577" y="5515"/>
                      <a:pt x="577" y="5382"/>
                    </a:cubicBezTo>
                    <a:cubicBezTo>
                      <a:pt x="444" y="3519"/>
                      <a:pt x="1021" y="1744"/>
                      <a:pt x="2307" y="369"/>
                    </a:cubicBezTo>
                    <a:cubicBezTo>
                      <a:pt x="2444" y="198"/>
                      <a:pt x="2291" y="0"/>
                      <a:pt x="2132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4967425" y="2470375"/>
                <a:ext cx="95925" cy="102925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4117" extrusionOk="0">
                    <a:moveTo>
                      <a:pt x="206" y="1"/>
                    </a:moveTo>
                    <a:cubicBezTo>
                      <a:pt x="101" y="1"/>
                      <a:pt x="1" y="67"/>
                      <a:pt x="1" y="200"/>
                    </a:cubicBezTo>
                    <a:cubicBezTo>
                      <a:pt x="134" y="2152"/>
                      <a:pt x="1554" y="3794"/>
                      <a:pt x="3506" y="4105"/>
                    </a:cubicBezTo>
                    <a:cubicBezTo>
                      <a:pt x="3530" y="4113"/>
                      <a:pt x="3553" y="4116"/>
                      <a:pt x="3574" y="4116"/>
                    </a:cubicBezTo>
                    <a:cubicBezTo>
                      <a:pt x="3785" y="4116"/>
                      <a:pt x="3837" y="3746"/>
                      <a:pt x="3595" y="3705"/>
                    </a:cubicBezTo>
                    <a:cubicBezTo>
                      <a:pt x="1864" y="3395"/>
                      <a:pt x="533" y="1975"/>
                      <a:pt x="444" y="200"/>
                    </a:cubicBezTo>
                    <a:cubicBezTo>
                      <a:pt x="422" y="67"/>
                      <a:pt x="311" y="1"/>
                      <a:pt x="206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4644650" y="2291250"/>
                <a:ext cx="17775" cy="1748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6994" extrusionOk="0">
                    <a:moveTo>
                      <a:pt x="311" y="0"/>
                    </a:moveTo>
                    <a:cubicBezTo>
                      <a:pt x="223" y="2263"/>
                      <a:pt x="134" y="4526"/>
                      <a:pt x="1" y="6744"/>
                    </a:cubicBezTo>
                    <a:cubicBezTo>
                      <a:pt x="1" y="6899"/>
                      <a:pt x="136" y="6994"/>
                      <a:pt x="257" y="6994"/>
                    </a:cubicBezTo>
                    <a:cubicBezTo>
                      <a:pt x="345" y="6994"/>
                      <a:pt x="426" y="6944"/>
                      <a:pt x="444" y="6833"/>
                    </a:cubicBezTo>
                    <a:cubicBezTo>
                      <a:pt x="533" y="4570"/>
                      <a:pt x="622" y="2352"/>
                      <a:pt x="711" y="133"/>
                    </a:cubicBezTo>
                    <a:cubicBezTo>
                      <a:pt x="578" y="89"/>
                      <a:pt x="444" y="45"/>
                      <a:pt x="311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4652425" y="2258375"/>
                <a:ext cx="12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449" extrusionOk="0">
                    <a:moveTo>
                      <a:pt x="213" y="1"/>
                    </a:moveTo>
                    <a:cubicBezTo>
                      <a:pt x="123" y="1"/>
                      <a:pt x="45" y="50"/>
                      <a:pt x="45" y="162"/>
                    </a:cubicBezTo>
                    <a:cubicBezTo>
                      <a:pt x="45" y="561"/>
                      <a:pt x="0" y="916"/>
                      <a:pt x="0" y="1315"/>
                    </a:cubicBezTo>
                    <a:cubicBezTo>
                      <a:pt x="133" y="1360"/>
                      <a:pt x="267" y="1404"/>
                      <a:pt x="400" y="1448"/>
                    </a:cubicBezTo>
                    <a:cubicBezTo>
                      <a:pt x="444" y="1049"/>
                      <a:pt x="444" y="650"/>
                      <a:pt x="488" y="250"/>
                    </a:cubicBezTo>
                    <a:cubicBezTo>
                      <a:pt x="488" y="96"/>
                      <a:pt x="339" y="1"/>
                      <a:pt x="213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4498200" y="2458725"/>
                <a:ext cx="163125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0" extrusionOk="0">
                    <a:moveTo>
                      <a:pt x="6214" y="1"/>
                    </a:moveTo>
                    <a:cubicBezTo>
                      <a:pt x="3951" y="178"/>
                      <a:pt x="1910" y="977"/>
                      <a:pt x="180" y="2397"/>
                    </a:cubicBezTo>
                    <a:cubicBezTo>
                      <a:pt x="0" y="2540"/>
                      <a:pt x="111" y="2800"/>
                      <a:pt x="277" y="2800"/>
                    </a:cubicBezTo>
                    <a:cubicBezTo>
                      <a:pt x="317" y="2800"/>
                      <a:pt x="359" y="2785"/>
                      <a:pt x="401" y="2752"/>
                    </a:cubicBezTo>
                    <a:cubicBezTo>
                      <a:pt x="2087" y="1376"/>
                      <a:pt x="4084" y="577"/>
                      <a:pt x="6258" y="444"/>
                    </a:cubicBezTo>
                    <a:cubicBezTo>
                      <a:pt x="6524" y="400"/>
                      <a:pt x="6480" y="1"/>
                      <a:pt x="6214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4583650" y="2456400"/>
                <a:ext cx="77725" cy="13172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5269" extrusionOk="0">
                    <a:moveTo>
                      <a:pt x="2814" y="1"/>
                    </a:moveTo>
                    <a:cubicBezTo>
                      <a:pt x="2778" y="1"/>
                      <a:pt x="2741" y="15"/>
                      <a:pt x="2707" y="49"/>
                    </a:cubicBezTo>
                    <a:cubicBezTo>
                      <a:pt x="1110" y="1292"/>
                      <a:pt x="178" y="3022"/>
                      <a:pt x="0" y="5019"/>
                    </a:cubicBezTo>
                    <a:cubicBezTo>
                      <a:pt x="0" y="5173"/>
                      <a:pt x="135" y="5268"/>
                      <a:pt x="248" y="5268"/>
                    </a:cubicBezTo>
                    <a:cubicBezTo>
                      <a:pt x="330" y="5268"/>
                      <a:pt x="400" y="5219"/>
                      <a:pt x="400" y="5107"/>
                    </a:cubicBezTo>
                    <a:cubicBezTo>
                      <a:pt x="577" y="3199"/>
                      <a:pt x="1465" y="1558"/>
                      <a:pt x="2929" y="404"/>
                    </a:cubicBezTo>
                    <a:cubicBezTo>
                      <a:pt x="3108" y="261"/>
                      <a:pt x="2968" y="1"/>
                      <a:pt x="2814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4649100" y="2460450"/>
                <a:ext cx="84775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604" extrusionOk="0">
                    <a:moveTo>
                      <a:pt x="336" y="1"/>
                    </a:moveTo>
                    <a:cubicBezTo>
                      <a:pt x="242" y="1"/>
                      <a:pt x="153" y="60"/>
                      <a:pt x="133" y="198"/>
                    </a:cubicBezTo>
                    <a:cubicBezTo>
                      <a:pt x="0" y="2106"/>
                      <a:pt x="1154" y="3925"/>
                      <a:pt x="2973" y="4590"/>
                    </a:cubicBezTo>
                    <a:cubicBezTo>
                      <a:pt x="2999" y="4599"/>
                      <a:pt x="3025" y="4603"/>
                      <a:pt x="3049" y="4603"/>
                    </a:cubicBezTo>
                    <a:cubicBezTo>
                      <a:pt x="3270" y="4603"/>
                      <a:pt x="3390" y="4271"/>
                      <a:pt x="3150" y="4191"/>
                    </a:cubicBezTo>
                    <a:cubicBezTo>
                      <a:pt x="1509" y="3614"/>
                      <a:pt x="400" y="2017"/>
                      <a:pt x="577" y="242"/>
                    </a:cubicBezTo>
                    <a:cubicBezTo>
                      <a:pt x="577" y="94"/>
                      <a:pt x="453" y="1"/>
                      <a:pt x="336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4073425" y="509475"/>
                <a:ext cx="1388725" cy="1805875"/>
              </a:xfrm>
              <a:custGeom>
                <a:avLst/>
                <a:gdLst/>
                <a:ahLst/>
                <a:cxnLst/>
                <a:rect l="l" t="t" r="r" b="b"/>
                <a:pathLst>
                  <a:path w="55549" h="72235" extrusionOk="0">
                    <a:moveTo>
                      <a:pt x="27909" y="0"/>
                    </a:moveTo>
                    <a:cubicBezTo>
                      <a:pt x="26529" y="0"/>
                      <a:pt x="25078" y="109"/>
                      <a:pt x="23560" y="327"/>
                    </a:cubicBezTo>
                    <a:cubicBezTo>
                      <a:pt x="7853" y="2590"/>
                      <a:pt x="1110" y="6494"/>
                      <a:pt x="533" y="26726"/>
                    </a:cubicBezTo>
                    <a:cubicBezTo>
                      <a:pt x="0" y="46913"/>
                      <a:pt x="5058" y="65459"/>
                      <a:pt x="22450" y="71049"/>
                    </a:cubicBezTo>
                    <a:cubicBezTo>
                      <a:pt x="25016" y="71880"/>
                      <a:pt x="27545" y="72235"/>
                      <a:pt x="29992" y="72235"/>
                    </a:cubicBezTo>
                    <a:cubicBezTo>
                      <a:pt x="44134" y="72235"/>
                      <a:pt x="55548" y="60402"/>
                      <a:pt x="55549" y="60401"/>
                    </a:cubicBezTo>
                    <a:lnTo>
                      <a:pt x="55549" y="60401"/>
                    </a:lnTo>
                    <a:cubicBezTo>
                      <a:pt x="54951" y="60678"/>
                      <a:pt x="54383" y="60811"/>
                      <a:pt x="53845" y="60811"/>
                    </a:cubicBezTo>
                    <a:cubicBezTo>
                      <a:pt x="47839" y="60811"/>
                      <a:pt x="45568" y="44236"/>
                      <a:pt x="46586" y="26726"/>
                    </a:cubicBezTo>
                    <a:cubicBezTo>
                      <a:pt x="47589" y="9487"/>
                      <a:pt x="40839" y="0"/>
                      <a:pt x="27909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5217500" y="1235275"/>
                <a:ext cx="464275" cy="948775"/>
              </a:xfrm>
              <a:custGeom>
                <a:avLst/>
                <a:gdLst/>
                <a:ahLst/>
                <a:cxnLst/>
                <a:rect l="l" t="t" r="r" b="b"/>
                <a:pathLst>
                  <a:path w="18571" h="37951" extrusionOk="0">
                    <a:moveTo>
                      <a:pt x="690" y="1"/>
                    </a:moveTo>
                    <a:lnTo>
                      <a:pt x="690" y="1"/>
                    </a:lnTo>
                    <a:cubicBezTo>
                      <a:pt x="1" y="16632"/>
                      <a:pt x="2352" y="31780"/>
                      <a:pt x="8084" y="31780"/>
                    </a:cubicBezTo>
                    <a:cubicBezTo>
                      <a:pt x="8621" y="31780"/>
                      <a:pt x="9189" y="31647"/>
                      <a:pt x="9786" y="31369"/>
                    </a:cubicBezTo>
                    <a:lnTo>
                      <a:pt x="9786" y="31369"/>
                    </a:lnTo>
                    <a:cubicBezTo>
                      <a:pt x="9786" y="31369"/>
                      <a:pt x="7345" y="33942"/>
                      <a:pt x="3264" y="36649"/>
                    </a:cubicBezTo>
                    <a:cubicBezTo>
                      <a:pt x="6567" y="37575"/>
                      <a:pt x="9772" y="37950"/>
                      <a:pt x="12640" y="37950"/>
                    </a:cubicBezTo>
                    <a:cubicBezTo>
                      <a:pt x="14855" y="37950"/>
                      <a:pt x="16869" y="37726"/>
                      <a:pt x="18571" y="37359"/>
                    </a:cubicBezTo>
                    <a:cubicBezTo>
                      <a:pt x="18571" y="37359"/>
                      <a:pt x="11782" y="30570"/>
                      <a:pt x="9919" y="20676"/>
                    </a:cubicBezTo>
                    <a:cubicBezTo>
                      <a:pt x="8677" y="14065"/>
                      <a:pt x="6369" y="4171"/>
                      <a:pt x="690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4554800" y="1184500"/>
                <a:ext cx="907350" cy="967000"/>
              </a:xfrm>
              <a:custGeom>
                <a:avLst/>
                <a:gdLst/>
                <a:ahLst/>
                <a:cxnLst/>
                <a:rect l="l" t="t" r="r" b="b"/>
                <a:pathLst>
                  <a:path w="36294" h="38680" extrusionOk="0">
                    <a:moveTo>
                      <a:pt x="21194" y="0"/>
                    </a:moveTo>
                    <a:cubicBezTo>
                      <a:pt x="19643" y="0"/>
                      <a:pt x="17937" y="330"/>
                      <a:pt x="16062" y="1056"/>
                    </a:cubicBezTo>
                    <a:cubicBezTo>
                      <a:pt x="16062" y="1056"/>
                      <a:pt x="1" y="8510"/>
                      <a:pt x="9851" y="23950"/>
                    </a:cubicBezTo>
                    <a:cubicBezTo>
                      <a:pt x="15263" y="32380"/>
                      <a:pt x="22717" y="36772"/>
                      <a:pt x="29772" y="38680"/>
                    </a:cubicBezTo>
                    <a:cubicBezTo>
                      <a:pt x="33853" y="35973"/>
                      <a:pt x="36294" y="33400"/>
                      <a:pt x="36294" y="33400"/>
                    </a:cubicBezTo>
                    <a:lnTo>
                      <a:pt x="36294" y="33400"/>
                    </a:lnTo>
                    <a:cubicBezTo>
                      <a:pt x="35697" y="33678"/>
                      <a:pt x="35129" y="33811"/>
                      <a:pt x="34592" y="33811"/>
                    </a:cubicBezTo>
                    <a:cubicBezTo>
                      <a:pt x="28860" y="33811"/>
                      <a:pt x="26509" y="18663"/>
                      <a:pt x="27198" y="2032"/>
                    </a:cubicBezTo>
                    <a:cubicBezTo>
                      <a:pt x="25518" y="751"/>
                      <a:pt x="23532" y="0"/>
                      <a:pt x="2119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4950800" y="1785450"/>
                <a:ext cx="1453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5212" extrusionOk="0">
                    <a:moveTo>
                      <a:pt x="4836" y="0"/>
                    </a:moveTo>
                    <a:lnTo>
                      <a:pt x="4836" y="0"/>
                    </a:lnTo>
                    <a:cubicBezTo>
                      <a:pt x="4969" y="932"/>
                      <a:pt x="5014" y="1775"/>
                      <a:pt x="5014" y="2662"/>
                    </a:cubicBezTo>
                    <a:cubicBezTo>
                      <a:pt x="4969" y="3062"/>
                      <a:pt x="4969" y="3550"/>
                      <a:pt x="4881" y="3816"/>
                    </a:cubicBezTo>
                    <a:cubicBezTo>
                      <a:pt x="4748" y="4127"/>
                      <a:pt x="4570" y="4260"/>
                      <a:pt x="4260" y="4304"/>
                    </a:cubicBezTo>
                    <a:cubicBezTo>
                      <a:pt x="4198" y="4317"/>
                      <a:pt x="4135" y="4323"/>
                      <a:pt x="4072" y="4323"/>
                    </a:cubicBezTo>
                    <a:cubicBezTo>
                      <a:pt x="3497" y="4323"/>
                      <a:pt x="2854" y="3812"/>
                      <a:pt x="2174" y="3372"/>
                    </a:cubicBezTo>
                    <a:cubicBezTo>
                      <a:pt x="1464" y="2884"/>
                      <a:pt x="754" y="2352"/>
                      <a:pt x="0" y="1819"/>
                    </a:cubicBezTo>
                    <a:lnTo>
                      <a:pt x="0" y="1819"/>
                    </a:lnTo>
                    <a:cubicBezTo>
                      <a:pt x="488" y="2574"/>
                      <a:pt x="1065" y="3284"/>
                      <a:pt x="1731" y="3905"/>
                    </a:cubicBezTo>
                    <a:cubicBezTo>
                      <a:pt x="2086" y="4215"/>
                      <a:pt x="2440" y="4526"/>
                      <a:pt x="2840" y="4792"/>
                    </a:cubicBezTo>
                    <a:cubicBezTo>
                      <a:pt x="3178" y="5018"/>
                      <a:pt x="3612" y="5211"/>
                      <a:pt x="4114" y="5211"/>
                    </a:cubicBezTo>
                    <a:cubicBezTo>
                      <a:pt x="4205" y="5211"/>
                      <a:pt x="4298" y="5205"/>
                      <a:pt x="4393" y="5191"/>
                    </a:cubicBezTo>
                    <a:cubicBezTo>
                      <a:pt x="4659" y="5147"/>
                      <a:pt x="4969" y="5058"/>
                      <a:pt x="5191" y="4836"/>
                    </a:cubicBezTo>
                    <a:cubicBezTo>
                      <a:pt x="5457" y="4659"/>
                      <a:pt x="5635" y="4348"/>
                      <a:pt x="5679" y="4082"/>
                    </a:cubicBezTo>
                    <a:cubicBezTo>
                      <a:pt x="5812" y="3505"/>
                      <a:pt x="5768" y="3062"/>
                      <a:pt x="5724" y="2618"/>
                    </a:cubicBezTo>
                    <a:cubicBezTo>
                      <a:pt x="5591" y="1686"/>
                      <a:pt x="5324" y="799"/>
                      <a:pt x="4836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5258050" y="1742175"/>
                <a:ext cx="1665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315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2" y="1110"/>
                      <a:pt x="399" y="2175"/>
                      <a:pt x="666" y="3151"/>
                    </a:cubicBezTo>
                    <a:cubicBezTo>
                      <a:pt x="666" y="2752"/>
                      <a:pt x="666" y="2441"/>
                      <a:pt x="621" y="2086"/>
                    </a:cubicBezTo>
                    <a:cubicBezTo>
                      <a:pt x="532" y="1376"/>
                      <a:pt x="355" y="667"/>
                      <a:pt x="0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5131600" y="1729975"/>
                <a:ext cx="143100" cy="129950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5198" extrusionOk="0">
                    <a:moveTo>
                      <a:pt x="4792" y="1"/>
                    </a:moveTo>
                    <a:lnTo>
                      <a:pt x="4792" y="1"/>
                    </a:lnTo>
                    <a:cubicBezTo>
                      <a:pt x="4925" y="888"/>
                      <a:pt x="5014" y="1776"/>
                      <a:pt x="4969" y="2619"/>
                    </a:cubicBezTo>
                    <a:cubicBezTo>
                      <a:pt x="4925" y="3018"/>
                      <a:pt x="4925" y="3506"/>
                      <a:pt x="4836" y="3817"/>
                    </a:cubicBezTo>
                    <a:cubicBezTo>
                      <a:pt x="4748" y="4127"/>
                      <a:pt x="4526" y="4216"/>
                      <a:pt x="4215" y="4305"/>
                    </a:cubicBezTo>
                    <a:cubicBezTo>
                      <a:pt x="4172" y="4311"/>
                      <a:pt x="4128" y="4314"/>
                      <a:pt x="4085" y="4314"/>
                    </a:cubicBezTo>
                    <a:cubicBezTo>
                      <a:pt x="3495" y="4314"/>
                      <a:pt x="2835" y="3783"/>
                      <a:pt x="2174" y="3329"/>
                    </a:cubicBezTo>
                    <a:cubicBezTo>
                      <a:pt x="1420" y="2840"/>
                      <a:pt x="710" y="2308"/>
                      <a:pt x="0" y="1776"/>
                    </a:cubicBezTo>
                    <a:lnTo>
                      <a:pt x="0" y="1776"/>
                    </a:lnTo>
                    <a:cubicBezTo>
                      <a:pt x="444" y="2574"/>
                      <a:pt x="1065" y="3240"/>
                      <a:pt x="1730" y="3861"/>
                    </a:cubicBezTo>
                    <a:cubicBezTo>
                      <a:pt x="2041" y="4216"/>
                      <a:pt x="2396" y="4482"/>
                      <a:pt x="2795" y="4748"/>
                    </a:cubicBezTo>
                    <a:cubicBezTo>
                      <a:pt x="3160" y="4992"/>
                      <a:pt x="3673" y="5198"/>
                      <a:pt x="4199" y="5198"/>
                    </a:cubicBezTo>
                    <a:cubicBezTo>
                      <a:pt x="4248" y="5198"/>
                      <a:pt x="4298" y="5196"/>
                      <a:pt x="4348" y="5192"/>
                    </a:cubicBezTo>
                    <a:cubicBezTo>
                      <a:pt x="4614" y="5148"/>
                      <a:pt x="4925" y="5015"/>
                      <a:pt x="5191" y="4837"/>
                    </a:cubicBezTo>
                    <a:cubicBezTo>
                      <a:pt x="5413" y="4615"/>
                      <a:pt x="5590" y="4305"/>
                      <a:pt x="5635" y="4038"/>
                    </a:cubicBezTo>
                    <a:cubicBezTo>
                      <a:pt x="5679" y="3905"/>
                      <a:pt x="5679" y="3772"/>
                      <a:pt x="5724" y="3639"/>
                    </a:cubicBezTo>
                    <a:cubicBezTo>
                      <a:pt x="5457" y="2663"/>
                      <a:pt x="5280" y="1598"/>
                      <a:pt x="5058" y="489"/>
                    </a:cubicBezTo>
                    <a:cubicBezTo>
                      <a:pt x="4969" y="312"/>
                      <a:pt x="4881" y="134"/>
                      <a:pt x="4792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5317925" y="1899700"/>
                <a:ext cx="1431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5197" extrusionOk="0">
                    <a:moveTo>
                      <a:pt x="4748" y="0"/>
                    </a:moveTo>
                    <a:lnTo>
                      <a:pt x="4748" y="0"/>
                    </a:lnTo>
                    <a:cubicBezTo>
                      <a:pt x="4881" y="888"/>
                      <a:pt x="4970" y="1775"/>
                      <a:pt x="4926" y="2618"/>
                    </a:cubicBezTo>
                    <a:cubicBezTo>
                      <a:pt x="4926" y="3017"/>
                      <a:pt x="4926" y="3505"/>
                      <a:pt x="4793" y="3816"/>
                    </a:cubicBezTo>
                    <a:cubicBezTo>
                      <a:pt x="4704" y="4126"/>
                      <a:pt x="4526" y="4260"/>
                      <a:pt x="4172" y="4304"/>
                    </a:cubicBezTo>
                    <a:cubicBezTo>
                      <a:pt x="4131" y="4310"/>
                      <a:pt x="4091" y="4313"/>
                      <a:pt x="4049" y="4313"/>
                    </a:cubicBezTo>
                    <a:cubicBezTo>
                      <a:pt x="3490" y="4313"/>
                      <a:pt x="2791" y="3782"/>
                      <a:pt x="2131" y="3328"/>
                    </a:cubicBezTo>
                    <a:cubicBezTo>
                      <a:pt x="1421" y="2840"/>
                      <a:pt x="711" y="2352"/>
                      <a:pt x="1" y="1819"/>
                    </a:cubicBezTo>
                    <a:lnTo>
                      <a:pt x="1" y="1819"/>
                    </a:lnTo>
                    <a:lnTo>
                      <a:pt x="45" y="1952"/>
                    </a:lnTo>
                    <a:cubicBezTo>
                      <a:pt x="489" y="2662"/>
                      <a:pt x="1066" y="3328"/>
                      <a:pt x="1687" y="3905"/>
                    </a:cubicBezTo>
                    <a:cubicBezTo>
                      <a:pt x="1997" y="4215"/>
                      <a:pt x="2352" y="4481"/>
                      <a:pt x="2752" y="4748"/>
                    </a:cubicBezTo>
                    <a:cubicBezTo>
                      <a:pt x="3117" y="4991"/>
                      <a:pt x="3629" y="5197"/>
                      <a:pt x="4155" y="5197"/>
                    </a:cubicBezTo>
                    <a:cubicBezTo>
                      <a:pt x="4205" y="5197"/>
                      <a:pt x="4255" y="5195"/>
                      <a:pt x="4305" y="5191"/>
                    </a:cubicBezTo>
                    <a:cubicBezTo>
                      <a:pt x="4571" y="5147"/>
                      <a:pt x="4881" y="5014"/>
                      <a:pt x="5148" y="4836"/>
                    </a:cubicBezTo>
                    <a:cubicBezTo>
                      <a:pt x="5369" y="4615"/>
                      <a:pt x="5547" y="4304"/>
                      <a:pt x="5591" y="4038"/>
                    </a:cubicBezTo>
                    <a:cubicBezTo>
                      <a:pt x="5724" y="3505"/>
                      <a:pt x="5680" y="3062"/>
                      <a:pt x="5636" y="2574"/>
                    </a:cubicBezTo>
                    <a:cubicBezTo>
                      <a:pt x="5547" y="1686"/>
                      <a:pt x="5236" y="755"/>
                      <a:pt x="4748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5316825" y="1944050"/>
                <a:ext cx="225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90" h="179" extrusionOk="0">
                    <a:moveTo>
                      <a:pt x="1" y="1"/>
                    </a:moveTo>
                    <a:lnTo>
                      <a:pt x="89" y="178"/>
                    </a:lnTo>
                    <a:lnTo>
                      <a:pt x="89" y="178"/>
                    </a:lnTo>
                    <a:lnTo>
                      <a:pt x="45" y="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5285775" y="1652350"/>
                <a:ext cx="144225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5209" extrusionOk="0">
                    <a:moveTo>
                      <a:pt x="4792" y="0"/>
                    </a:moveTo>
                    <a:lnTo>
                      <a:pt x="4792" y="0"/>
                    </a:lnTo>
                    <a:cubicBezTo>
                      <a:pt x="4925" y="888"/>
                      <a:pt x="5014" y="1775"/>
                      <a:pt x="4969" y="2618"/>
                    </a:cubicBezTo>
                    <a:cubicBezTo>
                      <a:pt x="4969" y="3062"/>
                      <a:pt x="4969" y="3505"/>
                      <a:pt x="4836" y="3816"/>
                    </a:cubicBezTo>
                    <a:cubicBezTo>
                      <a:pt x="4748" y="4126"/>
                      <a:pt x="4570" y="4260"/>
                      <a:pt x="4215" y="4304"/>
                    </a:cubicBezTo>
                    <a:cubicBezTo>
                      <a:pt x="4175" y="4310"/>
                      <a:pt x="4134" y="4313"/>
                      <a:pt x="4093" y="4313"/>
                    </a:cubicBezTo>
                    <a:cubicBezTo>
                      <a:pt x="3534" y="4313"/>
                      <a:pt x="2835" y="3782"/>
                      <a:pt x="2174" y="3328"/>
                    </a:cubicBezTo>
                    <a:cubicBezTo>
                      <a:pt x="1464" y="2840"/>
                      <a:pt x="755" y="2307"/>
                      <a:pt x="0" y="1775"/>
                    </a:cubicBezTo>
                    <a:lnTo>
                      <a:pt x="0" y="1775"/>
                    </a:lnTo>
                    <a:cubicBezTo>
                      <a:pt x="444" y="2574"/>
                      <a:pt x="1065" y="3283"/>
                      <a:pt x="1731" y="3905"/>
                    </a:cubicBezTo>
                    <a:cubicBezTo>
                      <a:pt x="2041" y="4215"/>
                      <a:pt x="2396" y="4481"/>
                      <a:pt x="2795" y="4792"/>
                    </a:cubicBezTo>
                    <a:cubicBezTo>
                      <a:pt x="3141" y="4984"/>
                      <a:pt x="3619" y="5209"/>
                      <a:pt x="4115" y="5209"/>
                    </a:cubicBezTo>
                    <a:cubicBezTo>
                      <a:pt x="4192" y="5209"/>
                      <a:pt x="4270" y="5203"/>
                      <a:pt x="4348" y="5191"/>
                    </a:cubicBezTo>
                    <a:cubicBezTo>
                      <a:pt x="4659" y="5147"/>
                      <a:pt x="4925" y="5058"/>
                      <a:pt x="5191" y="4836"/>
                    </a:cubicBezTo>
                    <a:cubicBezTo>
                      <a:pt x="5413" y="4614"/>
                      <a:pt x="5591" y="4348"/>
                      <a:pt x="5679" y="4038"/>
                    </a:cubicBezTo>
                    <a:cubicBezTo>
                      <a:pt x="5768" y="3505"/>
                      <a:pt x="5724" y="3062"/>
                      <a:pt x="5679" y="2574"/>
                    </a:cubicBezTo>
                    <a:cubicBezTo>
                      <a:pt x="5591" y="1686"/>
                      <a:pt x="5280" y="754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4946350" y="1574700"/>
                <a:ext cx="1442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5212" extrusionOk="0">
                    <a:moveTo>
                      <a:pt x="4792" y="0"/>
                    </a:moveTo>
                    <a:cubicBezTo>
                      <a:pt x="4926" y="932"/>
                      <a:pt x="5014" y="1775"/>
                      <a:pt x="4970" y="2663"/>
                    </a:cubicBezTo>
                    <a:cubicBezTo>
                      <a:pt x="4926" y="3062"/>
                      <a:pt x="4926" y="3550"/>
                      <a:pt x="4837" y="3816"/>
                    </a:cubicBezTo>
                    <a:cubicBezTo>
                      <a:pt x="4748" y="4127"/>
                      <a:pt x="4526" y="4260"/>
                      <a:pt x="4216" y="4304"/>
                    </a:cubicBezTo>
                    <a:cubicBezTo>
                      <a:pt x="4154" y="4317"/>
                      <a:pt x="4091" y="4324"/>
                      <a:pt x="4028" y="4324"/>
                    </a:cubicBezTo>
                    <a:cubicBezTo>
                      <a:pt x="3453" y="4324"/>
                      <a:pt x="2810" y="3812"/>
                      <a:pt x="2130" y="3372"/>
                    </a:cubicBezTo>
                    <a:cubicBezTo>
                      <a:pt x="1421" y="2884"/>
                      <a:pt x="711" y="2352"/>
                      <a:pt x="1" y="1820"/>
                    </a:cubicBezTo>
                    <a:lnTo>
                      <a:pt x="1" y="1820"/>
                    </a:lnTo>
                    <a:cubicBezTo>
                      <a:pt x="444" y="2574"/>
                      <a:pt x="1066" y="3284"/>
                      <a:pt x="1731" y="3905"/>
                    </a:cubicBezTo>
                    <a:cubicBezTo>
                      <a:pt x="2042" y="4215"/>
                      <a:pt x="2397" y="4526"/>
                      <a:pt x="2796" y="4792"/>
                    </a:cubicBezTo>
                    <a:cubicBezTo>
                      <a:pt x="3134" y="5018"/>
                      <a:pt x="3568" y="5211"/>
                      <a:pt x="4070" y="5211"/>
                    </a:cubicBezTo>
                    <a:cubicBezTo>
                      <a:pt x="4161" y="5211"/>
                      <a:pt x="4254" y="5205"/>
                      <a:pt x="4349" y="5191"/>
                    </a:cubicBezTo>
                    <a:cubicBezTo>
                      <a:pt x="4615" y="5147"/>
                      <a:pt x="4926" y="5058"/>
                      <a:pt x="5147" y="4837"/>
                    </a:cubicBezTo>
                    <a:cubicBezTo>
                      <a:pt x="5414" y="4659"/>
                      <a:pt x="5591" y="4348"/>
                      <a:pt x="5635" y="4082"/>
                    </a:cubicBezTo>
                    <a:cubicBezTo>
                      <a:pt x="5769" y="3505"/>
                      <a:pt x="5724" y="3062"/>
                      <a:pt x="5680" y="2618"/>
                    </a:cubicBezTo>
                    <a:cubicBezTo>
                      <a:pt x="5547" y="1686"/>
                      <a:pt x="5281" y="799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5234750" y="1389450"/>
                <a:ext cx="25525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5104" extrusionOk="0">
                    <a:moveTo>
                      <a:pt x="45" y="1"/>
                    </a:moveTo>
                    <a:cubicBezTo>
                      <a:pt x="178" y="933"/>
                      <a:pt x="267" y="1776"/>
                      <a:pt x="222" y="2619"/>
                    </a:cubicBezTo>
                    <a:cubicBezTo>
                      <a:pt x="222" y="3062"/>
                      <a:pt x="178" y="3506"/>
                      <a:pt x="89" y="3817"/>
                    </a:cubicBezTo>
                    <a:cubicBezTo>
                      <a:pt x="45" y="3905"/>
                      <a:pt x="45" y="3994"/>
                      <a:pt x="0" y="4038"/>
                    </a:cubicBezTo>
                    <a:cubicBezTo>
                      <a:pt x="0" y="4393"/>
                      <a:pt x="0" y="4748"/>
                      <a:pt x="45" y="5103"/>
                    </a:cubicBezTo>
                    <a:cubicBezTo>
                      <a:pt x="178" y="5015"/>
                      <a:pt x="311" y="4970"/>
                      <a:pt x="444" y="4837"/>
                    </a:cubicBezTo>
                    <a:cubicBezTo>
                      <a:pt x="666" y="4660"/>
                      <a:pt x="843" y="4349"/>
                      <a:pt x="888" y="4083"/>
                    </a:cubicBezTo>
                    <a:cubicBezTo>
                      <a:pt x="1021" y="3506"/>
                      <a:pt x="976" y="3062"/>
                      <a:pt x="932" y="2619"/>
                    </a:cubicBezTo>
                    <a:cubicBezTo>
                      <a:pt x="843" y="1687"/>
                      <a:pt x="533" y="800"/>
                      <a:pt x="45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5116075" y="1434950"/>
                <a:ext cx="119800" cy="8480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33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44" y="754"/>
                      <a:pt x="1065" y="1464"/>
                      <a:pt x="1730" y="2085"/>
                    </a:cubicBezTo>
                    <a:cubicBezTo>
                      <a:pt x="2041" y="2396"/>
                      <a:pt x="2396" y="2662"/>
                      <a:pt x="2795" y="2973"/>
                    </a:cubicBezTo>
                    <a:cubicBezTo>
                      <a:pt x="3133" y="3198"/>
                      <a:pt x="3599" y="3392"/>
                      <a:pt x="4084" y="3392"/>
                    </a:cubicBezTo>
                    <a:cubicBezTo>
                      <a:pt x="4172" y="3392"/>
                      <a:pt x="4260" y="3386"/>
                      <a:pt x="4348" y="3372"/>
                    </a:cubicBezTo>
                    <a:cubicBezTo>
                      <a:pt x="4481" y="3372"/>
                      <a:pt x="4614" y="3328"/>
                      <a:pt x="4792" y="3283"/>
                    </a:cubicBezTo>
                    <a:cubicBezTo>
                      <a:pt x="4747" y="2928"/>
                      <a:pt x="4747" y="2573"/>
                      <a:pt x="4747" y="2218"/>
                    </a:cubicBezTo>
                    <a:cubicBezTo>
                      <a:pt x="4614" y="2396"/>
                      <a:pt x="4481" y="2440"/>
                      <a:pt x="4215" y="2485"/>
                    </a:cubicBezTo>
                    <a:cubicBezTo>
                      <a:pt x="4161" y="2497"/>
                      <a:pt x="4105" y="2503"/>
                      <a:pt x="4048" y="2503"/>
                    </a:cubicBezTo>
                    <a:cubicBezTo>
                      <a:pt x="3497" y="2503"/>
                      <a:pt x="2817" y="1955"/>
                      <a:pt x="2174" y="1553"/>
                    </a:cubicBezTo>
                    <a:cubicBezTo>
                      <a:pt x="1420" y="1065"/>
                      <a:pt x="710" y="532"/>
                      <a:pt x="0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5131600" y="1915225"/>
                <a:ext cx="144200" cy="12995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5198" extrusionOk="0">
                    <a:moveTo>
                      <a:pt x="4792" y="0"/>
                    </a:moveTo>
                    <a:lnTo>
                      <a:pt x="4792" y="0"/>
                    </a:lnTo>
                    <a:cubicBezTo>
                      <a:pt x="4925" y="888"/>
                      <a:pt x="5014" y="1775"/>
                      <a:pt x="4969" y="2618"/>
                    </a:cubicBezTo>
                    <a:cubicBezTo>
                      <a:pt x="4925" y="3017"/>
                      <a:pt x="4925" y="3505"/>
                      <a:pt x="4836" y="3816"/>
                    </a:cubicBezTo>
                    <a:cubicBezTo>
                      <a:pt x="4748" y="4127"/>
                      <a:pt x="4526" y="4260"/>
                      <a:pt x="4215" y="4304"/>
                    </a:cubicBezTo>
                    <a:cubicBezTo>
                      <a:pt x="4172" y="4310"/>
                      <a:pt x="4128" y="4313"/>
                      <a:pt x="4085" y="4313"/>
                    </a:cubicBezTo>
                    <a:cubicBezTo>
                      <a:pt x="3495" y="4313"/>
                      <a:pt x="2835" y="3782"/>
                      <a:pt x="2174" y="3328"/>
                    </a:cubicBezTo>
                    <a:cubicBezTo>
                      <a:pt x="1420" y="2840"/>
                      <a:pt x="710" y="2308"/>
                      <a:pt x="0" y="1775"/>
                    </a:cubicBezTo>
                    <a:lnTo>
                      <a:pt x="0" y="1775"/>
                    </a:lnTo>
                    <a:cubicBezTo>
                      <a:pt x="444" y="2574"/>
                      <a:pt x="1065" y="3284"/>
                      <a:pt x="1730" y="3905"/>
                    </a:cubicBezTo>
                    <a:cubicBezTo>
                      <a:pt x="2041" y="4215"/>
                      <a:pt x="2396" y="4482"/>
                      <a:pt x="2795" y="4748"/>
                    </a:cubicBezTo>
                    <a:cubicBezTo>
                      <a:pt x="3160" y="4991"/>
                      <a:pt x="3673" y="5197"/>
                      <a:pt x="4199" y="5197"/>
                    </a:cubicBezTo>
                    <a:cubicBezTo>
                      <a:pt x="4248" y="5197"/>
                      <a:pt x="4298" y="5195"/>
                      <a:pt x="4348" y="5191"/>
                    </a:cubicBezTo>
                    <a:cubicBezTo>
                      <a:pt x="4614" y="5147"/>
                      <a:pt x="4925" y="5014"/>
                      <a:pt x="5191" y="4837"/>
                    </a:cubicBezTo>
                    <a:cubicBezTo>
                      <a:pt x="5413" y="4615"/>
                      <a:pt x="5590" y="4304"/>
                      <a:pt x="5635" y="4038"/>
                    </a:cubicBezTo>
                    <a:cubicBezTo>
                      <a:pt x="5768" y="3505"/>
                      <a:pt x="5724" y="3062"/>
                      <a:pt x="5679" y="2574"/>
                    </a:cubicBezTo>
                    <a:cubicBezTo>
                      <a:pt x="5590" y="1642"/>
                      <a:pt x="5280" y="755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4267525" y="1809850"/>
                <a:ext cx="865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151" extrusionOk="0">
                    <a:moveTo>
                      <a:pt x="3106" y="0"/>
                    </a:moveTo>
                    <a:cubicBezTo>
                      <a:pt x="3106" y="577"/>
                      <a:pt x="3062" y="1110"/>
                      <a:pt x="2973" y="1642"/>
                    </a:cubicBezTo>
                    <a:cubicBezTo>
                      <a:pt x="2929" y="1864"/>
                      <a:pt x="2885" y="2174"/>
                      <a:pt x="2796" y="2352"/>
                    </a:cubicBezTo>
                    <a:cubicBezTo>
                      <a:pt x="2707" y="2529"/>
                      <a:pt x="2574" y="2574"/>
                      <a:pt x="2397" y="2574"/>
                    </a:cubicBezTo>
                    <a:lnTo>
                      <a:pt x="2352" y="2574"/>
                    </a:lnTo>
                    <a:cubicBezTo>
                      <a:pt x="1953" y="2574"/>
                      <a:pt x="1598" y="2130"/>
                      <a:pt x="1199" y="1775"/>
                    </a:cubicBezTo>
                    <a:cubicBezTo>
                      <a:pt x="799" y="1420"/>
                      <a:pt x="400" y="1021"/>
                      <a:pt x="1" y="622"/>
                    </a:cubicBezTo>
                    <a:lnTo>
                      <a:pt x="1" y="622"/>
                    </a:lnTo>
                    <a:cubicBezTo>
                      <a:pt x="223" y="1154"/>
                      <a:pt x="533" y="1642"/>
                      <a:pt x="844" y="2086"/>
                    </a:cubicBezTo>
                    <a:cubicBezTo>
                      <a:pt x="1021" y="2308"/>
                      <a:pt x="1199" y="2529"/>
                      <a:pt x="1420" y="2707"/>
                    </a:cubicBezTo>
                    <a:cubicBezTo>
                      <a:pt x="1642" y="2929"/>
                      <a:pt x="1953" y="3106"/>
                      <a:pt x="2352" y="3151"/>
                    </a:cubicBezTo>
                    <a:cubicBezTo>
                      <a:pt x="2530" y="3151"/>
                      <a:pt x="2707" y="3106"/>
                      <a:pt x="2885" y="3017"/>
                    </a:cubicBezTo>
                    <a:cubicBezTo>
                      <a:pt x="3062" y="2884"/>
                      <a:pt x="3195" y="2751"/>
                      <a:pt x="3240" y="2574"/>
                    </a:cubicBezTo>
                    <a:cubicBezTo>
                      <a:pt x="3373" y="2219"/>
                      <a:pt x="3417" y="1953"/>
                      <a:pt x="3417" y="1686"/>
                    </a:cubicBezTo>
                    <a:cubicBezTo>
                      <a:pt x="3461" y="1110"/>
                      <a:pt x="3373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4384000" y="1793200"/>
                <a:ext cx="8542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2" extrusionOk="0">
                    <a:moveTo>
                      <a:pt x="3106" y="1"/>
                    </a:moveTo>
                    <a:cubicBezTo>
                      <a:pt x="3106" y="578"/>
                      <a:pt x="3062" y="1110"/>
                      <a:pt x="2929" y="1643"/>
                    </a:cubicBezTo>
                    <a:cubicBezTo>
                      <a:pt x="2884" y="1864"/>
                      <a:pt x="2840" y="2175"/>
                      <a:pt x="2751" y="2352"/>
                    </a:cubicBezTo>
                    <a:cubicBezTo>
                      <a:pt x="2662" y="2530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75"/>
                      <a:pt x="1154" y="1776"/>
                    </a:cubicBezTo>
                    <a:cubicBezTo>
                      <a:pt x="755" y="1421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54"/>
                      <a:pt x="488" y="1643"/>
                      <a:pt x="843" y="2086"/>
                    </a:cubicBezTo>
                    <a:cubicBezTo>
                      <a:pt x="1021" y="2308"/>
                      <a:pt x="1198" y="2530"/>
                      <a:pt x="1420" y="2707"/>
                    </a:cubicBezTo>
                    <a:cubicBezTo>
                      <a:pt x="1642" y="2929"/>
                      <a:pt x="1952" y="3107"/>
                      <a:pt x="2307" y="3151"/>
                    </a:cubicBezTo>
                    <a:lnTo>
                      <a:pt x="2352" y="3151"/>
                    </a:lnTo>
                    <a:cubicBezTo>
                      <a:pt x="2485" y="3151"/>
                      <a:pt x="2707" y="3107"/>
                      <a:pt x="2840" y="3018"/>
                    </a:cubicBezTo>
                    <a:cubicBezTo>
                      <a:pt x="3017" y="2885"/>
                      <a:pt x="3150" y="2752"/>
                      <a:pt x="3239" y="2574"/>
                    </a:cubicBezTo>
                    <a:cubicBezTo>
                      <a:pt x="3328" y="2264"/>
                      <a:pt x="3372" y="1953"/>
                      <a:pt x="3372" y="1687"/>
                    </a:cubicBezTo>
                    <a:cubicBezTo>
                      <a:pt x="3417" y="1110"/>
                      <a:pt x="3328" y="533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4480500" y="1915225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2" y="1110"/>
                      <a:pt x="2929" y="1642"/>
                    </a:cubicBezTo>
                    <a:cubicBezTo>
                      <a:pt x="2884" y="1908"/>
                      <a:pt x="2840" y="2174"/>
                      <a:pt x="2751" y="2352"/>
                    </a:cubicBezTo>
                    <a:cubicBezTo>
                      <a:pt x="2662" y="2529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74"/>
                      <a:pt x="1154" y="1819"/>
                    </a:cubicBezTo>
                    <a:cubicBezTo>
                      <a:pt x="755" y="1420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54"/>
                      <a:pt x="488" y="1642"/>
                      <a:pt x="843" y="2086"/>
                    </a:cubicBezTo>
                    <a:cubicBezTo>
                      <a:pt x="1021" y="2308"/>
                      <a:pt x="1198" y="2529"/>
                      <a:pt x="1420" y="2751"/>
                    </a:cubicBezTo>
                    <a:cubicBezTo>
                      <a:pt x="1642" y="2929"/>
                      <a:pt x="1952" y="3151"/>
                      <a:pt x="2307" y="3151"/>
                    </a:cubicBezTo>
                    <a:lnTo>
                      <a:pt x="2352" y="3151"/>
                    </a:lnTo>
                    <a:cubicBezTo>
                      <a:pt x="2485" y="3151"/>
                      <a:pt x="2707" y="3106"/>
                      <a:pt x="2840" y="3017"/>
                    </a:cubicBezTo>
                    <a:cubicBezTo>
                      <a:pt x="3017" y="2929"/>
                      <a:pt x="3150" y="2751"/>
                      <a:pt x="3239" y="2574"/>
                    </a:cubicBezTo>
                    <a:cubicBezTo>
                      <a:pt x="3328" y="2263"/>
                      <a:pt x="3372" y="1997"/>
                      <a:pt x="3372" y="1686"/>
                    </a:cubicBezTo>
                    <a:cubicBezTo>
                      <a:pt x="3417" y="1110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4480500" y="209712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6"/>
                      <a:pt x="2929" y="1598"/>
                    </a:cubicBezTo>
                    <a:cubicBezTo>
                      <a:pt x="2884" y="1864"/>
                      <a:pt x="2840" y="2130"/>
                      <a:pt x="2751" y="2308"/>
                    </a:cubicBezTo>
                    <a:cubicBezTo>
                      <a:pt x="2662" y="2485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30"/>
                      <a:pt x="1154" y="1775"/>
                    </a:cubicBezTo>
                    <a:cubicBezTo>
                      <a:pt x="755" y="1376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10"/>
                      <a:pt x="488" y="1598"/>
                      <a:pt x="843" y="2042"/>
                    </a:cubicBezTo>
                    <a:cubicBezTo>
                      <a:pt x="1021" y="2264"/>
                      <a:pt x="1198" y="2485"/>
                      <a:pt x="1420" y="2707"/>
                    </a:cubicBezTo>
                    <a:cubicBezTo>
                      <a:pt x="1642" y="2885"/>
                      <a:pt x="1952" y="3107"/>
                      <a:pt x="2307" y="3107"/>
                    </a:cubicBezTo>
                    <a:lnTo>
                      <a:pt x="2352" y="3107"/>
                    </a:lnTo>
                    <a:cubicBezTo>
                      <a:pt x="2485" y="3107"/>
                      <a:pt x="2707" y="3062"/>
                      <a:pt x="2840" y="2973"/>
                    </a:cubicBezTo>
                    <a:cubicBezTo>
                      <a:pt x="3017" y="2885"/>
                      <a:pt x="3150" y="2707"/>
                      <a:pt x="3239" y="2530"/>
                    </a:cubicBezTo>
                    <a:cubicBezTo>
                      <a:pt x="3328" y="2219"/>
                      <a:pt x="3372" y="1953"/>
                      <a:pt x="3372" y="1642"/>
                    </a:cubicBezTo>
                    <a:cubicBezTo>
                      <a:pt x="3417" y="1066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4542600" y="1682300"/>
                <a:ext cx="85450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3106" extrusionOk="0">
                    <a:moveTo>
                      <a:pt x="3107" y="0"/>
                    </a:moveTo>
                    <a:cubicBezTo>
                      <a:pt x="3107" y="577"/>
                      <a:pt x="3062" y="1109"/>
                      <a:pt x="2929" y="1642"/>
                    </a:cubicBezTo>
                    <a:cubicBezTo>
                      <a:pt x="2885" y="1864"/>
                      <a:pt x="2840" y="2174"/>
                      <a:pt x="2752" y="2352"/>
                    </a:cubicBezTo>
                    <a:cubicBezTo>
                      <a:pt x="2663" y="2529"/>
                      <a:pt x="2530" y="2573"/>
                      <a:pt x="2352" y="2573"/>
                    </a:cubicBezTo>
                    <a:lnTo>
                      <a:pt x="2308" y="2573"/>
                    </a:lnTo>
                    <a:cubicBezTo>
                      <a:pt x="1953" y="2573"/>
                      <a:pt x="1554" y="2130"/>
                      <a:pt x="1154" y="1775"/>
                    </a:cubicBezTo>
                    <a:cubicBezTo>
                      <a:pt x="755" y="1420"/>
                      <a:pt x="400" y="1021"/>
                      <a:pt x="1" y="621"/>
                    </a:cubicBezTo>
                    <a:lnTo>
                      <a:pt x="1" y="621"/>
                    </a:lnTo>
                    <a:cubicBezTo>
                      <a:pt x="178" y="1154"/>
                      <a:pt x="489" y="1642"/>
                      <a:pt x="844" y="2085"/>
                    </a:cubicBezTo>
                    <a:cubicBezTo>
                      <a:pt x="1021" y="2307"/>
                      <a:pt x="1199" y="2529"/>
                      <a:pt x="1421" y="2707"/>
                    </a:cubicBezTo>
                    <a:cubicBezTo>
                      <a:pt x="1642" y="2928"/>
                      <a:pt x="1953" y="3106"/>
                      <a:pt x="2308" y="3106"/>
                    </a:cubicBezTo>
                    <a:lnTo>
                      <a:pt x="2352" y="3106"/>
                    </a:lnTo>
                    <a:cubicBezTo>
                      <a:pt x="2485" y="3106"/>
                      <a:pt x="2707" y="3106"/>
                      <a:pt x="2840" y="2973"/>
                    </a:cubicBezTo>
                    <a:cubicBezTo>
                      <a:pt x="3018" y="2884"/>
                      <a:pt x="3151" y="2707"/>
                      <a:pt x="3240" y="2573"/>
                    </a:cubicBezTo>
                    <a:cubicBezTo>
                      <a:pt x="3328" y="2219"/>
                      <a:pt x="3373" y="1952"/>
                      <a:pt x="3373" y="1686"/>
                    </a:cubicBezTo>
                    <a:cubicBezTo>
                      <a:pt x="3417" y="1109"/>
                      <a:pt x="3328" y="533"/>
                      <a:pt x="3107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4285275" y="168117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6"/>
                      <a:pt x="2973" y="1598"/>
                    </a:cubicBezTo>
                    <a:cubicBezTo>
                      <a:pt x="2929" y="1864"/>
                      <a:pt x="2884" y="2130"/>
                      <a:pt x="2751" y="2308"/>
                    </a:cubicBezTo>
                    <a:cubicBezTo>
                      <a:pt x="2663" y="2485"/>
                      <a:pt x="2574" y="2530"/>
                      <a:pt x="2352" y="2530"/>
                    </a:cubicBezTo>
                    <a:cubicBezTo>
                      <a:pt x="1953" y="2530"/>
                      <a:pt x="1553" y="2130"/>
                      <a:pt x="1199" y="1775"/>
                    </a:cubicBezTo>
                    <a:cubicBezTo>
                      <a:pt x="799" y="1376"/>
                      <a:pt x="400" y="977"/>
                      <a:pt x="1" y="578"/>
                    </a:cubicBezTo>
                    <a:lnTo>
                      <a:pt x="1" y="578"/>
                    </a:lnTo>
                    <a:cubicBezTo>
                      <a:pt x="222" y="1110"/>
                      <a:pt x="533" y="1598"/>
                      <a:pt x="844" y="2042"/>
                    </a:cubicBezTo>
                    <a:cubicBezTo>
                      <a:pt x="1021" y="2264"/>
                      <a:pt x="1199" y="2485"/>
                      <a:pt x="1420" y="2707"/>
                    </a:cubicBezTo>
                    <a:cubicBezTo>
                      <a:pt x="1642" y="2885"/>
                      <a:pt x="1953" y="3107"/>
                      <a:pt x="2352" y="3107"/>
                    </a:cubicBezTo>
                    <a:cubicBezTo>
                      <a:pt x="2530" y="3107"/>
                      <a:pt x="2707" y="3062"/>
                      <a:pt x="2884" y="2973"/>
                    </a:cubicBezTo>
                    <a:cubicBezTo>
                      <a:pt x="3062" y="2885"/>
                      <a:pt x="3195" y="2707"/>
                      <a:pt x="3239" y="2530"/>
                    </a:cubicBezTo>
                    <a:cubicBezTo>
                      <a:pt x="3373" y="2219"/>
                      <a:pt x="3373" y="1953"/>
                      <a:pt x="3417" y="1642"/>
                    </a:cubicBezTo>
                    <a:cubicBezTo>
                      <a:pt x="3417" y="1066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4407300" y="1583575"/>
                <a:ext cx="865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3151" extrusionOk="0">
                    <a:moveTo>
                      <a:pt x="3106" y="0"/>
                    </a:moveTo>
                    <a:cubicBezTo>
                      <a:pt x="3106" y="577"/>
                      <a:pt x="3106" y="1110"/>
                      <a:pt x="2973" y="1642"/>
                    </a:cubicBezTo>
                    <a:cubicBezTo>
                      <a:pt x="2928" y="1908"/>
                      <a:pt x="2884" y="2174"/>
                      <a:pt x="2795" y="2352"/>
                    </a:cubicBezTo>
                    <a:cubicBezTo>
                      <a:pt x="2706" y="2529"/>
                      <a:pt x="2573" y="2574"/>
                      <a:pt x="2396" y="2574"/>
                    </a:cubicBezTo>
                    <a:lnTo>
                      <a:pt x="2352" y="2574"/>
                    </a:lnTo>
                    <a:cubicBezTo>
                      <a:pt x="1952" y="2574"/>
                      <a:pt x="1597" y="2174"/>
                      <a:pt x="1198" y="1819"/>
                    </a:cubicBezTo>
                    <a:cubicBezTo>
                      <a:pt x="799" y="1420"/>
                      <a:pt x="399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532" y="1642"/>
                      <a:pt x="887" y="2086"/>
                    </a:cubicBezTo>
                    <a:cubicBezTo>
                      <a:pt x="1020" y="2308"/>
                      <a:pt x="1198" y="2529"/>
                      <a:pt x="1420" y="2751"/>
                    </a:cubicBezTo>
                    <a:cubicBezTo>
                      <a:pt x="1642" y="2929"/>
                      <a:pt x="1952" y="3150"/>
                      <a:pt x="2352" y="3150"/>
                    </a:cubicBezTo>
                    <a:cubicBezTo>
                      <a:pt x="2529" y="3150"/>
                      <a:pt x="2706" y="3106"/>
                      <a:pt x="2884" y="3017"/>
                    </a:cubicBezTo>
                    <a:cubicBezTo>
                      <a:pt x="3061" y="2929"/>
                      <a:pt x="3195" y="2751"/>
                      <a:pt x="3239" y="2574"/>
                    </a:cubicBezTo>
                    <a:cubicBezTo>
                      <a:pt x="3372" y="2263"/>
                      <a:pt x="3416" y="1997"/>
                      <a:pt x="3416" y="1686"/>
                    </a:cubicBezTo>
                    <a:cubicBezTo>
                      <a:pt x="3461" y="1110"/>
                      <a:pt x="3372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4543725" y="14593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2" y="1109"/>
                      <a:pt x="2973" y="1642"/>
                    </a:cubicBezTo>
                    <a:cubicBezTo>
                      <a:pt x="2884" y="1908"/>
                      <a:pt x="2840" y="2174"/>
                      <a:pt x="2751" y="2352"/>
                    </a:cubicBezTo>
                    <a:cubicBezTo>
                      <a:pt x="2662" y="2529"/>
                      <a:pt x="2529" y="2573"/>
                      <a:pt x="2352" y="2573"/>
                    </a:cubicBezTo>
                    <a:lnTo>
                      <a:pt x="2307" y="2573"/>
                    </a:lnTo>
                    <a:cubicBezTo>
                      <a:pt x="1952" y="2573"/>
                      <a:pt x="1553" y="2174"/>
                      <a:pt x="1154" y="1819"/>
                    </a:cubicBezTo>
                    <a:cubicBezTo>
                      <a:pt x="755" y="1420"/>
                      <a:pt x="400" y="1021"/>
                      <a:pt x="0" y="621"/>
                    </a:cubicBezTo>
                    <a:lnTo>
                      <a:pt x="0" y="621"/>
                    </a:lnTo>
                    <a:cubicBezTo>
                      <a:pt x="178" y="1154"/>
                      <a:pt x="488" y="1642"/>
                      <a:pt x="843" y="2085"/>
                    </a:cubicBezTo>
                    <a:cubicBezTo>
                      <a:pt x="1021" y="2307"/>
                      <a:pt x="1198" y="2529"/>
                      <a:pt x="1420" y="2751"/>
                    </a:cubicBezTo>
                    <a:cubicBezTo>
                      <a:pt x="1642" y="2928"/>
                      <a:pt x="1952" y="3106"/>
                      <a:pt x="2307" y="3150"/>
                    </a:cubicBezTo>
                    <a:lnTo>
                      <a:pt x="2352" y="3150"/>
                    </a:lnTo>
                    <a:cubicBezTo>
                      <a:pt x="2529" y="3150"/>
                      <a:pt x="2707" y="3106"/>
                      <a:pt x="2840" y="3017"/>
                    </a:cubicBezTo>
                    <a:cubicBezTo>
                      <a:pt x="3017" y="2884"/>
                      <a:pt x="3150" y="2751"/>
                      <a:pt x="3239" y="2573"/>
                    </a:cubicBezTo>
                    <a:cubicBezTo>
                      <a:pt x="3372" y="2263"/>
                      <a:pt x="3372" y="1997"/>
                      <a:pt x="3372" y="1686"/>
                    </a:cubicBezTo>
                    <a:cubicBezTo>
                      <a:pt x="3417" y="1109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4622475" y="17987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1"/>
                    </a:moveTo>
                    <a:cubicBezTo>
                      <a:pt x="3106" y="578"/>
                      <a:pt x="3062" y="1110"/>
                      <a:pt x="2973" y="1642"/>
                    </a:cubicBezTo>
                    <a:cubicBezTo>
                      <a:pt x="2929" y="1864"/>
                      <a:pt x="2884" y="2175"/>
                      <a:pt x="2751" y="2352"/>
                    </a:cubicBezTo>
                    <a:cubicBezTo>
                      <a:pt x="2662" y="2530"/>
                      <a:pt x="2574" y="2574"/>
                      <a:pt x="2352" y="2574"/>
                    </a:cubicBezTo>
                    <a:cubicBezTo>
                      <a:pt x="1953" y="2574"/>
                      <a:pt x="1553" y="2175"/>
                      <a:pt x="1198" y="1775"/>
                    </a:cubicBezTo>
                    <a:cubicBezTo>
                      <a:pt x="799" y="1421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488" y="1642"/>
                      <a:pt x="843" y="2086"/>
                    </a:cubicBezTo>
                    <a:cubicBezTo>
                      <a:pt x="1021" y="2308"/>
                      <a:pt x="1198" y="2530"/>
                      <a:pt x="1420" y="2707"/>
                    </a:cubicBezTo>
                    <a:cubicBezTo>
                      <a:pt x="1642" y="2929"/>
                      <a:pt x="1953" y="3107"/>
                      <a:pt x="2352" y="3151"/>
                    </a:cubicBezTo>
                    <a:cubicBezTo>
                      <a:pt x="2529" y="3151"/>
                      <a:pt x="2707" y="3107"/>
                      <a:pt x="2884" y="3018"/>
                    </a:cubicBezTo>
                    <a:cubicBezTo>
                      <a:pt x="3062" y="2885"/>
                      <a:pt x="3195" y="2752"/>
                      <a:pt x="3239" y="2574"/>
                    </a:cubicBezTo>
                    <a:cubicBezTo>
                      <a:pt x="3372" y="2264"/>
                      <a:pt x="3372" y="1953"/>
                      <a:pt x="3417" y="1687"/>
                    </a:cubicBezTo>
                    <a:cubicBezTo>
                      <a:pt x="3417" y="1110"/>
                      <a:pt x="3328" y="533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4622475" y="204832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5"/>
                      <a:pt x="2973" y="1598"/>
                    </a:cubicBezTo>
                    <a:cubicBezTo>
                      <a:pt x="2929" y="1864"/>
                      <a:pt x="2884" y="2130"/>
                      <a:pt x="2751" y="2308"/>
                    </a:cubicBezTo>
                    <a:cubicBezTo>
                      <a:pt x="2662" y="2485"/>
                      <a:pt x="2574" y="2574"/>
                      <a:pt x="2352" y="2574"/>
                    </a:cubicBezTo>
                    <a:cubicBezTo>
                      <a:pt x="1953" y="2574"/>
                      <a:pt x="1553" y="2130"/>
                      <a:pt x="1198" y="1775"/>
                    </a:cubicBezTo>
                    <a:cubicBezTo>
                      <a:pt x="799" y="1376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222" y="1110"/>
                      <a:pt x="488" y="1598"/>
                      <a:pt x="843" y="2041"/>
                    </a:cubicBezTo>
                    <a:cubicBezTo>
                      <a:pt x="1021" y="2263"/>
                      <a:pt x="1198" y="2485"/>
                      <a:pt x="1420" y="2707"/>
                    </a:cubicBezTo>
                    <a:cubicBezTo>
                      <a:pt x="1642" y="2884"/>
                      <a:pt x="1953" y="3106"/>
                      <a:pt x="2352" y="3106"/>
                    </a:cubicBezTo>
                    <a:cubicBezTo>
                      <a:pt x="2529" y="3106"/>
                      <a:pt x="2707" y="3062"/>
                      <a:pt x="2884" y="2973"/>
                    </a:cubicBezTo>
                    <a:cubicBezTo>
                      <a:pt x="3062" y="2884"/>
                      <a:pt x="3195" y="2707"/>
                      <a:pt x="3239" y="2530"/>
                    </a:cubicBezTo>
                    <a:cubicBezTo>
                      <a:pt x="3372" y="2219"/>
                      <a:pt x="3372" y="1953"/>
                      <a:pt x="3417" y="1642"/>
                    </a:cubicBezTo>
                    <a:cubicBezTo>
                      <a:pt x="3417" y="1065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4237575" y="1539200"/>
                <a:ext cx="86550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107" extrusionOk="0">
                    <a:moveTo>
                      <a:pt x="3151" y="1"/>
                    </a:moveTo>
                    <a:cubicBezTo>
                      <a:pt x="3107" y="533"/>
                      <a:pt x="3107" y="1065"/>
                      <a:pt x="2973" y="1598"/>
                    </a:cubicBezTo>
                    <a:cubicBezTo>
                      <a:pt x="2929" y="1864"/>
                      <a:pt x="2885" y="2130"/>
                      <a:pt x="2796" y="2308"/>
                    </a:cubicBezTo>
                    <a:cubicBezTo>
                      <a:pt x="2707" y="2485"/>
                      <a:pt x="2574" y="2574"/>
                      <a:pt x="2397" y="2574"/>
                    </a:cubicBezTo>
                    <a:lnTo>
                      <a:pt x="2352" y="2574"/>
                    </a:lnTo>
                    <a:cubicBezTo>
                      <a:pt x="1953" y="2574"/>
                      <a:pt x="1598" y="2130"/>
                      <a:pt x="1199" y="1775"/>
                    </a:cubicBezTo>
                    <a:cubicBezTo>
                      <a:pt x="799" y="1376"/>
                      <a:pt x="400" y="1021"/>
                      <a:pt x="1" y="622"/>
                    </a:cubicBezTo>
                    <a:lnTo>
                      <a:pt x="1" y="622"/>
                    </a:lnTo>
                    <a:cubicBezTo>
                      <a:pt x="223" y="1110"/>
                      <a:pt x="533" y="1598"/>
                      <a:pt x="888" y="2042"/>
                    </a:cubicBezTo>
                    <a:cubicBezTo>
                      <a:pt x="1021" y="2308"/>
                      <a:pt x="1199" y="2485"/>
                      <a:pt x="1421" y="2707"/>
                    </a:cubicBezTo>
                    <a:cubicBezTo>
                      <a:pt x="1642" y="2885"/>
                      <a:pt x="1997" y="3106"/>
                      <a:pt x="2352" y="3106"/>
                    </a:cubicBezTo>
                    <a:cubicBezTo>
                      <a:pt x="2530" y="3106"/>
                      <a:pt x="2707" y="3062"/>
                      <a:pt x="2885" y="2973"/>
                    </a:cubicBezTo>
                    <a:cubicBezTo>
                      <a:pt x="3062" y="2885"/>
                      <a:pt x="3195" y="2707"/>
                      <a:pt x="3240" y="2530"/>
                    </a:cubicBezTo>
                    <a:cubicBezTo>
                      <a:pt x="3373" y="2219"/>
                      <a:pt x="3417" y="1953"/>
                      <a:pt x="3417" y="1642"/>
                    </a:cubicBezTo>
                    <a:cubicBezTo>
                      <a:pt x="3461" y="1065"/>
                      <a:pt x="3373" y="489"/>
                      <a:pt x="3151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1" name="Google Shape;1161;p28"/>
              <p:cNvSpPr/>
              <p:nvPr/>
            </p:nvSpPr>
            <p:spPr>
              <a:xfrm>
                <a:off x="4365150" y="19063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1" y="1110"/>
                      <a:pt x="2973" y="1642"/>
                    </a:cubicBezTo>
                    <a:cubicBezTo>
                      <a:pt x="2928" y="1908"/>
                      <a:pt x="2840" y="2174"/>
                      <a:pt x="2751" y="2352"/>
                    </a:cubicBezTo>
                    <a:cubicBezTo>
                      <a:pt x="2662" y="2529"/>
                      <a:pt x="2573" y="2574"/>
                      <a:pt x="2352" y="2574"/>
                    </a:cubicBezTo>
                    <a:cubicBezTo>
                      <a:pt x="1952" y="2574"/>
                      <a:pt x="1553" y="2174"/>
                      <a:pt x="1154" y="1820"/>
                    </a:cubicBezTo>
                    <a:cubicBezTo>
                      <a:pt x="799" y="1420"/>
                      <a:pt x="399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488" y="1642"/>
                      <a:pt x="843" y="2086"/>
                    </a:cubicBezTo>
                    <a:cubicBezTo>
                      <a:pt x="1021" y="2308"/>
                      <a:pt x="1198" y="2529"/>
                      <a:pt x="1420" y="2751"/>
                    </a:cubicBezTo>
                    <a:cubicBezTo>
                      <a:pt x="1642" y="2929"/>
                      <a:pt x="1952" y="3151"/>
                      <a:pt x="2307" y="3151"/>
                    </a:cubicBezTo>
                    <a:lnTo>
                      <a:pt x="2352" y="3151"/>
                    </a:lnTo>
                    <a:cubicBezTo>
                      <a:pt x="2529" y="3151"/>
                      <a:pt x="2706" y="3106"/>
                      <a:pt x="2884" y="3017"/>
                    </a:cubicBezTo>
                    <a:cubicBezTo>
                      <a:pt x="3061" y="2929"/>
                      <a:pt x="3195" y="2751"/>
                      <a:pt x="3239" y="2574"/>
                    </a:cubicBezTo>
                    <a:cubicBezTo>
                      <a:pt x="3372" y="2263"/>
                      <a:pt x="3372" y="1997"/>
                      <a:pt x="3416" y="1686"/>
                    </a:cubicBezTo>
                    <a:cubicBezTo>
                      <a:pt x="3416" y="1110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2" name="Google Shape;1162;p28"/>
              <p:cNvSpPr/>
              <p:nvPr/>
            </p:nvSpPr>
            <p:spPr>
              <a:xfrm>
                <a:off x="4346275" y="889225"/>
                <a:ext cx="42175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5058" extrusionOk="0">
                    <a:moveTo>
                      <a:pt x="844" y="0"/>
                    </a:moveTo>
                    <a:cubicBezTo>
                      <a:pt x="400" y="0"/>
                      <a:pt x="1" y="1154"/>
                      <a:pt x="1" y="2529"/>
                    </a:cubicBezTo>
                    <a:cubicBezTo>
                      <a:pt x="1" y="3949"/>
                      <a:pt x="400" y="5058"/>
                      <a:pt x="844" y="5058"/>
                    </a:cubicBezTo>
                    <a:cubicBezTo>
                      <a:pt x="1332" y="5058"/>
                      <a:pt x="1687" y="3949"/>
                      <a:pt x="1687" y="2529"/>
                    </a:cubicBezTo>
                    <a:cubicBezTo>
                      <a:pt x="1687" y="1154"/>
                      <a:pt x="1332" y="0"/>
                      <a:pt x="844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4921950" y="889225"/>
                <a:ext cx="42175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5058" extrusionOk="0">
                    <a:moveTo>
                      <a:pt x="844" y="0"/>
                    </a:moveTo>
                    <a:cubicBezTo>
                      <a:pt x="400" y="0"/>
                      <a:pt x="1" y="1154"/>
                      <a:pt x="1" y="2529"/>
                    </a:cubicBezTo>
                    <a:cubicBezTo>
                      <a:pt x="1" y="3949"/>
                      <a:pt x="400" y="5058"/>
                      <a:pt x="844" y="5058"/>
                    </a:cubicBezTo>
                    <a:cubicBezTo>
                      <a:pt x="1332" y="5058"/>
                      <a:pt x="1687" y="3949"/>
                      <a:pt x="1687" y="2529"/>
                    </a:cubicBezTo>
                    <a:cubicBezTo>
                      <a:pt x="1687" y="1154"/>
                      <a:pt x="1332" y="0"/>
                      <a:pt x="844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4" name="Google Shape;1164;p28"/>
              <p:cNvSpPr/>
              <p:nvPr/>
            </p:nvSpPr>
            <p:spPr>
              <a:xfrm>
                <a:off x="4585875" y="1099950"/>
                <a:ext cx="112050" cy="11207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4483" extrusionOk="0">
                    <a:moveTo>
                      <a:pt x="0" y="1"/>
                    </a:moveTo>
                    <a:lnTo>
                      <a:pt x="1686" y="4482"/>
                    </a:lnTo>
                    <a:lnTo>
                      <a:pt x="4481" y="1"/>
                    </a:lnTo>
                    <a:close/>
                  </a:path>
                </a:pathLst>
              </a:custGeom>
              <a:solidFill>
                <a:srgbClr val="3D3E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5" name="Google Shape;1165;p28"/>
              <p:cNvSpPr/>
              <p:nvPr/>
            </p:nvSpPr>
            <p:spPr>
              <a:xfrm>
                <a:off x="4275850" y="406750"/>
                <a:ext cx="17250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522" extrusionOk="0">
                    <a:moveTo>
                      <a:pt x="1457" y="0"/>
                    </a:moveTo>
                    <a:cubicBezTo>
                      <a:pt x="305" y="0"/>
                      <a:pt x="1" y="4885"/>
                      <a:pt x="5746" y="6521"/>
                    </a:cubicBezTo>
                    <a:cubicBezTo>
                      <a:pt x="6101" y="6388"/>
                      <a:pt x="6500" y="6299"/>
                      <a:pt x="6900" y="6166"/>
                    </a:cubicBezTo>
                    <a:cubicBezTo>
                      <a:pt x="5613" y="5101"/>
                      <a:pt x="3439" y="3060"/>
                      <a:pt x="2285" y="798"/>
                    </a:cubicBezTo>
                    <a:cubicBezTo>
                      <a:pt x="2005" y="237"/>
                      <a:pt x="1710" y="0"/>
                      <a:pt x="1457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6" name="Google Shape;1166;p28"/>
              <p:cNvSpPr/>
              <p:nvPr/>
            </p:nvSpPr>
            <p:spPr>
              <a:xfrm>
                <a:off x="4419500" y="560900"/>
                <a:ext cx="53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799" extrusionOk="0">
                    <a:moveTo>
                      <a:pt x="1154" y="0"/>
                    </a:moveTo>
                    <a:cubicBezTo>
                      <a:pt x="754" y="133"/>
                      <a:pt x="355" y="222"/>
                      <a:pt x="0" y="355"/>
                    </a:cubicBezTo>
                    <a:cubicBezTo>
                      <a:pt x="621" y="577"/>
                      <a:pt x="1331" y="710"/>
                      <a:pt x="2130" y="799"/>
                    </a:cubicBezTo>
                    <a:cubicBezTo>
                      <a:pt x="2130" y="799"/>
                      <a:pt x="1730" y="488"/>
                      <a:pt x="115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7" name="Google Shape;1167;p28"/>
              <p:cNvSpPr/>
              <p:nvPr/>
            </p:nvSpPr>
            <p:spPr>
              <a:xfrm>
                <a:off x="4250650" y="503750"/>
                <a:ext cx="166650" cy="82700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3308" extrusionOk="0">
                    <a:moveTo>
                      <a:pt x="976" y="0"/>
                    </a:moveTo>
                    <a:cubicBezTo>
                      <a:pt x="1" y="0"/>
                      <a:pt x="944" y="3308"/>
                      <a:pt x="4847" y="3308"/>
                    </a:cubicBezTo>
                    <a:cubicBezTo>
                      <a:pt x="4891" y="3308"/>
                      <a:pt x="4935" y="3307"/>
                      <a:pt x="4979" y="3307"/>
                    </a:cubicBezTo>
                    <a:cubicBezTo>
                      <a:pt x="5512" y="3085"/>
                      <a:pt x="6089" y="2863"/>
                      <a:pt x="6665" y="2685"/>
                    </a:cubicBezTo>
                    <a:cubicBezTo>
                      <a:pt x="5512" y="2330"/>
                      <a:pt x="3249" y="1621"/>
                      <a:pt x="1652" y="334"/>
                    </a:cubicBezTo>
                    <a:cubicBezTo>
                      <a:pt x="1372" y="100"/>
                      <a:pt x="1145" y="0"/>
                      <a:pt x="976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8" name="Google Shape;1168;p28"/>
              <p:cNvSpPr/>
              <p:nvPr/>
            </p:nvSpPr>
            <p:spPr>
              <a:xfrm>
                <a:off x="4375125" y="570875"/>
                <a:ext cx="63250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622" extrusionOk="0">
                    <a:moveTo>
                      <a:pt x="1686" y="0"/>
                    </a:moveTo>
                    <a:cubicBezTo>
                      <a:pt x="1110" y="178"/>
                      <a:pt x="533" y="400"/>
                      <a:pt x="0" y="622"/>
                    </a:cubicBezTo>
                    <a:cubicBezTo>
                      <a:pt x="710" y="622"/>
                      <a:pt x="1553" y="488"/>
                      <a:pt x="2529" y="178"/>
                    </a:cubicBezTo>
                    <a:cubicBezTo>
                      <a:pt x="2529" y="178"/>
                      <a:pt x="2219" y="134"/>
                      <a:pt x="1686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9" name="Google Shape;1169;p28"/>
              <p:cNvSpPr/>
              <p:nvPr/>
            </p:nvSpPr>
            <p:spPr>
              <a:xfrm>
                <a:off x="4894225" y="351950"/>
                <a:ext cx="140375" cy="17902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7161" extrusionOk="0">
                    <a:moveTo>
                      <a:pt x="3214" y="0"/>
                    </a:moveTo>
                    <a:cubicBezTo>
                      <a:pt x="2928" y="0"/>
                      <a:pt x="2661" y="298"/>
                      <a:pt x="2529" y="993"/>
                    </a:cubicBezTo>
                    <a:cubicBezTo>
                      <a:pt x="2130" y="3167"/>
                      <a:pt x="932" y="5385"/>
                      <a:pt x="0" y="6850"/>
                    </a:cubicBezTo>
                    <a:cubicBezTo>
                      <a:pt x="400" y="6938"/>
                      <a:pt x="843" y="7027"/>
                      <a:pt x="1243" y="7160"/>
                    </a:cubicBezTo>
                    <a:cubicBezTo>
                      <a:pt x="5614" y="4118"/>
                      <a:pt x="4280" y="0"/>
                      <a:pt x="321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0" name="Google Shape;1170;p28"/>
              <p:cNvSpPr/>
              <p:nvPr/>
            </p:nvSpPr>
            <p:spPr>
              <a:xfrm>
                <a:off x="4865375" y="523175"/>
                <a:ext cx="599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1643" extrusionOk="0">
                    <a:moveTo>
                      <a:pt x="1154" y="1"/>
                    </a:moveTo>
                    <a:cubicBezTo>
                      <a:pt x="489" y="977"/>
                      <a:pt x="1" y="1642"/>
                      <a:pt x="1" y="1642"/>
                    </a:cubicBezTo>
                    <a:cubicBezTo>
                      <a:pt x="933" y="1243"/>
                      <a:pt x="1731" y="799"/>
                      <a:pt x="2397" y="311"/>
                    </a:cubicBezTo>
                    <a:cubicBezTo>
                      <a:pt x="1997" y="178"/>
                      <a:pt x="1554" y="89"/>
                      <a:pt x="1154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1" name="Google Shape;1171;p28"/>
              <p:cNvSpPr/>
              <p:nvPr/>
            </p:nvSpPr>
            <p:spPr>
              <a:xfrm>
                <a:off x="4926400" y="435075"/>
                <a:ext cx="131525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4324" extrusionOk="0">
                    <a:moveTo>
                      <a:pt x="4388" y="0"/>
                    </a:moveTo>
                    <a:cubicBezTo>
                      <a:pt x="4204" y="0"/>
                      <a:pt x="3975" y="151"/>
                      <a:pt x="3727" y="508"/>
                    </a:cubicBezTo>
                    <a:cubicBezTo>
                      <a:pt x="2751" y="1972"/>
                      <a:pt x="1109" y="3170"/>
                      <a:pt x="0" y="3880"/>
                    </a:cubicBezTo>
                    <a:cubicBezTo>
                      <a:pt x="444" y="4013"/>
                      <a:pt x="887" y="4146"/>
                      <a:pt x="1331" y="4323"/>
                    </a:cubicBezTo>
                    <a:cubicBezTo>
                      <a:pt x="5140" y="3371"/>
                      <a:pt x="5261" y="0"/>
                      <a:pt x="4388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2" name="Google Shape;1172;p28"/>
              <p:cNvSpPr/>
              <p:nvPr/>
            </p:nvSpPr>
            <p:spPr>
              <a:xfrm>
                <a:off x="4897550" y="532050"/>
                <a:ext cx="62150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678" extrusionOk="0">
                    <a:moveTo>
                      <a:pt x="1154" y="1"/>
                    </a:moveTo>
                    <a:cubicBezTo>
                      <a:pt x="489" y="444"/>
                      <a:pt x="1" y="666"/>
                      <a:pt x="1" y="666"/>
                    </a:cubicBezTo>
                    <a:cubicBezTo>
                      <a:pt x="160" y="674"/>
                      <a:pt x="318" y="677"/>
                      <a:pt x="472" y="677"/>
                    </a:cubicBezTo>
                    <a:cubicBezTo>
                      <a:pt x="1218" y="677"/>
                      <a:pt x="1897" y="591"/>
                      <a:pt x="2485" y="444"/>
                    </a:cubicBezTo>
                    <a:cubicBezTo>
                      <a:pt x="2041" y="267"/>
                      <a:pt x="1598" y="134"/>
                      <a:pt x="1154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3" name="Google Shape;1173;p28"/>
              <p:cNvSpPr/>
              <p:nvPr/>
            </p:nvSpPr>
            <p:spPr>
              <a:xfrm>
                <a:off x="4130000" y="509425"/>
                <a:ext cx="1064850" cy="394225"/>
              </a:xfrm>
              <a:custGeom>
                <a:avLst/>
                <a:gdLst/>
                <a:ahLst/>
                <a:cxnLst/>
                <a:rect l="l" t="t" r="r" b="b"/>
                <a:pathLst>
                  <a:path w="42594" h="15769" extrusionOk="0">
                    <a:moveTo>
                      <a:pt x="25646" y="1"/>
                    </a:moveTo>
                    <a:cubicBezTo>
                      <a:pt x="24265" y="1"/>
                      <a:pt x="22814" y="109"/>
                      <a:pt x="21297" y="329"/>
                    </a:cubicBezTo>
                    <a:cubicBezTo>
                      <a:pt x="9628" y="2015"/>
                      <a:pt x="2884" y="4632"/>
                      <a:pt x="0" y="14127"/>
                    </a:cubicBezTo>
                    <a:cubicBezTo>
                      <a:pt x="2307" y="11509"/>
                      <a:pt x="6034" y="8226"/>
                      <a:pt x="10338" y="7916"/>
                    </a:cubicBezTo>
                    <a:cubicBezTo>
                      <a:pt x="10580" y="7897"/>
                      <a:pt x="10819" y="7887"/>
                      <a:pt x="11055" y="7887"/>
                    </a:cubicBezTo>
                    <a:cubicBezTo>
                      <a:pt x="17950" y="7887"/>
                      <a:pt x="22140" y="15769"/>
                      <a:pt x="22140" y="15769"/>
                    </a:cubicBezTo>
                    <a:cubicBezTo>
                      <a:pt x="22140" y="15769"/>
                      <a:pt x="25642" y="7821"/>
                      <a:pt x="34016" y="7821"/>
                    </a:cubicBezTo>
                    <a:cubicBezTo>
                      <a:pt x="34535" y="7821"/>
                      <a:pt x="35071" y="7851"/>
                      <a:pt x="35627" y="7916"/>
                    </a:cubicBezTo>
                    <a:cubicBezTo>
                      <a:pt x="38600" y="8271"/>
                      <a:pt x="40863" y="9735"/>
                      <a:pt x="42593" y="11554"/>
                    </a:cubicBezTo>
                    <a:cubicBezTo>
                      <a:pt x="39850" y="4011"/>
                      <a:pt x="34032" y="1"/>
                      <a:pt x="25646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10" name="Google Shape;1545;p32"/>
          <p:cNvSpPr txBox="1">
            <a:spLocks noGrp="1"/>
          </p:cNvSpPr>
          <p:nvPr>
            <p:ph type="title"/>
          </p:nvPr>
        </p:nvSpPr>
        <p:spPr>
          <a:xfrm>
            <a:off x="4543162" y="264352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4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211" name="Google Shape;1547;p32"/>
          <p:cNvSpPr txBox="1">
            <a:spLocks/>
          </p:cNvSpPr>
          <p:nvPr/>
        </p:nvSpPr>
        <p:spPr>
          <a:xfrm>
            <a:off x="3256908" y="1487435"/>
            <a:ext cx="5838251" cy="61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When was the song “I will always love you” by Whitney Houston composed? </a:t>
            </a: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iCiel Hipsteria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iCiel Hipsteria" panose="02000000000000000000" pitchFamily="2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4543162" y="4890227"/>
            <a:ext cx="3434294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1993</a:t>
            </a:r>
            <a:r>
              <a:rPr lang="en-US" sz="4267" dirty="0">
                <a:latin typeface="iCiel Crocante" panose="02000000000000000000" pitchFamily="2" charset="0"/>
              </a:rPr>
              <a:t> </a:t>
            </a:r>
          </a:p>
          <a:p>
            <a:pPr algn="ctr"/>
            <a:r>
              <a:rPr lang="en-US" sz="4267" dirty="0">
                <a:latin typeface="iCiel Crocante" panose="02000000000000000000" pitchFamily="2" charset="0"/>
              </a:rPr>
              <a:t> 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AD79EE8-9232-4B20-91F8-B59ABFC5A7D5}"/>
              </a:ext>
            </a:extLst>
          </p:cNvPr>
          <p:cNvGrpSpPr/>
          <p:nvPr/>
        </p:nvGrpSpPr>
        <p:grpSpPr>
          <a:xfrm>
            <a:off x="5844510" y="5964345"/>
            <a:ext cx="663045" cy="663045"/>
            <a:chOff x="4527287" y="3921352"/>
            <a:chExt cx="497284" cy="497284"/>
          </a:xfrm>
        </p:grpSpPr>
        <p:sp>
          <p:nvSpPr>
            <p:cNvPr id="205" name="Google Shape;1174;p28">
              <a:hlinkClick r:id="" action="ppaction://noaction"/>
              <a:extLst>
                <a:ext uri="{FF2B5EF4-FFF2-40B4-BE49-F238E27FC236}">
                  <a16:creationId xmlns:a16="http://schemas.microsoft.com/office/drawing/2014/main" id="{E3265B99-727D-458F-A93F-9AE871196A65}"/>
                </a:ext>
              </a:extLst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206" name="Google Shape;1176;p28">
              <a:hlinkClick r:id="rId5" action="ppaction://hlinksldjump"/>
              <a:extLst>
                <a:ext uri="{FF2B5EF4-FFF2-40B4-BE49-F238E27FC236}">
                  <a16:creationId xmlns:a16="http://schemas.microsoft.com/office/drawing/2014/main" id="{CB50E58D-4B3B-4DD2-9970-8E5FB5B3F080}"/>
                </a:ext>
              </a:extLst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2" name="IWillAlwaysLoveYou-WhitneyHouston-24696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6034" y="38093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0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1" grpId="0" build="p"/>
      <p:bldP spid="2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49718" y="111312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35539" y="207822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113122"/>
            <a:ext cx="3965329" cy="622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8" y="2034358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Answer the questions.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33485" y="1440824"/>
            <a:ext cx="777421" cy="6374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30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WRITING</a:t>
            </a:r>
          </a:p>
        </p:txBody>
      </p:sp>
    </p:spTree>
    <p:extLst>
      <p:ext uri="{BB962C8B-B14F-4D97-AF65-F5344CB8AC3E}">
        <p14:creationId xmlns:p14="http://schemas.microsoft.com/office/powerpoint/2010/main" val="172664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167671" y="3977951"/>
            <a:ext cx="8111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Writing about a wildlife </a:t>
            </a:r>
            <a:r>
              <a:rPr lang="en-US" sz="4000" b="1" dirty="0" err="1">
                <a:solidFill>
                  <a:srgbClr val="0FB7BD"/>
                </a:solidFill>
              </a:rPr>
              <a:t>organisation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Protecting the environment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UTM Facebook K&amp;T" pitchFamily="18" charset="0"/>
              </a:rPr>
              <a:t>          WRITING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1026525" y="2297090"/>
            <a:ext cx="106589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92075" y="1155266"/>
            <a:ext cx="95795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Work in pairs. Look at the picture and answer the questions.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</a:t>
            </a:r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7120" y="1002108"/>
            <a:ext cx="476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2075" y="2117574"/>
            <a:ext cx="8764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1.Do you </a:t>
            </a:r>
            <a:r>
              <a:rPr lang="en-US" sz="2800" dirty="0" err="1"/>
              <a:t>recognise</a:t>
            </a:r>
            <a:r>
              <a:rPr lang="en-US" sz="2800" dirty="0"/>
              <a:t> the animal?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</a:t>
            </a:r>
            <a:r>
              <a:rPr lang="en-US" sz="2800" dirty="0">
                <a:solidFill>
                  <a:srgbClr val="00B050"/>
                </a:solidFill>
              </a:rPr>
              <a:t>- A panda.</a:t>
            </a:r>
          </a:p>
          <a:p>
            <a:r>
              <a:rPr lang="en-US" sz="2800" dirty="0"/>
              <a:t>2.Where does it come from?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</a:t>
            </a:r>
            <a:r>
              <a:rPr lang="en-US" sz="2800" dirty="0">
                <a:solidFill>
                  <a:srgbClr val="00B050"/>
                </a:solidFill>
              </a:rPr>
              <a:t>- It comes from China. </a:t>
            </a:r>
          </a:p>
          <a:p>
            <a:r>
              <a:rPr lang="en-US" sz="2800" dirty="0"/>
              <a:t>3.What do the letters WWF stand for?</a:t>
            </a:r>
          </a:p>
          <a:p>
            <a:r>
              <a:rPr lang="en-US" sz="2800" dirty="0"/>
              <a:t>   </a:t>
            </a:r>
            <a:r>
              <a:rPr lang="en-US" sz="2800" dirty="0">
                <a:solidFill>
                  <a:srgbClr val="00B050"/>
                </a:solidFill>
              </a:rPr>
              <a:t>- WWF stands for WORLD WIDE FUND FOR NATURE (formally The World Wildlife Fund).</a:t>
            </a:r>
          </a:p>
        </p:txBody>
      </p:sp>
    </p:spTree>
    <p:extLst>
      <p:ext uri="{BB962C8B-B14F-4D97-AF65-F5344CB8AC3E}">
        <p14:creationId xmlns:p14="http://schemas.microsoft.com/office/powerpoint/2010/main" val="5144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49718" y="111312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35539" y="207822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6236" y="324568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113122"/>
            <a:ext cx="3965329" cy="622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8" y="2034358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Answer the questions.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8" y="3086160"/>
            <a:ext cx="3965330" cy="11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a paragraph about Saving the Elephant.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33485" y="1440824"/>
            <a:ext cx="777421" cy="6374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91603" y="2405931"/>
            <a:ext cx="743936" cy="839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30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WRITING</a:t>
            </a:r>
          </a:p>
        </p:txBody>
      </p:sp>
    </p:spTree>
    <p:extLst>
      <p:ext uri="{BB962C8B-B14F-4D97-AF65-F5344CB8AC3E}">
        <p14:creationId xmlns:p14="http://schemas.microsoft.com/office/powerpoint/2010/main" val="4231330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9354" y="1084134"/>
            <a:ext cx="9301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about  WWF and complete the table.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3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</a:t>
            </a:r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1585"/>
              </p:ext>
            </p:extLst>
          </p:nvPr>
        </p:nvGraphicFramePr>
        <p:xfrm>
          <a:off x="1048209" y="2105170"/>
          <a:ext cx="10343606" cy="41716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2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371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World Wide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Fund for Nature(WWF)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69">
                <a:tc>
                  <a:txBody>
                    <a:bodyPr/>
                    <a:lstStyle/>
                    <a:p>
                      <a:r>
                        <a:rPr lang="en-US" sz="2000" b="1" dirty="0"/>
                        <a:t>Kind of </a:t>
                      </a:r>
                      <a:r>
                        <a:rPr lang="en-US" sz="2000" b="1" dirty="0" err="1"/>
                        <a:t>organisation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(1) 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800">
                <a:tc>
                  <a:txBody>
                    <a:bodyPr/>
                    <a:lstStyle/>
                    <a:p>
                      <a:r>
                        <a:rPr lang="en-US" sz="2000" b="1" dirty="0"/>
                        <a:t>Set up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(2</a:t>
                      </a:r>
                      <a:r>
                        <a:rPr lang="en-US" sz="2000" baseline="0" dirty="0"/>
                        <a:t>) _______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357">
                <a:tc>
                  <a:txBody>
                    <a:bodyPr/>
                    <a:lstStyle/>
                    <a:p>
                      <a:r>
                        <a:rPr lang="en-US" sz="2000" b="1" dirty="0"/>
                        <a:t>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/>
                        <a:t>- (3) _______________________________________________________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/>
                        <a:t>-</a:t>
                      </a:r>
                      <a:r>
                        <a:rPr lang="en-US" sz="2000" baseline="0" dirty="0"/>
                        <a:t> t</a:t>
                      </a:r>
                      <a:r>
                        <a:rPr lang="en-US" sz="2000" dirty="0"/>
                        <a:t>o build a future in which humans respect nature.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Focus of their</a:t>
                      </a:r>
                      <a:r>
                        <a:rPr lang="en-US" sz="2000" b="1" baseline="0" dirty="0"/>
                        <a:t>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(4) 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/>
                        <a:t>Number of projects supported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(5) 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37734" y="2934116"/>
            <a:ext cx="367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non-governmental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organisation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7734" y="3417887"/>
            <a:ext cx="102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1961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7734" y="3933375"/>
            <a:ext cx="7779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to stop the process of destroying the planet’s natural environment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0036" y="4844003"/>
            <a:ext cx="7528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the survival of endangered animals and the protection of their natural habitats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0983" y="5590686"/>
            <a:ext cx="116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1,300 </a:t>
            </a:r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1433016" y="2399039"/>
            <a:ext cx="9130352" cy="46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413333" y="967813"/>
            <a:ext cx="10583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Write a paragraph (120-150 words) about Save </a:t>
            </a:r>
            <a:r>
              <a:rPr lang="vi-VN" sz="2200" b="1" dirty="0"/>
              <a:t>the </a:t>
            </a:r>
            <a:r>
              <a:rPr lang="en-US" sz="2200" b="1" dirty="0"/>
              <a:t>elephants, using the information in the table below.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97481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42256"/>
              </p:ext>
            </p:extLst>
          </p:nvPr>
        </p:nvGraphicFramePr>
        <p:xfrm>
          <a:off x="746747" y="1982648"/>
          <a:ext cx="10768083" cy="4565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1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662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Save</a:t>
                      </a:r>
                      <a:r>
                        <a:rPr lang="en-US" baseline="0" dirty="0"/>
                        <a:t> the Elephants (STE)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Kind of </a:t>
                      </a:r>
                      <a:r>
                        <a:rPr lang="en-US" b="1" dirty="0" err="1"/>
                        <a:t>organisation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non-profit 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Set up in/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1993/ lain Douglas-</a:t>
                      </a:r>
                      <a:r>
                        <a:rPr lang="en-US" baseline="0" dirty="0"/>
                        <a:t> Hamilton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Aims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</a:t>
                      </a:r>
                      <a:r>
                        <a:rPr lang="en-US" baseline="0" dirty="0"/>
                        <a:t> t</a:t>
                      </a:r>
                      <a:r>
                        <a:rPr lang="en-US" dirty="0"/>
                        <a:t>o make sure elephants do not die out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to</a:t>
                      </a:r>
                      <a:r>
                        <a:rPr lang="en-US" baseline="0" dirty="0"/>
                        <a:t> protect the habitats in which elephants are found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Focus of their</a:t>
                      </a:r>
                      <a:r>
                        <a:rPr lang="en-US" b="1" baseline="0" dirty="0"/>
                        <a:t> work</a:t>
                      </a:r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Protection</a:t>
                      </a:r>
                    </a:p>
                    <a:p>
                      <a:r>
                        <a:rPr lang="en-US" b="0" dirty="0"/>
                        <a:t>stopping</a:t>
                      </a:r>
                      <a:r>
                        <a:rPr lang="en-US" b="0" baseline="0" dirty="0"/>
                        <a:t> the illegal hunting of elephants especially in Africa and Asia</a:t>
                      </a:r>
                    </a:p>
                    <a:p>
                      <a:r>
                        <a:rPr lang="en-US" b="1" baseline="0" dirty="0"/>
                        <a:t>Research</a:t>
                      </a:r>
                    </a:p>
                    <a:p>
                      <a:r>
                        <a:rPr lang="en-US" b="0" baseline="0" dirty="0"/>
                        <a:t>working together with scientists and experts to conduct research on elephant </a:t>
                      </a:r>
                      <a:r>
                        <a:rPr lang="en-US" b="0" baseline="0" dirty="0" err="1"/>
                        <a:t>behaviour</a:t>
                      </a:r>
                      <a:endParaRPr lang="en-US" b="0" baseline="0" dirty="0"/>
                    </a:p>
                    <a:p>
                      <a:r>
                        <a:rPr lang="en-US" b="1" baseline="0" dirty="0"/>
                        <a:t>Awareness</a:t>
                      </a:r>
                    </a:p>
                    <a:p>
                      <a:r>
                        <a:rPr lang="en-US" b="0" baseline="0" dirty="0"/>
                        <a:t>raising people’s awareness through films, television and new media sources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r>
                        <a:rPr lang="en-US" b="1" baseline="0" dirty="0"/>
                        <a:t>Number of projects supported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335 projects in 40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49718" y="111312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35539" y="207822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6236" y="324568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113122"/>
            <a:ext cx="3965329" cy="622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8" y="2034358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Answer the questions.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8" y="3086160"/>
            <a:ext cx="3965330" cy="11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a paragraph about Saving the Elephant.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33485" y="1440824"/>
            <a:ext cx="777421" cy="6374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91603" y="2405931"/>
            <a:ext cx="743936" cy="839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166969" y="3600784"/>
            <a:ext cx="860070" cy="96825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35539" y="4569040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30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4602894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Peer check</a:t>
            </a:r>
          </a:p>
        </p:txBody>
      </p:sp>
    </p:spTree>
    <p:extLst>
      <p:ext uri="{BB962C8B-B14F-4D97-AF65-F5344CB8AC3E}">
        <p14:creationId xmlns:p14="http://schemas.microsoft.com/office/powerpoint/2010/main" val="545949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1026525" y="2297090"/>
            <a:ext cx="106589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</a:t>
            </a:r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OST-WRITING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1063424"/>
            <a:ext cx="9301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Peer check</a:t>
            </a:r>
          </a:p>
        </p:txBody>
      </p:sp>
      <p:sp>
        <p:nvSpPr>
          <p:cNvPr id="2" name="Rectangle 1"/>
          <p:cNvSpPr/>
          <p:nvPr/>
        </p:nvSpPr>
        <p:spPr>
          <a:xfrm>
            <a:off x="746747" y="1969621"/>
            <a:ext cx="108432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Sample writing: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Save the Elephants (STE) is a non-profit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 It was set up in 1993 by Iain Douglas-Hamilton, and today it is one of the world’s largest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organisations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to save elephants worldwide. It aims to make sure elephants do not die out and protect the habitats in which elephants are found.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Much of the work of STE focuses on stopping the illegal hunting of elephants especially in Africa and Asia, working together with scientists and experts to conduct research on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behaviours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of elephants, and raising people’s awareness through films, televisions and new media sources. So far, it has conducted 335 projects in 40 countries and helped to protect thousands of elephants worldwide.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49718" y="111312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35539" y="207822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6236" y="324568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113122"/>
            <a:ext cx="3965329" cy="622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8" y="2034358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Answer the questions.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8" y="3086160"/>
            <a:ext cx="3965330" cy="11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a paragraph about Saving the Elephant.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33485" y="1440824"/>
            <a:ext cx="777421" cy="6374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91603" y="2405931"/>
            <a:ext cx="743936" cy="839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166969" y="3600784"/>
            <a:ext cx="860070" cy="96825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35539" y="4569040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692091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30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4602894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Peer check</a:t>
            </a: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129285" y="4902114"/>
            <a:ext cx="806254" cy="76473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02027" y="5666848"/>
            <a:ext cx="1854516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PRODUCTION</a:t>
            </a:r>
            <a:endParaRPr lang="en-GB" b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50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936628" y="2123749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vi-VN" sz="3600" dirty="0"/>
              <a:t>Practise writing a paragraph about a wildlife organisation.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the Workbook.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1583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810135" y="2319097"/>
            <a:ext cx="818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vi-VN" sz="2800" dirty="0"/>
              <a:t>Practise writing about a wildlife organisation.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49718" y="111312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35539" y="207822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6236" y="324568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113122"/>
            <a:ext cx="3965329" cy="622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8" y="2034358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Answer the questions.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8" y="3086160"/>
            <a:ext cx="3965330" cy="11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a paragraph about Saving the Elephant.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33485" y="1440824"/>
            <a:ext cx="777421" cy="6374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91603" y="2405931"/>
            <a:ext cx="743936" cy="839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166969" y="3600784"/>
            <a:ext cx="860070" cy="96825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35539" y="4569040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692091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30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4602894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Peer check</a:t>
            </a: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129285" y="4902114"/>
            <a:ext cx="806254" cy="76473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02027" y="5666848"/>
            <a:ext cx="1854516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PRODUCTION</a:t>
            </a:r>
            <a:endParaRPr lang="en-GB" b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49718" y="111312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113122"/>
            <a:ext cx="3965329" cy="622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30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WRITING</a:t>
            </a:r>
          </a:p>
        </p:txBody>
      </p:sp>
    </p:spTree>
    <p:extLst>
      <p:ext uri="{BB962C8B-B14F-4D97-AF65-F5344CB8AC3E}">
        <p14:creationId xmlns:p14="http://schemas.microsoft.com/office/powerpoint/2010/main" val="401315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4"/>
          <p:cNvGrpSpPr/>
          <p:nvPr/>
        </p:nvGrpSpPr>
        <p:grpSpPr>
          <a:xfrm>
            <a:off x="4" y="2271050"/>
            <a:ext cx="12210897" cy="4626359"/>
            <a:chOff x="2" y="1703287"/>
            <a:chExt cx="9158173" cy="3469769"/>
          </a:xfrm>
        </p:grpSpPr>
        <p:sp>
          <p:nvSpPr>
            <p:cNvPr id="338" name="Google Shape;338;p24"/>
            <p:cNvSpPr/>
            <p:nvPr/>
          </p:nvSpPr>
          <p:spPr>
            <a:xfrm>
              <a:off x="317289" y="229990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373352" y="218777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430036" y="229990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518656" y="2759087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703289" y="2863243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8499369" y="3500601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8298848" y="3321357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8397547" y="3413673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8110852" y="3189438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986346" y="3024401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8052099" y="3135592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857069" y="2965614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7876630" y="2995368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7734861" y="2834587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7977697" y="292958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7935383" y="289196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7987101" y="2880230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7900138" y="326092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7853122" y="3226467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7915032" y="320845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7628338" y="2838705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47" y="1051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7657302" y="2812074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8204850" y="2991456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8165693" y="2959334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8076397" y="3430901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8028591" y="341367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7391747" y="1888467"/>
              <a:ext cx="1766390" cy="973004"/>
            </a:xfrm>
            <a:custGeom>
              <a:avLst/>
              <a:gdLst/>
              <a:ahLst/>
              <a:cxnLst/>
              <a:rect l="l" t="t" r="r" b="b"/>
              <a:pathLst>
                <a:path w="51472" h="28353" extrusionOk="0">
                  <a:moveTo>
                    <a:pt x="15357" y="1"/>
                  </a:moveTo>
                  <a:cubicBezTo>
                    <a:pt x="9974" y="1"/>
                    <a:pt x="4681" y="665"/>
                    <a:pt x="1" y="2034"/>
                  </a:cubicBezTo>
                  <a:cubicBezTo>
                    <a:pt x="8058" y="10662"/>
                    <a:pt x="11938" y="20385"/>
                    <a:pt x="24173" y="24836"/>
                  </a:cubicBezTo>
                  <a:cubicBezTo>
                    <a:pt x="29410" y="26673"/>
                    <a:pt x="35752" y="28352"/>
                    <a:pt x="42537" y="28352"/>
                  </a:cubicBezTo>
                  <a:cubicBezTo>
                    <a:pt x="45451" y="28352"/>
                    <a:pt x="48447" y="28042"/>
                    <a:pt x="51472" y="27302"/>
                  </a:cubicBezTo>
                  <a:lnTo>
                    <a:pt x="51472" y="14268"/>
                  </a:lnTo>
                  <a:cubicBezTo>
                    <a:pt x="47797" y="10023"/>
                    <a:pt x="43734" y="6508"/>
                    <a:pt x="37526" y="3974"/>
                  </a:cubicBezTo>
                  <a:cubicBezTo>
                    <a:pt x="30977" y="1366"/>
                    <a:pt x="23074" y="1"/>
                    <a:pt x="15357" y="1"/>
                  </a:cubicBezTo>
                  <a:close/>
                </a:path>
              </a:pathLst>
            </a:custGeom>
            <a:solidFill>
              <a:srgbClr val="0B4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7641825" y="2051170"/>
              <a:ext cx="1516319" cy="632472"/>
            </a:xfrm>
            <a:custGeom>
              <a:avLst/>
              <a:gdLst/>
              <a:ahLst/>
              <a:cxnLst/>
              <a:rect l="l" t="t" r="r" b="b"/>
              <a:pathLst>
                <a:path w="44185" h="18430" extrusionOk="0">
                  <a:moveTo>
                    <a:pt x="508" y="1"/>
                  </a:moveTo>
                  <a:cubicBezTo>
                    <a:pt x="134" y="1"/>
                    <a:pt x="0" y="587"/>
                    <a:pt x="406" y="694"/>
                  </a:cubicBezTo>
                  <a:cubicBezTo>
                    <a:pt x="9308" y="2817"/>
                    <a:pt x="17274" y="7587"/>
                    <a:pt x="25377" y="11650"/>
                  </a:cubicBezTo>
                  <a:cubicBezTo>
                    <a:pt x="31311" y="14640"/>
                    <a:pt x="37588" y="17448"/>
                    <a:pt x="44185" y="18429"/>
                  </a:cubicBezTo>
                  <a:lnTo>
                    <a:pt x="44185" y="17722"/>
                  </a:lnTo>
                  <a:cubicBezTo>
                    <a:pt x="37429" y="16694"/>
                    <a:pt x="31015" y="13727"/>
                    <a:pt x="24943" y="10669"/>
                  </a:cubicBezTo>
                  <a:cubicBezTo>
                    <a:pt x="17046" y="6674"/>
                    <a:pt x="9262" y="2086"/>
                    <a:pt x="589" y="9"/>
                  </a:cubicBezTo>
                  <a:cubicBezTo>
                    <a:pt x="561" y="3"/>
                    <a:pt x="534" y="1"/>
                    <a:pt x="50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8114765" y="2241808"/>
              <a:ext cx="21174" cy="18051"/>
            </a:xfrm>
            <a:custGeom>
              <a:avLst/>
              <a:gdLst/>
              <a:ahLst/>
              <a:cxnLst/>
              <a:rect l="l" t="t" r="r" b="b"/>
              <a:pathLst>
                <a:path w="617" h="526" extrusionOk="0">
                  <a:moveTo>
                    <a:pt x="617" y="1"/>
                  </a:moveTo>
                  <a:lnTo>
                    <a:pt x="617" y="1"/>
                  </a:lnTo>
                  <a:cubicBezTo>
                    <a:pt x="411" y="24"/>
                    <a:pt x="206" y="24"/>
                    <a:pt x="1" y="24"/>
                  </a:cubicBezTo>
                  <a:cubicBezTo>
                    <a:pt x="115" y="206"/>
                    <a:pt x="206" y="366"/>
                    <a:pt x="297" y="526"/>
                  </a:cubicBezTo>
                  <a:cubicBezTo>
                    <a:pt x="411" y="366"/>
                    <a:pt x="503" y="183"/>
                    <a:pt x="617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7777142" y="1994922"/>
              <a:ext cx="372894" cy="291527"/>
            </a:xfrm>
            <a:custGeom>
              <a:avLst/>
              <a:gdLst/>
              <a:ahLst/>
              <a:cxnLst/>
              <a:rect l="l" t="t" r="r" b="b"/>
              <a:pathLst>
                <a:path w="10866" h="8495" extrusionOk="0">
                  <a:moveTo>
                    <a:pt x="5735" y="0"/>
                  </a:moveTo>
                  <a:cubicBezTo>
                    <a:pt x="5479" y="0"/>
                    <a:pt x="5232" y="248"/>
                    <a:pt x="5410" y="507"/>
                  </a:cubicBezTo>
                  <a:cubicBezTo>
                    <a:pt x="7031" y="2653"/>
                    <a:pt x="8515" y="4889"/>
                    <a:pt x="9839" y="7218"/>
                  </a:cubicBezTo>
                  <a:cubicBezTo>
                    <a:pt x="10044" y="7218"/>
                    <a:pt x="10249" y="7218"/>
                    <a:pt x="10455" y="7195"/>
                  </a:cubicBezTo>
                  <a:lnTo>
                    <a:pt x="10455" y="7195"/>
                  </a:lnTo>
                  <a:cubicBezTo>
                    <a:pt x="10341" y="7377"/>
                    <a:pt x="10249" y="7560"/>
                    <a:pt x="10135" y="7720"/>
                  </a:cubicBezTo>
                  <a:cubicBezTo>
                    <a:pt x="10044" y="7560"/>
                    <a:pt x="9953" y="7400"/>
                    <a:pt x="9839" y="7218"/>
                  </a:cubicBezTo>
                  <a:cubicBezTo>
                    <a:pt x="7139" y="7316"/>
                    <a:pt x="4440" y="7806"/>
                    <a:pt x="1726" y="7806"/>
                  </a:cubicBezTo>
                  <a:cubicBezTo>
                    <a:pt x="1296" y="7806"/>
                    <a:pt x="865" y="7793"/>
                    <a:pt x="435" y="7765"/>
                  </a:cubicBezTo>
                  <a:cubicBezTo>
                    <a:pt x="427" y="7765"/>
                    <a:pt x="420" y="7765"/>
                    <a:pt x="414" y="7765"/>
                  </a:cubicBezTo>
                  <a:cubicBezTo>
                    <a:pt x="1" y="7765"/>
                    <a:pt x="8" y="8428"/>
                    <a:pt x="435" y="8450"/>
                  </a:cubicBezTo>
                  <a:cubicBezTo>
                    <a:pt x="886" y="8481"/>
                    <a:pt x="1337" y="8494"/>
                    <a:pt x="1787" y="8494"/>
                  </a:cubicBezTo>
                  <a:cubicBezTo>
                    <a:pt x="4681" y="8494"/>
                    <a:pt x="7551" y="7942"/>
                    <a:pt x="10455" y="7902"/>
                  </a:cubicBezTo>
                  <a:cubicBezTo>
                    <a:pt x="10706" y="7902"/>
                    <a:pt x="10866" y="7606"/>
                    <a:pt x="10752" y="7377"/>
                  </a:cubicBezTo>
                  <a:cubicBezTo>
                    <a:pt x="9336" y="4867"/>
                    <a:pt x="7739" y="2470"/>
                    <a:pt x="6027" y="142"/>
                  </a:cubicBezTo>
                  <a:cubicBezTo>
                    <a:pt x="5947" y="42"/>
                    <a:pt x="5840" y="0"/>
                    <a:pt x="573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8345864" y="2356980"/>
              <a:ext cx="15683" cy="18051"/>
            </a:xfrm>
            <a:custGeom>
              <a:avLst/>
              <a:gdLst/>
              <a:ahLst/>
              <a:cxnLst/>
              <a:rect l="l" t="t" r="r" b="b"/>
              <a:pathLst>
                <a:path w="457" h="526" extrusionOk="0">
                  <a:moveTo>
                    <a:pt x="457" y="0"/>
                  </a:moveTo>
                  <a:cubicBezTo>
                    <a:pt x="297" y="46"/>
                    <a:pt x="160" y="91"/>
                    <a:pt x="0" y="114"/>
                  </a:cubicBezTo>
                  <a:cubicBezTo>
                    <a:pt x="91" y="251"/>
                    <a:pt x="160" y="388"/>
                    <a:pt x="251" y="525"/>
                  </a:cubicBezTo>
                  <a:cubicBezTo>
                    <a:pt x="320" y="342"/>
                    <a:pt x="388" y="183"/>
                    <a:pt x="457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7946537" y="2080546"/>
              <a:ext cx="432229" cy="365687"/>
            </a:xfrm>
            <a:custGeom>
              <a:avLst/>
              <a:gdLst/>
              <a:ahLst/>
              <a:cxnLst/>
              <a:rect l="l" t="t" r="r" b="b"/>
              <a:pathLst>
                <a:path w="12595" h="10656" extrusionOk="0">
                  <a:moveTo>
                    <a:pt x="9113" y="1"/>
                  </a:moveTo>
                  <a:cubicBezTo>
                    <a:pt x="8896" y="1"/>
                    <a:pt x="8687" y="171"/>
                    <a:pt x="8783" y="431"/>
                  </a:cubicBezTo>
                  <a:cubicBezTo>
                    <a:pt x="9787" y="3011"/>
                    <a:pt x="10244" y="5773"/>
                    <a:pt x="11636" y="8169"/>
                  </a:cubicBezTo>
                  <a:cubicBezTo>
                    <a:pt x="11796" y="8146"/>
                    <a:pt x="11933" y="8101"/>
                    <a:pt x="12093" y="8055"/>
                  </a:cubicBezTo>
                  <a:lnTo>
                    <a:pt x="12093" y="8055"/>
                  </a:lnTo>
                  <a:cubicBezTo>
                    <a:pt x="12024" y="8238"/>
                    <a:pt x="11956" y="8397"/>
                    <a:pt x="11887" y="8580"/>
                  </a:cubicBezTo>
                  <a:cubicBezTo>
                    <a:pt x="11796" y="8443"/>
                    <a:pt x="11727" y="8306"/>
                    <a:pt x="11636" y="8169"/>
                  </a:cubicBezTo>
                  <a:cubicBezTo>
                    <a:pt x="8846" y="8912"/>
                    <a:pt x="5826" y="9957"/>
                    <a:pt x="2873" y="9957"/>
                  </a:cubicBezTo>
                  <a:cubicBezTo>
                    <a:pt x="2105" y="9957"/>
                    <a:pt x="1342" y="9886"/>
                    <a:pt x="589" y="9721"/>
                  </a:cubicBezTo>
                  <a:cubicBezTo>
                    <a:pt x="561" y="9715"/>
                    <a:pt x="534" y="9713"/>
                    <a:pt x="508" y="9713"/>
                  </a:cubicBezTo>
                  <a:cubicBezTo>
                    <a:pt x="134" y="9713"/>
                    <a:pt x="0" y="10299"/>
                    <a:pt x="406" y="10406"/>
                  </a:cubicBezTo>
                  <a:cubicBezTo>
                    <a:pt x="1203" y="10581"/>
                    <a:pt x="2008" y="10656"/>
                    <a:pt x="2816" y="10656"/>
                  </a:cubicBezTo>
                  <a:cubicBezTo>
                    <a:pt x="6015" y="10656"/>
                    <a:pt x="9269" y="9487"/>
                    <a:pt x="12275" y="8740"/>
                  </a:cubicBezTo>
                  <a:cubicBezTo>
                    <a:pt x="12481" y="8671"/>
                    <a:pt x="12595" y="8397"/>
                    <a:pt x="12481" y="8215"/>
                  </a:cubicBezTo>
                  <a:cubicBezTo>
                    <a:pt x="10928" y="5773"/>
                    <a:pt x="10495" y="2919"/>
                    <a:pt x="9468" y="249"/>
                  </a:cubicBezTo>
                  <a:cubicBezTo>
                    <a:pt x="9404" y="76"/>
                    <a:pt x="9257" y="1"/>
                    <a:pt x="911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8688154" y="2519099"/>
              <a:ext cx="19630" cy="18051"/>
            </a:xfrm>
            <a:custGeom>
              <a:avLst/>
              <a:gdLst/>
              <a:ahLst/>
              <a:cxnLst/>
              <a:rect l="l" t="t" r="r" b="b"/>
              <a:pathLst>
                <a:path w="572" h="526" extrusionOk="0">
                  <a:moveTo>
                    <a:pt x="571" y="1"/>
                  </a:moveTo>
                  <a:cubicBezTo>
                    <a:pt x="389" y="1"/>
                    <a:pt x="183" y="24"/>
                    <a:pt x="1" y="47"/>
                  </a:cubicBezTo>
                  <a:cubicBezTo>
                    <a:pt x="92" y="206"/>
                    <a:pt x="183" y="366"/>
                    <a:pt x="275" y="526"/>
                  </a:cubicBezTo>
                  <a:cubicBezTo>
                    <a:pt x="389" y="343"/>
                    <a:pt x="480" y="161"/>
                    <a:pt x="571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8251763" y="2165724"/>
              <a:ext cx="471660" cy="453060"/>
            </a:xfrm>
            <a:custGeom>
              <a:avLst/>
              <a:gdLst/>
              <a:ahLst/>
              <a:cxnLst/>
              <a:rect l="l" t="t" r="r" b="b"/>
              <a:pathLst>
                <a:path w="13744" h="13202" extrusionOk="0">
                  <a:moveTo>
                    <a:pt x="7486" y="1"/>
                  </a:moveTo>
                  <a:cubicBezTo>
                    <a:pt x="7259" y="1"/>
                    <a:pt x="7023" y="249"/>
                    <a:pt x="7147" y="529"/>
                  </a:cubicBezTo>
                  <a:cubicBezTo>
                    <a:pt x="8768" y="3930"/>
                    <a:pt x="10799" y="7102"/>
                    <a:pt x="12717" y="10344"/>
                  </a:cubicBezTo>
                  <a:cubicBezTo>
                    <a:pt x="12899" y="10321"/>
                    <a:pt x="13105" y="10298"/>
                    <a:pt x="13287" y="10298"/>
                  </a:cubicBezTo>
                  <a:cubicBezTo>
                    <a:pt x="13196" y="10458"/>
                    <a:pt x="13105" y="10640"/>
                    <a:pt x="12991" y="10823"/>
                  </a:cubicBezTo>
                  <a:cubicBezTo>
                    <a:pt x="12899" y="10663"/>
                    <a:pt x="12808" y="10503"/>
                    <a:pt x="12717" y="10344"/>
                  </a:cubicBezTo>
                  <a:cubicBezTo>
                    <a:pt x="8562" y="10732"/>
                    <a:pt x="4545" y="11941"/>
                    <a:pt x="414" y="12535"/>
                  </a:cubicBezTo>
                  <a:cubicBezTo>
                    <a:pt x="1" y="12578"/>
                    <a:pt x="147" y="13201"/>
                    <a:pt x="536" y="13201"/>
                  </a:cubicBezTo>
                  <a:cubicBezTo>
                    <a:pt x="556" y="13201"/>
                    <a:pt x="576" y="13200"/>
                    <a:pt x="596" y="13197"/>
                  </a:cubicBezTo>
                  <a:cubicBezTo>
                    <a:pt x="4865" y="12603"/>
                    <a:pt x="8996" y="11302"/>
                    <a:pt x="13287" y="10983"/>
                  </a:cubicBezTo>
                  <a:cubicBezTo>
                    <a:pt x="13561" y="10960"/>
                    <a:pt x="13744" y="10709"/>
                    <a:pt x="13584" y="10458"/>
                  </a:cubicBezTo>
                  <a:cubicBezTo>
                    <a:pt x="11598" y="7057"/>
                    <a:pt x="9430" y="3747"/>
                    <a:pt x="7764" y="186"/>
                  </a:cubicBezTo>
                  <a:cubicBezTo>
                    <a:pt x="7698" y="55"/>
                    <a:pt x="7593" y="1"/>
                    <a:pt x="7486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9000691" y="2633482"/>
              <a:ext cx="18840" cy="20385"/>
            </a:xfrm>
            <a:custGeom>
              <a:avLst/>
              <a:gdLst/>
              <a:ahLst/>
              <a:cxnLst/>
              <a:rect l="l" t="t" r="r" b="b"/>
              <a:pathLst>
                <a:path w="549" h="594" extrusionOk="0">
                  <a:moveTo>
                    <a:pt x="549" y="0"/>
                  </a:moveTo>
                  <a:lnTo>
                    <a:pt x="549" y="0"/>
                  </a:lnTo>
                  <a:cubicBezTo>
                    <a:pt x="366" y="69"/>
                    <a:pt x="184" y="114"/>
                    <a:pt x="1" y="183"/>
                  </a:cubicBezTo>
                  <a:cubicBezTo>
                    <a:pt x="138" y="320"/>
                    <a:pt x="252" y="457"/>
                    <a:pt x="389" y="594"/>
                  </a:cubicBezTo>
                  <a:cubicBezTo>
                    <a:pt x="457" y="388"/>
                    <a:pt x="503" y="206"/>
                    <a:pt x="54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8578507" y="2328873"/>
              <a:ext cx="459031" cy="452991"/>
            </a:xfrm>
            <a:custGeom>
              <a:avLst/>
              <a:gdLst/>
              <a:ahLst/>
              <a:cxnLst/>
              <a:rect l="l" t="t" r="r" b="b"/>
              <a:pathLst>
                <a:path w="13376" h="13200" extrusionOk="0">
                  <a:moveTo>
                    <a:pt x="7388" y="1"/>
                  </a:moveTo>
                  <a:cubicBezTo>
                    <a:pt x="7137" y="1"/>
                    <a:pt x="6901" y="245"/>
                    <a:pt x="7076" y="499"/>
                  </a:cubicBezTo>
                  <a:cubicBezTo>
                    <a:pt x="9153" y="3170"/>
                    <a:pt x="9975" y="6594"/>
                    <a:pt x="12303" y="9059"/>
                  </a:cubicBezTo>
                  <a:cubicBezTo>
                    <a:pt x="12486" y="8990"/>
                    <a:pt x="12668" y="8945"/>
                    <a:pt x="12851" y="8876"/>
                  </a:cubicBezTo>
                  <a:lnTo>
                    <a:pt x="12851" y="8876"/>
                  </a:lnTo>
                  <a:cubicBezTo>
                    <a:pt x="12805" y="9082"/>
                    <a:pt x="12759" y="9264"/>
                    <a:pt x="12691" y="9470"/>
                  </a:cubicBezTo>
                  <a:cubicBezTo>
                    <a:pt x="12554" y="9333"/>
                    <a:pt x="12440" y="9196"/>
                    <a:pt x="12303" y="9059"/>
                  </a:cubicBezTo>
                  <a:cubicBezTo>
                    <a:pt x="8546" y="10289"/>
                    <a:pt x="4936" y="12493"/>
                    <a:pt x="905" y="12493"/>
                  </a:cubicBezTo>
                  <a:cubicBezTo>
                    <a:pt x="749" y="12493"/>
                    <a:pt x="592" y="12490"/>
                    <a:pt x="434" y="12483"/>
                  </a:cubicBezTo>
                  <a:cubicBezTo>
                    <a:pt x="427" y="12482"/>
                    <a:pt x="420" y="12482"/>
                    <a:pt x="413" y="12482"/>
                  </a:cubicBezTo>
                  <a:cubicBezTo>
                    <a:pt x="0" y="12482"/>
                    <a:pt x="7" y="13168"/>
                    <a:pt x="434" y="13190"/>
                  </a:cubicBezTo>
                  <a:cubicBezTo>
                    <a:pt x="586" y="13197"/>
                    <a:pt x="738" y="13200"/>
                    <a:pt x="889" y="13200"/>
                  </a:cubicBezTo>
                  <a:cubicBezTo>
                    <a:pt x="5197" y="13200"/>
                    <a:pt x="8998" y="10752"/>
                    <a:pt x="13033" y="9561"/>
                  </a:cubicBezTo>
                  <a:cubicBezTo>
                    <a:pt x="13284" y="9493"/>
                    <a:pt x="13376" y="9150"/>
                    <a:pt x="13193" y="8968"/>
                  </a:cubicBezTo>
                  <a:cubicBezTo>
                    <a:pt x="10591" y="6525"/>
                    <a:pt x="9815" y="2919"/>
                    <a:pt x="7692" y="157"/>
                  </a:cubicBezTo>
                  <a:cubicBezTo>
                    <a:pt x="7609" y="47"/>
                    <a:pt x="7497" y="1"/>
                    <a:pt x="73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7163016" y="3279832"/>
              <a:ext cx="271863" cy="306970"/>
            </a:xfrm>
            <a:custGeom>
              <a:avLst/>
              <a:gdLst/>
              <a:ahLst/>
              <a:cxnLst/>
              <a:rect l="l" t="t" r="r" b="b"/>
              <a:pathLst>
                <a:path w="7922" h="8945" extrusionOk="0">
                  <a:moveTo>
                    <a:pt x="4485" y="1"/>
                  </a:moveTo>
                  <a:cubicBezTo>
                    <a:pt x="4111" y="1"/>
                    <a:pt x="3697" y="127"/>
                    <a:pt x="3242" y="408"/>
                  </a:cubicBezTo>
                  <a:cubicBezTo>
                    <a:pt x="1" y="2439"/>
                    <a:pt x="5547" y="7644"/>
                    <a:pt x="7396" y="8945"/>
                  </a:cubicBezTo>
                  <a:lnTo>
                    <a:pt x="7579" y="8945"/>
                  </a:lnTo>
                  <a:cubicBezTo>
                    <a:pt x="7921" y="7131"/>
                    <a:pt x="7303" y="1"/>
                    <a:pt x="4485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7487324" y="3599301"/>
              <a:ext cx="3157" cy="6314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69" y="69"/>
                    <a:pt x="23" y="115"/>
                    <a:pt x="0" y="183"/>
                  </a:cubicBezTo>
                  <a:lnTo>
                    <a:pt x="92" y="9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7426615" y="3299977"/>
              <a:ext cx="200174" cy="299352"/>
            </a:xfrm>
            <a:custGeom>
              <a:avLst/>
              <a:gdLst/>
              <a:ahLst/>
              <a:cxnLst/>
              <a:rect l="l" t="t" r="r" b="b"/>
              <a:pathLst>
                <a:path w="5833" h="8723" extrusionOk="0">
                  <a:moveTo>
                    <a:pt x="3017" y="0"/>
                  </a:moveTo>
                  <a:cubicBezTo>
                    <a:pt x="0" y="0"/>
                    <a:pt x="2154" y="6785"/>
                    <a:pt x="1861" y="8723"/>
                  </a:cubicBezTo>
                  <a:cubicBezTo>
                    <a:pt x="2523" y="7582"/>
                    <a:pt x="3550" y="6532"/>
                    <a:pt x="4257" y="5299"/>
                  </a:cubicBezTo>
                  <a:cubicBezTo>
                    <a:pt x="4919" y="3998"/>
                    <a:pt x="5832" y="186"/>
                    <a:pt x="3139" y="4"/>
                  </a:cubicBezTo>
                  <a:cubicBezTo>
                    <a:pt x="3098" y="1"/>
                    <a:pt x="3057" y="0"/>
                    <a:pt x="3017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7139543" y="3732765"/>
              <a:ext cx="221691" cy="183050"/>
            </a:xfrm>
            <a:custGeom>
              <a:avLst/>
              <a:gdLst/>
              <a:ahLst/>
              <a:cxnLst/>
              <a:rect l="l" t="t" r="r" b="b"/>
              <a:pathLst>
                <a:path w="6460" h="5334" extrusionOk="0">
                  <a:moveTo>
                    <a:pt x="1499" y="1"/>
                  </a:moveTo>
                  <a:cubicBezTo>
                    <a:pt x="785" y="1"/>
                    <a:pt x="229" y="406"/>
                    <a:pt x="137" y="1521"/>
                  </a:cubicBezTo>
                  <a:cubicBezTo>
                    <a:pt x="0" y="3918"/>
                    <a:pt x="4702" y="4945"/>
                    <a:pt x="6460" y="5333"/>
                  </a:cubicBezTo>
                  <a:lnTo>
                    <a:pt x="6460" y="5242"/>
                  </a:lnTo>
                  <a:cubicBezTo>
                    <a:pt x="6300" y="4329"/>
                    <a:pt x="5684" y="2914"/>
                    <a:pt x="5044" y="2069"/>
                  </a:cubicBezTo>
                  <a:cubicBezTo>
                    <a:pt x="4464" y="1228"/>
                    <a:pt x="2743" y="1"/>
                    <a:pt x="1499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7496727" y="3904836"/>
              <a:ext cx="222480" cy="193482"/>
            </a:xfrm>
            <a:custGeom>
              <a:avLst/>
              <a:gdLst/>
              <a:ahLst/>
              <a:cxnLst/>
              <a:rect l="l" t="t" r="r" b="b"/>
              <a:pathLst>
                <a:path w="6483" h="5638" extrusionOk="0">
                  <a:moveTo>
                    <a:pt x="3902" y="1"/>
                  </a:moveTo>
                  <a:cubicBezTo>
                    <a:pt x="2291" y="1"/>
                    <a:pt x="483" y="4536"/>
                    <a:pt x="183" y="5455"/>
                  </a:cubicBezTo>
                  <a:lnTo>
                    <a:pt x="0" y="5637"/>
                  </a:lnTo>
                  <a:cubicBezTo>
                    <a:pt x="1667" y="5637"/>
                    <a:pt x="6483" y="3241"/>
                    <a:pt x="4908" y="730"/>
                  </a:cubicBezTo>
                  <a:cubicBezTo>
                    <a:pt x="4594" y="216"/>
                    <a:pt x="4252" y="1"/>
                    <a:pt x="3902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7303069" y="3371016"/>
              <a:ext cx="356284" cy="1085703"/>
            </a:xfrm>
            <a:custGeom>
              <a:avLst/>
              <a:gdLst/>
              <a:ahLst/>
              <a:cxnLst/>
              <a:rect l="l" t="t" r="r" b="b"/>
              <a:pathLst>
                <a:path w="10382" h="31637" extrusionOk="0">
                  <a:moveTo>
                    <a:pt x="487" y="0"/>
                  </a:moveTo>
                  <a:cubicBezTo>
                    <a:pt x="251" y="0"/>
                    <a:pt x="0" y="252"/>
                    <a:pt x="142" y="536"/>
                  </a:cubicBezTo>
                  <a:cubicBezTo>
                    <a:pt x="827" y="1860"/>
                    <a:pt x="1329" y="3320"/>
                    <a:pt x="1969" y="4690"/>
                  </a:cubicBezTo>
                  <a:cubicBezTo>
                    <a:pt x="2699" y="6196"/>
                    <a:pt x="3429" y="7703"/>
                    <a:pt x="4046" y="9255"/>
                  </a:cubicBezTo>
                  <a:cubicBezTo>
                    <a:pt x="5301" y="12542"/>
                    <a:pt x="5210" y="15806"/>
                    <a:pt x="3909" y="19070"/>
                  </a:cubicBezTo>
                  <a:cubicBezTo>
                    <a:pt x="2973" y="21466"/>
                    <a:pt x="2539" y="23749"/>
                    <a:pt x="3703" y="26146"/>
                  </a:cubicBezTo>
                  <a:cubicBezTo>
                    <a:pt x="4844" y="28474"/>
                    <a:pt x="7241" y="30962"/>
                    <a:pt x="9798" y="31624"/>
                  </a:cubicBezTo>
                  <a:cubicBezTo>
                    <a:pt x="9832" y="31633"/>
                    <a:pt x="9864" y="31637"/>
                    <a:pt x="9895" y="31637"/>
                  </a:cubicBezTo>
                  <a:cubicBezTo>
                    <a:pt x="10256" y="31637"/>
                    <a:pt x="10381" y="31067"/>
                    <a:pt x="10003" y="30962"/>
                  </a:cubicBezTo>
                  <a:cubicBezTo>
                    <a:pt x="7173" y="30208"/>
                    <a:pt x="4411" y="27013"/>
                    <a:pt x="3726" y="24228"/>
                  </a:cubicBezTo>
                  <a:cubicBezTo>
                    <a:pt x="3041" y="21329"/>
                    <a:pt x="5187" y="18385"/>
                    <a:pt x="5598" y="15577"/>
                  </a:cubicBezTo>
                  <a:cubicBezTo>
                    <a:pt x="5940" y="13067"/>
                    <a:pt x="5347" y="10624"/>
                    <a:pt x="4411" y="8319"/>
                  </a:cubicBezTo>
                  <a:cubicBezTo>
                    <a:pt x="3931" y="7109"/>
                    <a:pt x="3338" y="5922"/>
                    <a:pt x="2767" y="4736"/>
                  </a:cubicBezTo>
                  <a:cubicBezTo>
                    <a:pt x="2037" y="3252"/>
                    <a:pt x="1489" y="1654"/>
                    <a:pt x="759" y="170"/>
                  </a:cubicBezTo>
                  <a:cubicBezTo>
                    <a:pt x="695" y="51"/>
                    <a:pt x="593" y="0"/>
                    <a:pt x="48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7450157" y="3415767"/>
              <a:ext cx="84833" cy="284732"/>
            </a:xfrm>
            <a:custGeom>
              <a:avLst/>
              <a:gdLst/>
              <a:ahLst/>
              <a:cxnLst/>
              <a:rect l="l" t="t" r="r" b="b"/>
              <a:pathLst>
                <a:path w="2472" h="8297" extrusionOk="0">
                  <a:moveTo>
                    <a:pt x="2037" y="1"/>
                  </a:moveTo>
                  <a:cubicBezTo>
                    <a:pt x="1905" y="1"/>
                    <a:pt x="1786" y="78"/>
                    <a:pt x="1768" y="259"/>
                  </a:cubicBezTo>
                  <a:cubicBezTo>
                    <a:pt x="1403" y="2815"/>
                    <a:pt x="1243" y="5394"/>
                    <a:pt x="125" y="7768"/>
                  </a:cubicBezTo>
                  <a:cubicBezTo>
                    <a:pt x="0" y="8048"/>
                    <a:pt x="236" y="8296"/>
                    <a:pt x="457" y="8296"/>
                  </a:cubicBezTo>
                  <a:cubicBezTo>
                    <a:pt x="560" y="8296"/>
                    <a:pt x="660" y="8242"/>
                    <a:pt x="718" y="8111"/>
                  </a:cubicBezTo>
                  <a:cubicBezTo>
                    <a:pt x="1860" y="5668"/>
                    <a:pt x="2065" y="3066"/>
                    <a:pt x="2430" y="441"/>
                  </a:cubicBezTo>
                  <a:cubicBezTo>
                    <a:pt x="2472" y="180"/>
                    <a:pt x="2238" y="1"/>
                    <a:pt x="203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7203169" y="3787605"/>
              <a:ext cx="282639" cy="173029"/>
            </a:xfrm>
            <a:custGeom>
              <a:avLst/>
              <a:gdLst/>
              <a:ahLst/>
              <a:cxnLst/>
              <a:rect l="l" t="t" r="r" b="b"/>
              <a:pathLst>
                <a:path w="8236" h="5042" extrusionOk="0">
                  <a:moveTo>
                    <a:pt x="498" y="1"/>
                  </a:moveTo>
                  <a:cubicBezTo>
                    <a:pt x="240" y="1"/>
                    <a:pt x="1" y="340"/>
                    <a:pt x="246" y="585"/>
                  </a:cubicBezTo>
                  <a:cubicBezTo>
                    <a:pt x="2277" y="2731"/>
                    <a:pt x="4651" y="4511"/>
                    <a:pt x="7619" y="5036"/>
                  </a:cubicBezTo>
                  <a:cubicBezTo>
                    <a:pt x="7640" y="5040"/>
                    <a:pt x="7661" y="5041"/>
                    <a:pt x="7681" y="5041"/>
                  </a:cubicBezTo>
                  <a:cubicBezTo>
                    <a:pt x="8071" y="5041"/>
                    <a:pt x="8235" y="4439"/>
                    <a:pt x="7801" y="4374"/>
                  </a:cubicBezTo>
                  <a:cubicBezTo>
                    <a:pt x="4925" y="3872"/>
                    <a:pt x="2711" y="2183"/>
                    <a:pt x="725" y="106"/>
                  </a:cubicBezTo>
                  <a:cubicBezTo>
                    <a:pt x="656" y="32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7405818" y="3946739"/>
              <a:ext cx="233942" cy="180167"/>
            </a:xfrm>
            <a:custGeom>
              <a:avLst/>
              <a:gdLst/>
              <a:ahLst/>
              <a:cxnLst/>
              <a:rect l="l" t="t" r="r" b="b"/>
              <a:pathLst>
                <a:path w="6817" h="5250" extrusionOk="0">
                  <a:moveTo>
                    <a:pt x="6338" y="0"/>
                  </a:moveTo>
                  <a:cubicBezTo>
                    <a:pt x="6230" y="0"/>
                    <a:pt x="6121" y="50"/>
                    <a:pt x="6050" y="171"/>
                  </a:cubicBezTo>
                  <a:cubicBezTo>
                    <a:pt x="5031" y="1797"/>
                    <a:pt x="3167" y="4577"/>
                    <a:pt x="948" y="4577"/>
                  </a:cubicBezTo>
                  <a:cubicBezTo>
                    <a:pt x="832" y="4577"/>
                    <a:pt x="714" y="4569"/>
                    <a:pt x="595" y="4553"/>
                  </a:cubicBezTo>
                  <a:cubicBezTo>
                    <a:pt x="574" y="4550"/>
                    <a:pt x="553" y="4548"/>
                    <a:pt x="533" y="4548"/>
                  </a:cubicBezTo>
                  <a:cubicBezTo>
                    <a:pt x="145" y="4548"/>
                    <a:pt x="0" y="5150"/>
                    <a:pt x="412" y="5215"/>
                  </a:cubicBezTo>
                  <a:cubicBezTo>
                    <a:pt x="578" y="5238"/>
                    <a:pt x="741" y="5249"/>
                    <a:pt x="901" y="5249"/>
                  </a:cubicBezTo>
                  <a:cubicBezTo>
                    <a:pt x="3451" y="5249"/>
                    <a:pt x="5441" y="2467"/>
                    <a:pt x="6644" y="513"/>
                  </a:cubicBezTo>
                  <a:cubicBezTo>
                    <a:pt x="6817" y="246"/>
                    <a:pt x="6578" y="0"/>
                    <a:pt x="6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8373560" y="2834004"/>
              <a:ext cx="783331" cy="2259876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8491922" y="2992657"/>
              <a:ext cx="666240" cy="1622634"/>
            </a:xfrm>
            <a:custGeom>
              <a:avLst/>
              <a:gdLst/>
              <a:ahLst/>
              <a:cxnLst/>
              <a:rect l="l" t="t" r="r" b="b"/>
              <a:pathLst>
                <a:path w="19414" h="47283" extrusionOk="0">
                  <a:moveTo>
                    <a:pt x="478" y="1"/>
                  </a:moveTo>
                  <a:cubicBezTo>
                    <a:pt x="256" y="1"/>
                    <a:pt x="0" y="252"/>
                    <a:pt x="126" y="536"/>
                  </a:cubicBezTo>
                  <a:cubicBezTo>
                    <a:pt x="2272" y="5444"/>
                    <a:pt x="5559" y="9735"/>
                    <a:pt x="8024" y="14505"/>
                  </a:cubicBezTo>
                  <a:cubicBezTo>
                    <a:pt x="10763" y="19755"/>
                    <a:pt x="12384" y="25644"/>
                    <a:pt x="14278" y="31259"/>
                  </a:cubicBezTo>
                  <a:cubicBezTo>
                    <a:pt x="16081" y="36577"/>
                    <a:pt x="17839" y="41873"/>
                    <a:pt x="19414" y="47282"/>
                  </a:cubicBezTo>
                  <a:lnTo>
                    <a:pt x="19414" y="44863"/>
                  </a:lnTo>
                  <a:cubicBezTo>
                    <a:pt x="17907" y="39887"/>
                    <a:pt x="16264" y="34979"/>
                    <a:pt x="14598" y="30049"/>
                  </a:cubicBezTo>
                  <a:cubicBezTo>
                    <a:pt x="12817" y="24685"/>
                    <a:pt x="11174" y="19207"/>
                    <a:pt x="8617" y="14140"/>
                  </a:cubicBezTo>
                  <a:cubicBezTo>
                    <a:pt x="6221" y="9369"/>
                    <a:pt x="2888" y="5101"/>
                    <a:pt x="720" y="171"/>
                  </a:cubicBezTo>
                  <a:cubicBezTo>
                    <a:pt x="671" y="51"/>
                    <a:pt x="578" y="1"/>
                    <a:pt x="478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8454481" y="3142456"/>
              <a:ext cx="297945" cy="245885"/>
            </a:xfrm>
            <a:custGeom>
              <a:avLst/>
              <a:gdLst/>
              <a:ahLst/>
              <a:cxnLst/>
              <a:rect l="l" t="t" r="r" b="b"/>
              <a:pathLst>
                <a:path w="8682" h="7165" extrusionOk="0">
                  <a:moveTo>
                    <a:pt x="8339" y="0"/>
                  </a:moveTo>
                  <a:cubicBezTo>
                    <a:pt x="8162" y="0"/>
                    <a:pt x="7974" y="108"/>
                    <a:pt x="7951" y="325"/>
                  </a:cubicBezTo>
                  <a:cubicBezTo>
                    <a:pt x="7791" y="2334"/>
                    <a:pt x="7494" y="4320"/>
                    <a:pt x="7449" y="6328"/>
                  </a:cubicBezTo>
                  <a:cubicBezTo>
                    <a:pt x="7586" y="6374"/>
                    <a:pt x="7723" y="6442"/>
                    <a:pt x="7882" y="6488"/>
                  </a:cubicBezTo>
                  <a:cubicBezTo>
                    <a:pt x="7723" y="6602"/>
                    <a:pt x="7586" y="6694"/>
                    <a:pt x="7426" y="6808"/>
                  </a:cubicBezTo>
                  <a:cubicBezTo>
                    <a:pt x="7426" y="6648"/>
                    <a:pt x="7449" y="6488"/>
                    <a:pt x="7449" y="6328"/>
                  </a:cubicBezTo>
                  <a:cubicBezTo>
                    <a:pt x="5052" y="5484"/>
                    <a:pt x="2747" y="4434"/>
                    <a:pt x="647" y="3041"/>
                  </a:cubicBezTo>
                  <a:cubicBezTo>
                    <a:pt x="585" y="2999"/>
                    <a:pt x="524" y="2981"/>
                    <a:pt x="467" y="2981"/>
                  </a:cubicBezTo>
                  <a:cubicBezTo>
                    <a:pt x="186" y="2981"/>
                    <a:pt x="1" y="3426"/>
                    <a:pt x="304" y="3635"/>
                  </a:cubicBezTo>
                  <a:cubicBezTo>
                    <a:pt x="2587" y="5141"/>
                    <a:pt x="5098" y="6283"/>
                    <a:pt x="7677" y="7150"/>
                  </a:cubicBezTo>
                  <a:cubicBezTo>
                    <a:pt x="7710" y="7160"/>
                    <a:pt x="7743" y="7165"/>
                    <a:pt x="7776" y="7165"/>
                  </a:cubicBezTo>
                  <a:cubicBezTo>
                    <a:pt x="7967" y="7165"/>
                    <a:pt x="8134" y="7003"/>
                    <a:pt x="8134" y="6808"/>
                  </a:cubicBezTo>
                  <a:cubicBezTo>
                    <a:pt x="8134" y="4639"/>
                    <a:pt x="8476" y="2494"/>
                    <a:pt x="8659" y="325"/>
                  </a:cubicBezTo>
                  <a:cubicBezTo>
                    <a:pt x="8681" y="108"/>
                    <a:pt x="8516" y="0"/>
                    <a:pt x="833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8709294" y="3359622"/>
              <a:ext cx="15717" cy="16472"/>
            </a:xfrm>
            <a:custGeom>
              <a:avLst/>
              <a:gdLst/>
              <a:ahLst/>
              <a:cxnLst/>
              <a:rect l="l" t="t" r="r" b="b"/>
              <a:pathLst>
                <a:path w="458" h="480" extrusionOk="0">
                  <a:moveTo>
                    <a:pt x="24" y="0"/>
                  </a:moveTo>
                  <a:cubicBezTo>
                    <a:pt x="24" y="160"/>
                    <a:pt x="1" y="320"/>
                    <a:pt x="1" y="480"/>
                  </a:cubicBezTo>
                  <a:cubicBezTo>
                    <a:pt x="161" y="366"/>
                    <a:pt x="298" y="274"/>
                    <a:pt x="457" y="160"/>
                  </a:cubicBezTo>
                  <a:cubicBezTo>
                    <a:pt x="298" y="114"/>
                    <a:pt x="161" y="46"/>
                    <a:pt x="2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8841694" y="3614195"/>
              <a:ext cx="17262" cy="13350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69" y="1"/>
                  </a:moveTo>
                  <a:cubicBezTo>
                    <a:pt x="46" y="137"/>
                    <a:pt x="23" y="252"/>
                    <a:pt x="0" y="389"/>
                  </a:cubicBezTo>
                  <a:cubicBezTo>
                    <a:pt x="160" y="320"/>
                    <a:pt x="320" y="252"/>
                    <a:pt x="503" y="183"/>
                  </a:cubicBezTo>
                  <a:cubicBezTo>
                    <a:pt x="366" y="115"/>
                    <a:pt x="229" y="69"/>
                    <a:pt x="69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8457604" y="3369128"/>
              <a:ext cx="456800" cy="273064"/>
            </a:xfrm>
            <a:custGeom>
              <a:avLst/>
              <a:gdLst/>
              <a:ahLst/>
              <a:cxnLst/>
              <a:rect l="l" t="t" r="r" b="b"/>
              <a:pathLst>
                <a:path w="13311" h="7957" extrusionOk="0">
                  <a:moveTo>
                    <a:pt x="12884" y="0"/>
                  </a:moveTo>
                  <a:cubicBezTo>
                    <a:pt x="12749" y="0"/>
                    <a:pt x="12621" y="75"/>
                    <a:pt x="12585" y="248"/>
                  </a:cubicBezTo>
                  <a:cubicBezTo>
                    <a:pt x="12197" y="2554"/>
                    <a:pt x="11809" y="4859"/>
                    <a:pt x="11261" y="7142"/>
                  </a:cubicBezTo>
                  <a:cubicBezTo>
                    <a:pt x="11421" y="7210"/>
                    <a:pt x="11558" y="7256"/>
                    <a:pt x="11695" y="7324"/>
                  </a:cubicBezTo>
                  <a:cubicBezTo>
                    <a:pt x="11512" y="7393"/>
                    <a:pt x="11352" y="7461"/>
                    <a:pt x="11192" y="7530"/>
                  </a:cubicBezTo>
                  <a:cubicBezTo>
                    <a:pt x="11215" y="7393"/>
                    <a:pt x="11238" y="7278"/>
                    <a:pt x="11261" y="7142"/>
                  </a:cubicBezTo>
                  <a:cubicBezTo>
                    <a:pt x="7700" y="5635"/>
                    <a:pt x="3980" y="4494"/>
                    <a:pt x="670" y="2462"/>
                  </a:cubicBezTo>
                  <a:cubicBezTo>
                    <a:pt x="609" y="2427"/>
                    <a:pt x="550" y="2411"/>
                    <a:pt x="494" y="2411"/>
                  </a:cubicBezTo>
                  <a:cubicBezTo>
                    <a:pt x="193" y="2411"/>
                    <a:pt x="0" y="2863"/>
                    <a:pt x="328" y="3056"/>
                  </a:cubicBezTo>
                  <a:cubicBezTo>
                    <a:pt x="3751" y="5179"/>
                    <a:pt x="7655" y="6343"/>
                    <a:pt x="11352" y="7918"/>
                  </a:cubicBezTo>
                  <a:cubicBezTo>
                    <a:pt x="11404" y="7944"/>
                    <a:pt x="11462" y="7957"/>
                    <a:pt x="11520" y="7957"/>
                  </a:cubicBezTo>
                  <a:cubicBezTo>
                    <a:pt x="11663" y="7957"/>
                    <a:pt x="11805" y="7875"/>
                    <a:pt x="11854" y="7712"/>
                  </a:cubicBezTo>
                  <a:cubicBezTo>
                    <a:pt x="12425" y="5315"/>
                    <a:pt x="12859" y="2873"/>
                    <a:pt x="13270" y="431"/>
                  </a:cubicBezTo>
                  <a:cubicBezTo>
                    <a:pt x="13311" y="170"/>
                    <a:pt x="13088" y="0"/>
                    <a:pt x="1288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8947429" y="3904802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115" y="1"/>
                  </a:moveTo>
                  <a:cubicBezTo>
                    <a:pt x="92" y="115"/>
                    <a:pt x="47" y="206"/>
                    <a:pt x="1" y="320"/>
                  </a:cubicBezTo>
                  <a:cubicBezTo>
                    <a:pt x="138" y="252"/>
                    <a:pt x="298" y="160"/>
                    <a:pt x="435" y="92"/>
                  </a:cubicBezTo>
                  <a:cubicBezTo>
                    <a:pt x="320" y="69"/>
                    <a:pt x="229" y="23"/>
                    <a:pt x="11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8441989" y="3546142"/>
              <a:ext cx="642389" cy="385145"/>
            </a:xfrm>
            <a:custGeom>
              <a:avLst/>
              <a:gdLst/>
              <a:ahLst/>
              <a:cxnLst/>
              <a:rect l="l" t="t" r="r" b="b"/>
              <a:pathLst>
                <a:path w="18719" h="11223" extrusionOk="0">
                  <a:moveTo>
                    <a:pt x="18297" y="1"/>
                  </a:moveTo>
                  <a:cubicBezTo>
                    <a:pt x="18165" y="1"/>
                    <a:pt x="18043" y="76"/>
                    <a:pt x="18016" y="249"/>
                  </a:cubicBezTo>
                  <a:cubicBezTo>
                    <a:pt x="17377" y="3764"/>
                    <a:pt x="16007" y="7074"/>
                    <a:pt x="14843" y="10452"/>
                  </a:cubicBezTo>
                  <a:cubicBezTo>
                    <a:pt x="14957" y="10474"/>
                    <a:pt x="15048" y="10520"/>
                    <a:pt x="15163" y="10543"/>
                  </a:cubicBezTo>
                  <a:cubicBezTo>
                    <a:pt x="15026" y="10611"/>
                    <a:pt x="14866" y="10703"/>
                    <a:pt x="14729" y="10771"/>
                  </a:cubicBezTo>
                  <a:cubicBezTo>
                    <a:pt x="14775" y="10657"/>
                    <a:pt x="14820" y="10566"/>
                    <a:pt x="14843" y="10452"/>
                  </a:cubicBezTo>
                  <a:cubicBezTo>
                    <a:pt x="9913" y="8922"/>
                    <a:pt x="5553" y="5978"/>
                    <a:pt x="577" y="4517"/>
                  </a:cubicBezTo>
                  <a:cubicBezTo>
                    <a:pt x="538" y="4505"/>
                    <a:pt x="501" y="4499"/>
                    <a:pt x="466" y="4499"/>
                  </a:cubicBezTo>
                  <a:cubicBezTo>
                    <a:pt x="116" y="4499"/>
                    <a:pt x="0" y="5075"/>
                    <a:pt x="395" y="5179"/>
                  </a:cubicBezTo>
                  <a:cubicBezTo>
                    <a:pt x="5462" y="6663"/>
                    <a:pt x="9890" y="9721"/>
                    <a:pt x="14980" y="11205"/>
                  </a:cubicBezTo>
                  <a:cubicBezTo>
                    <a:pt x="15013" y="11217"/>
                    <a:pt x="15046" y="11223"/>
                    <a:pt x="15078" y="11223"/>
                  </a:cubicBezTo>
                  <a:cubicBezTo>
                    <a:pt x="15224" y="11223"/>
                    <a:pt x="15353" y="11107"/>
                    <a:pt x="15391" y="10977"/>
                  </a:cubicBezTo>
                  <a:cubicBezTo>
                    <a:pt x="16578" y="7484"/>
                    <a:pt x="18016" y="4083"/>
                    <a:pt x="18678" y="431"/>
                  </a:cubicBezTo>
                  <a:cubicBezTo>
                    <a:pt x="18719" y="171"/>
                    <a:pt x="18496" y="1"/>
                    <a:pt x="1829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8502904" y="3933801"/>
              <a:ext cx="655258" cy="249660"/>
            </a:xfrm>
            <a:custGeom>
              <a:avLst/>
              <a:gdLst/>
              <a:ahLst/>
              <a:cxnLst/>
              <a:rect l="l" t="t" r="r" b="b"/>
              <a:pathLst>
                <a:path w="19094" h="7275" extrusionOk="0">
                  <a:moveTo>
                    <a:pt x="19094" y="0"/>
                  </a:moveTo>
                  <a:cubicBezTo>
                    <a:pt x="18660" y="845"/>
                    <a:pt x="18226" y="1712"/>
                    <a:pt x="17861" y="2579"/>
                  </a:cubicBezTo>
                  <a:cubicBezTo>
                    <a:pt x="17099" y="4405"/>
                    <a:pt x="16478" y="6494"/>
                    <a:pt x="14480" y="6494"/>
                  </a:cubicBezTo>
                  <a:cubicBezTo>
                    <a:pt x="14204" y="6494"/>
                    <a:pt x="13902" y="6454"/>
                    <a:pt x="13570" y="6368"/>
                  </a:cubicBezTo>
                  <a:cubicBezTo>
                    <a:pt x="11539" y="5843"/>
                    <a:pt x="9781" y="4588"/>
                    <a:pt x="7841" y="3835"/>
                  </a:cubicBezTo>
                  <a:cubicBezTo>
                    <a:pt x="5399" y="2853"/>
                    <a:pt x="2934" y="1872"/>
                    <a:pt x="674" y="502"/>
                  </a:cubicBezTo>
                  <a:cubicBezTo>
                    <a:pt x="613" y="467"/>
                    <a:pt x="554" y="451"/>
                    <a:pt x="498" y="451"/>
                  </a:cubicBezTo>
                  <a:cubicBezTo>
                    <a:pt x="196" y="451"/>
                    <a:pt x="0" y="907"/>
                    <a:pt x="309" y="1119"/>
                  </a:cubicBezTo>
                  <a:cubicBezTo>
                    <a:pt x="2819" y="2625"/>
                    <a:pt x="5558" y="3538"/>
                    <a:pt x="8206" y="4748"/>
                  </a:cubicBezTo>
                  <a:cubicBezTo>
                    <a:pt x="10238" y="5661"/>
                    <a:pt x="12223" y="6985"/>
                    <a:pt x="14483" y="7259"/>
                  </a:cubicBezTo>
                  <a:cubicBezTo>
                    <a:pt x="14582" y="7269"/>
                    <a:pt x="14678" y="7275"/>
                    <a:pt x="14772" y="7275"/>
                  </a:cubicBezTo>
                  <a:cubicBezTo>
                    <a:pt x="16455" y="7275"/>
                    <a:pt x="17346" y="5585"/>
                    <a:pt x="17930" y="4223"/>
                  </a:cubicBezTo>
                  <a:cubicBezTo>
                    <a:pt x="18295" y="3378"/>
                    <a:pt x="18683" y="2557"/>
                    <a:pt x="19094" y="1735"/>
                  </a:cubicBezTo>
                  <a:lnTo>
                    <a:pt x="19094" y="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8525094" y="4259653"/>
              <a:ext cx="617852" cy="242556"/>
            </a:xfrm>
            <a:custGeom>
              <a:avLst/>
              <a:gdLst/>
              <a:ahLst/>
              <a:cxnLst/>
              <a:rect l="l" t="t" r="r" b="b"/>
              <a:pathLst>
                <a:path w="18004" h="7068" extrusionOk="0">
                  <a:moveTo>
                    <a:pt x="537" y="1"/>
                  </a:moveTo>
                  <a:cubicBezTo>
                    <a:pt x="251" y="1"/>
                    <a:pt x="0" y="356"/>
                    <a:pt x="269" y="571"/>
                  </a:cubicBezTo>
                  <a:cubicBezTo>
                    <a:pt x="2277" y="2237"/>
                    <a:pt x="4879" y="2740"/>
                    <a:pt x="7322" y="3470"/>
                  </a:cubicBezTo>
                  <a:cubicBezTo>
                    <a:pt x="10700" y="4474"/>
                    <a:pt x="13850" y="6026"/>
                    <a:pt x="17205" y="7053"/>
                  </a:cubicBezTo>
                  <a:cubicBezTo>
                    <a:pt x="17238" y="7063"/>
                    <a:pt x="17271" y="7068"/>
                    <a:pt x="17302" y="7068"/>
                  </a:cubicBezTo>
                  <a:cubicBezTo>
                    <a:pt x="17420" y="7068"/>
                    <a:pt x="17521" y="7002"/>
                    <a:pt x="17593" y="6894"/>
                  </a:cubicBezTo>
                  <a:cubicBezTo>
                    <a:pt x="17730" y="6711"/>
                    <a:pt x="17867" y="6506"/>
                    <a:pt x="18004" y="6323"/>
                  </a:cubicBezTo>
                  <a:lnTo>
                    <a:pt x="18004" y="5068"/>
                  </a:lnTo>
                  <a:cubicBezTo>
                    <a:pt x="17798" y="5364"/>
                    <a:pt x="17616" y="5661"/>
                    <a:pt x="17410" y="5958"/>
                  </a:cubicBezTo>
                  <a:cubicBezTo>
                    <a:pt x="17273" y="6153"/>
                    <a:pt x="17090" y="6225"/>
                    <a:pt x="16884" y="6225"/>
                  </a:cubicBezTo>
                  <a:cubicBezTo>
                    <a:pt x="16442" y="6225"/>
                    <a:pt x="15898" y="5893"/>
                    <a:pt x="15493" y="5752"/>
                  </a:cubicBezTo>
                  <a:cubicBezTo>
                    <a:pt x="12937" y="4817"/>
                    <a:pt x="10449" y="3767"/>
                    <a:pt x="7869" y="2899"/>
                  </a:cubicBezTo>
                  <a:cubicBezTo>
                    <a:pt x="5450" y="2123"/>
                    <a:pt x="2779" y="1735"/>
                    <a:pt x="771" y="92"/>
                  </a:cubicBezTo>
                  <a:cubicBezTo>
                    <a:pt x="697" y="28"/>
                    <a:pt x="616" y="1"/>
                    <a:pt x="53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631152" y="4603247"/>
              <a:ext cx="527014" cy="206317"/>
            </a:xfrm>
            <a:custGeom>
              <a:avLst/>
              <a:gdLst/>
              <a:ahLst/>
              <a:cxnLst/>
              <a:rect l="l" t="t" r="r" b="b"/>
              <a:pathLst>
                <a:path w="15357" h="6012" extrusionOk="0">
                  <a:moveTo>
                    <a:pt x="509" y="0"/>
                  </a:moveTo>
                  <a:cubicBezTo>
                    <a:pt x="134" y="0"/>
                    <a:pt x="0" y="585"/>
                    <a:pt x="406" y="671"/>
                  </a:cubicBezTo>
                  <a:cubicBezTo>
                    <a:pt x="5588" y="1926"/>
                    <a:pt x="10358" y="4254"/>
                    <a:pt x="15357" y="6012"/>
                  </a:cubicBezTo>
                  <a:lnTo>
                    <a:pt x="15357" y="5304"/>
                  </a:lnTo>
                  <a:cubicBezTo>
                    <a:pt x="15220" y="5236"/>
                    <a:pt x="15083" y="5190"/>
                    <a:pt x="14946" y="5144"/>
                  </a:cubicBezTo>
                  <a:cubicBezTo>
                    <a:pt x="10153" y="3433"/>
                    <a:pt x="5565" y="1218"/>
                    <a:pt x="589" y="9"/>
                  </a:cubicBezTo>
                  <a:cubicBezTo>
                    <a:pt x="561" y="3"/>
                    <a:pt x="534" y="0"/>
                    <a:pt x="50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8573497" y="2693402"/>
              <a:ext cx="584667" cy="789200"/>
            </a:xfrm>
            <a:custGeom>
              <a:avLst/>
              <a:gdLst/>
              <a:ahLst/>
              <a:cxnLst/>
              <a:rect l="l" t="t" r="r" b="b"/>
              <a:pathLst>
                <a:path w="17037" h="22997" extrusionOk="0">
                  <a:moveTo>
                    <a:pt x="14644" y="0"/>
                  </a:moveTo>
                  <a:cubicBezTo>
                    <a:pt x="13751" y="0"/>
                    <a:pt x="13058" y="1050"/>
                    <a:pt x="13179" y="3116"/>
                  </a:cubicBezTo>
                  <a:cubicBezTo>
                    <a:pt x="13385" y="5604"/>
                    <a:pt x="15371" y="9507"/>
                    <a:pt x="15097" y="11927"/>
                  </a:cubicBezTo>
                  <a:cubicBezTo>
                    <a:pt x="13887" y="9393"/>
                    <a:pt x="11924" y="6677"/>
                    <a:pt x="10760" y="4874"/>
                  </a:cubicBezTo>
                  <a:cubicBezTo>
                    <a:pt x="10164" y="4056"/>
                    <a:pt x="8476" y="1436"/>
                    <a:pt x="7363" y="1436"/>
                  </a:cubicBezTo>
                  <a:cubicBezTo>
                    <a:pt x="6984" y="1436"/>
                    <a:pt x="6671" y="1740"/>
                    <a:pt x="6492" y="2523"/>
                  </a:cubicBezTo>
                  <a:cubicBezTo>
                    <a:pt x="5989" y="4303"/>
                    <a:pt x="7542" y="6106"/>
                    <a:pt x="8455" y="7658"/>
                  </a:cubicBezTo>
                  <a:cubicBezTo>
                    <a:pt x="9550" y="9644"/>
                    <a:pt x="11787" y="12338"/>
                    <a:pt x="12609" y="14346"/>
                  </a:cubicBezTo>
                  <a:cubicBezTo>
                    <a:pt x="10783" y="12840"/>
                    <a:pt x="8706" y="11630"/>
                    <a:pt x="6788" y="10215"/>
                  </a:cubicBezTo>
                  <a:cubicBezTo>
                    <a:pt x="5989" y="9607"/>
                    <a:pt x="4186" y="7704"/>
                    <a:pt x="2856" y="7704"/>
                  </a:cubicBezTo>
                  <a:cubicBezTo>
                    <a:pt x="2439" y="7704"/>
                    <a:pt x="2068" y="7891"/>
                    <a:pt x="1790" y="8366"/>
                  </a:cubicBezTo>
                  <a:cubicBezTo>
                    <a:pt x="329" y="10922"/>
                    <a:pt x="9002" y="15054"/>
                    <a:pt x="10783" y="17473"/>
                  </a:cubicBezTo>
                  <a:cubicBezTo>
                    <a:pt x="8044" y="16195"/>
                    <a:pt x="5510" y="15556"/>
                    <a:pt x="3068" y="14711"/>
                  </a:cubicBezTo>
                  <a:cubicBezTo>
                    <a:pt x="2567" y="14589"/>
                    <a:pt x="1715" y="14317"/>
                    <a:pt x="1040" y="14317"/>
                  </a:cubicBezTo>
                  <a:cubicBezTo>
                    <a:pt x="453" y="14317"/>
                    <a:pt x="0" y="14523"/>
                    <a:pt x="32" y="15213"/>
                  </a:cubicBezTo>
                  <a:cubicBezTo>
                    <a:pt x="78" y="16606"/>
                    <a:pt x="2794" y="17519"/>
                    <a:pt x="3753" y="17930"/>
                  </a:cubicBezTo>
                  <a:cubicBezTo>
                    <a:pt x="8112" y="19756"/>
                    <a:pt x="12632" y="21194"/>
                    <a:pt x="17037" y="22997"/>
                  </a:cubicBezTo>
                  <a:lnTo>
                    <a:pt x="17037" y="2454"/>
                  </a:lnTo>
                  <a:cubicBezTo>
                    <a:pt x="16364" y="810"/>
                    <a:pt x="15427" y="0"/>
                    <a:pt x="1464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8839429" y="2820311"/>
              <a:ext cx="318741" cy="533843"/>
            </a:xfrm>
            <a:custGeom>
              <a:avLst/>
              <a:gdLst/>
              <a:ahLst/>
              <a:cxnLst/>
              <a:rect l="l" t="t" r="r" b="b"/>
              <a:pathLst>
                <a:path w="9288" h="15556" extrusionOk="0">
                  <a:moveTo>
                    <a:pt x="475" y="1"/>
                  </a:moveTo>
                  <a:cubicBezTo>
                    <a:pt x="233" y="1"/>
                    <a:pt x="0" y="246"/>
                    <a:pt x="158" y="514"/>
                  </a:cubicBezTo>
                  <a:cubicBezTo>
                    <a:pt x="2417" y="4166"/>
                    <a:pt x="4540" y="7863"/>
                    <a:pt x="6891" y="11447"/>
                  </a:cubicBezTo>
                  <a:cubicBezTo>
                    <a:pt x="7736" y="12748"/>
                    <a:pt x="8557" y="14140"/>
                    <a:pt x="9288" y="15556"/>
                  </a:cubicBezTo>
                  <a:lnTo>
                    <a:pt x="9288" y="14049"/>
                  </a:lnTo>
                  <a:cubicBezTo>
                    <a:pt x="8626" y="12885"/>
                    <a:pt x="7918" y="11744"/>
                    <a:pt x="7188" y="10648"/>
                  </a:cubicBezTo>
                  <a:cubicBezTo>
                    <a:pt x="4951" y="7224"/>
                    <a:pt x="2920" y="3664"/>
                    <a:pt x="774" y="171"/>
                  </a:cubicBezTo>
                  <a:cubicBezTo>
                    <a:pt x="696" y="51"/>
                    <a:pt x="585" y="1"/>
                    <a:pt x="47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8686781" y="3023612"/>
              <a:ext cx="471385" cy="401034"/>
            </a:xfrm>
            <a:custGeom>
              <a:avLst/>
              <a:gdLst/>
              <a:ahLst/>
              <a:cxnLst/>
              <a:rect l="l" t="t" r="r" b="b"/>
              <a:pathLst>
                <a:path w="13736" h="11686" extrusionOk="0">
                  <a:moveTo>
                    <a:pt x="518" y="0"/>
                  </a:moveTo>
                  <a:cubicBezTo>
                    <a:pt x="238" y="0"/>
                    <a:pt x="0" y="360"/>
                    <a:pt x="269" y="593"/>
                  </a:cubicBezTo>
                  <a:cubicBezTo>
                    <a:pt x="2894" y="2852"/>
                    <a:pt x="5633" y="4998"/>
                    <a:pt x="8463" y="7007"/>
                  </a:cubicBezTo>
                  <a:cubicBezTo>
                    <a:pt x="10449" y="8422"/>
                    <a:pt x="12115" y="9997"/>
                    <a:pt x="13736" y="11686"/>
                  </a:cubicBezTo>
                  <a:lnTo>
                    <a:pt x="13736" y="10613"/>
                  </a:lnTo>
                  <a:cubicBezTo>
                    <a:pt x="12595" y="9403"/>
                    <a:pt x="11431" y="8285"/>
                    <a:pt x="10061" y="7303"/>
                  </a:cubicBezTo>
                  <a:cubicBezTo>
                    <a:pt x="6888" y="4975"/>
                    <a:pt x="3738" y="2670"/>
                    <a:pt x="748" y="91"/>
                  </a:cubicBezTo>
                  <a:cubicBezTo>
                    <a:pt x="675" y="27"/>
                    <a:pt x="595" y="0"/>
                    <a:pt x="518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8618831" y="3223653"/>
              <a:ext cx="539334" cy="240943"/>
            </a:xfrm>
            <a:custGeom>
              <a:avLst/>
              <a:gdLst/>
              <a:ahLst/>
              <a:cxnLst/>
              <a:rect l="l" t="t" r="r" b="b"/>
              <a:pathLst>
                <a:path w="15716" h="7021" extrusionOk="0">
                  <a:moveTo>
                    <a:pt x="485" y="0"/>
                  </a:moveTo>
                  <a:cubicBezTo>
                    <a:pt x="124" y="0"/>
                    <a:pt x="1" y="570"/>
                    <a:pt x="400" y="675"/>
                  </a:cubicBezTo>
                  <a:cubicBezTo>
                    <a:pt x="3436" y="1429"/>
                    <a:pt x="6175" y="2912"/>
                    <a:pt x="9074" y="4054"/>
                  </a:cubicBezTo>
                  <a:cubicBezTo>
                    <a:pt x="11379" y="4944"/>
                    <a:pt x="13616" y="5811"/>
                    <a:pt x="15716" y="7021"/>
                  </a:cubicBezTo>
                  <a:lnTo>
                    <a:pt x="15716" y="6222"/>
                  </a:lnTo>
                  <a:cubicBezTo>
                    <a:pt x="13958" y="5218"/>
                    <a:pt x="12087" y="4419"/>
                    <a:pt x="10169" y="3711"/>
                  </a:cubicBezTo>
                  <a:cubicBezTo>
                    <a:pt x="6951" y="2524"/>
                    <a:pt x="3915" y="835"/>
                    <a:pt x="583" y="14"/>
                  </a:cubicBezTo>
                  <a:cubicBezTo>
                    <a:pt x="548" y="5"/>
                    <a:pt x="516" y="0"/>
                    <a:pt x="485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9061606" y="2774358"/>
              <a:ext cx="96569" cy="412153"/>
            </a:xfrm>
            <a:custGeom>
              <a:avLst/>
              <a:gdLst/>
              <a:ahLst/>
              <a:cxnLst/>
              <a:rect l="l" t="t" r="r" b="b"/>
              <a:pathLst>
                <a:path w="2814" h="12010" extrusionOk="0">
                  <a:moveTo>
                    <a:pt x="418" y="1"/>
                  </a:moveTo>
                  <a:cubicBezTo>
                    <a:pt x="206" y="1"/>
                    <a:pt x="1" y="166"/>
                    <a:pt x="98" y="415"/>
                  </a:cubicBezTo>
                  <a:cubicBezTo>
                    <a:pt x="1262" y="3473"/>
                    <a:pt x="1741" y="6897"/>
                    <a:pt x="2426" y="10093"/>
                  </a:cubicBezTo>
                  <a:cubicBezTo>
                    <a:pt x="2563" y="10732"/>
                    <a:pt x="2677" y="11371"/>
                    <a:pt x="2814" y="12010"/>
                  </a:cubicBezTo>
                  <a:lnTo>
                    <a:pt x="2814" y="8677"/>
                  </a:lnTo>
                  <a:cubicBezTo>
                    <a:pt x="2586" y="7650"/>
                    <a:pt x="2335" y="6623"/>
                    <a:pt x="2129" y="5596"/>
                  </a:cubicBezTo>
                  <a:cubicBezTo>
                    <a:pt x="1764" y="3770"/>
                    <a:pt x="1422" y="1967"/>
                    <a:pt x="760" y="232"/>
                  </a:cubicBezTo>
                  <a:cubicBezTo>
                    <a:pt x="697" y="70"/>
                    <a:pt x="556" y="1"/>
                    <a:pt x="418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6693851" y="4312469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6803224" y="4464704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166173" y="4704589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6897873" y="4420365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7097400" y="4512784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7445009" y="4912146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7213155" y="4635747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06" name="Google Shape;406;p24"/>
            <p:cNvGrpSpPr/>
            <p:nvPr/>
          </p:nvGrpSpPr>
          <p:grpSpPr>
            <a:xfrm>
              <a:off x="6055204" y="4369368"/>
              <a:ext cx="545279" cy="773107"/>
              <a:chOff x="6055204" y="4369368"/>
              <a:chExt cx="545279" cy="773107"/>
            </a:xfrm>
          </p:grpSpPr>
          <p:sp>
            <p:nvSpPr>
              <p:cNvPr id="407" name="Google Shape;407;p2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" name="Google Shape;408;p2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" name="Google Shape;409;p2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" name="Google Shape;412;p2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13" name="Google Shape;413;p24"/>
            <p:cNvSpPr/>
            <p:nvPr/>
          </p:nvSpPr>
          <p:spPr>
            <a:xfrm>
              <a:off x="7250768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5850" y="1"/>
                  </a:moveTo>
                  <a:cubicBezTo>
                    <a:pt x="5764" y="1"/>
                    <a:pt x="5678" y="4"/>
                    <a:pt x="5592" y="10"/>
                  </a:cubicBezTo>
                  <a:cubicBezTo>
                    <a:pt x="3264" y="147"/>
                    <a:pt x="1712" y="1266"/>
                    <a:pt x="822" y="3343"/>
                  </a:cubicBezTo>
                  <a:cubicBezTo>
                    <a:pt x="160" y="4963"/>
                    <a:pt x="0" y="7588"/>
                    <a:pt x="1598" y="8707"/>
                  </a:cubicBezTo>
                  <a:cubicBezTo>
                    <a:pt x="2278" y="9164"/>
                    <a:pt x="3004" y="9320"/>
                    <a:pt x="3745" y="9320"/>
                  </a:cubicBezTo>
                  <a:cubicBezTo>
                    <a:pt x="4372" y="9320"/>
                    <a:pt x="5010" y="9208"/>
                    <a:pt x="5638" y="9072"/>
                  </a:cubicBezTo>
                  <a:lnTo>
                    <a:pt x="9222" y="4484"/>
                  </a:lnTo>
                  <a:cubicBezTo>
                    <a:pt x="9587" y="4005"/>
                    <a:pt x="9450" y="3114"/>
                    <a:pt x="9290" y="2521"/>
                  </a:cubicBezTo>
                  <a:cubicBezTo>
                    <a:pt x="8880" y="944"/>
                    <a:pt x="7366" y="1"/>
                    <a:pt x="5850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33769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3420" y="0"/>
                  </a:moveTo>
                  <a:cubicBezTo>
                    <a:pt x="3369" y="0"/>
                    <a:pt x="3317" y="2"/>
                    <a:pt x="3265" y="6"/>
                  </a:cubicBezTo>
                  <a:cubicBezTo>
                    <a:pt x="1918" y="74"/>
                    <a:pt x="1005" y="759"/>
                    <a:pt x="480" y="1969"/>
                  </a:cubicBezTo>
                  <a:cubicBezTo>
                    <a:pt x="115" y="2905"/>
                    <a:pt x="1" y="4434"/>
                    <a:pt x="937" y="5096"/>
                  </a:cubicBezTo>
                  <a:cubicBezTo>
                    <a:pt x="1335" y="5369"/>
                    <a:pt x="1766" y="5460"/>
                    <a:pt x="2206" y="5460"/>
                  </a:cubicBezTo>
                  <a:cubicBezTo>
                    <a:pt x="2574" y="5460"/>
                    <a:pt x="2947" y="5397"/>
                    <a:pt x="3311" y="5324"/>
                  </a:cubicBezTo>
                  <a:lnTo>
                    <a:pt x="5410" y="2631"/>
                  </a:lnTo>
                  <a:cubicBezTo>
                    <a:pt x="5616" y="2357"/>
                    <a:pt x="5547" y="1832"/>
                    <a:pt x="5433" y="1489"/>
                  </a:cubicBezTo>
                  <a:cubicBezTo>
                    <a:pt x="5196" y="561"/>
                    <a:pt x="4325" y="0"/>
                    <a:pt x="3420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8523667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3734" y="1"/>
                  </a:moveTo>
                  <a:cubicBezTo>
                    <a:pt x="2199" y="1"/>
                    <a:pt x="686" y="944"/>
                    <a:pt x="297" y="2521"/>
                  </a:cubicBezTo>
                  <a:cubicBezTo>
                    <a:pt x="114" y="3114"/>
                    <a:pt x="0" y="4005"/>
                    <a:pt x="366" y="4484"/>
                  </a:cubicBezTo>
                  <a:lnTo>
                    <a:pt x="3926" y="9072"/>
                  </a:lnTo>
                  <a:cubicBezTo>
                    <a:pt x="4554" y="9208"/>
                    <a:pt x="5197" y="9320"/>
                    <a:pt x="5830" y="9320"/>
                  </a:cubicBezTo>
                  <a:cubicBezTo>
                    <a:pt x="6576" y="9320"/>
                    <a:pt x="7310" y="9164"/>
                    <a:pt x="7989" y="8707"/>
                  </a:cubicBezTo>
                  <a:cubicBezTo>
                    <a:pt x="9587" y="7588"/>
                    <a:pt x="9404" y="4963"/>
                    <a:pt x="8742" y="3343"/>
                  </a:cubicBezTo>
                  <a:cubicBezTo>
                    <a:pt x="7852" y="1266"/>
                    <a:pt x="6300" y="147"/>
                    <a:pt x="3995" y="10"/>
                  </a:cubicBezTo>
                  <a:cubicBezTo>
                    <a:pt x="3908" y="4"/>
                    <a:pt x="3821" y="1"/>
                    <a:pt x="373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857301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2176" y="0"/>
                  </a:moveTo>
                  <a:cubicBezTo>
                    <a:pt x="1289" y="0"/>
                    <a:pt x="398" y="561"/>
                    <a:pt x="160" y="1489"/>
                  </a:cubicBezTo>
                  <a:cubicBezTo>
                    <a:pt x="69" y="1832"/>
                    <a:pt x="0" y="2357"/>
                    <a:pt x="206" y="2631"/>
                  </a:cubicBezTo>
                  <a:lnTo>
                    <a:pt x="2283" y="5324"/>
                  </a:lnTo>
                  <a:cubicBezTo>
                    <a:pt x="2657" y="5397"/>
                    <a:pt x="3031" y="5460"/>
                    <a:pt x="3396" y="5460"/>
                  </a:cubicBezTo>
                  <a:cubicBezTo>
                    <a:pt x="3834" y="5460"/>
                    <a:pt x="4259" y="5369"/>
                    <a:pt x="4657" y="5096"/>
                  </a:cubicBezTo>
                  <a:cubicBezTo>
                    <a:pt x="5615" y="4434"/>
                    <a:pt x="5501" y="2905"/>
                    <a:pt x="5113" y="1969"/>
                  </a:cubicBezTo>
                  <a:cubicBezTo>
                    <a:pt x="4588" y="759"/>
                    <a:pt x="3698" y="74"/>
                    <a:pt x="2329" y="6"/>
                  </a:cubicBezTo>
                  <a:cubicBezTo>
                    <a:pt x="2278" y="2"/>
                    <a:pt x="2227" y="0"/>
                    <a:pt x="2176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7484956" y="3940836"/>
              <a:ext cx="16507" cy="14928"/>
            </a:xfrm>
            <a:custGeom>
              <a:avLst/>
              <a:gdLst/>
              <a:ahLst/>
              <a:cxnLst/>
              <a:rect l="l" t="t" r="r" b="b"/>
              <a:pathLst>
                <a:path w="481" h="435" extrusionOk="0">
                  <a:moveTo>
                    <a:pt x="1" y="1"/>
                  </a:moveTo>
                  <a:cubicBezTo>
                    <a:pt x="92" y="160"/>
                    <a:pt x="184" y="297"/>
                    <a:pt x="275" y="434"/>
                  </a:cubicBezTo>
                  <a:cubicBezTo>
                    <a:pt x="343" y="343"/>
                    <a:pt x="412" y="275"/>
                    <a:pt x="480" y="183"/>
                  </a:cubicBezTo>
                  <a:cubicBezTo>
                    <a:pt x="321" y="115"/>
                    <a:pt x="161" y="69"/>
                    <a:pt x="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7390821" y="3835479"/>
              <a:ext cx="116577" cy="123646"/>
            </a:xfrm>
            <a:custGeom>
              <a:avLst/>
              <a:gdLst/>
              <a:ahLst/>
              <a:cxnLst/>
              <a:rect l="l" t="t" r="r" b="b"/>
              <a:pathLst>
                <a:path w="3397" h="3603" extrusionOk="0">
                  <a:moveTo>
                    <a:pt x="2744" y="3071"/>
                  </a:moveTo>
                  <a:lnTo>
                    <a:pt x="2744" y="3071"/>
                  </a:lnTo>
                  <a:cubicBezTo>
                    <a:pt x="2904" y="3139"/>
                    <a:pt x="3064" y="3185"/>
                    <a:pt x="3223" y="3253"/>
                  </a:cubicBezTo>
                  <a:cubicBezTo>
                    <a:pt x="3155" y="3345"/>
                    <a:pt x="3086" y="3413"/>
                    <a:pt x="3018" y="3504"/>
                  </a:cubicBezTo>
                  <a:cubicBezTo>
                    <a:pt x="2927" y="3367"/>
                    <a:pt x="2835" y="3230"/>
                    <a:pt x="2744" y="3071"/>
                  </a:cubicBezTo>
                  <a:close/>
                  <a:moveTo>
                    <a:pt x="1802" y="1"/>
                  </a:moveTo>
                  <a:cubicBezTo>
                    <a:pt x="1717" y="1"/>
                    <a:pt x="1637" y="58"/>
                    <a:pt x="1648" y="172"/>
                  </a:cubicBezTo>
                  <a:cubicBezTo>
                    <a:pt x="1763" y="1222"/>
                    <a:pt x="2173" y="2180"/>
                    <a:pt x="2744" y="3071"/>
                  </a:cubicBezTo>
                  <a:cubicBezTo>
                    <a:pt x="1945" y="2797"/>
                    <a:pt x="1101" y="2591"/>
                    <a:pt x="279" y="2386"/>
                  </a:cubicBezTo>
                  <a:cubicBezTo>
                    <a:pt x="260" y="2380"/>
                    <a:pt x="243" y="2377"/>
                    <a:pt x="226" y="2377"/>
                  </a:cubicBezTo>
                  <a:cubicBezTo>
                    <a:pt x="59" y="2377"/>
                    <a:pt x="1" y="2664"/>
                    <a:pt x="188" y="2705"/>
                  </a:cubicBezTo>
                  <a:cubicBezTo>
                    <a:pt x="1192" y="2957"/>
                    <a:pt x="2173" y="3208"/>
                    <a:pt x="3132" y="3596"/>
                  </a:cubicBezTo>
                  <a:cubicBezTo>
                    <a:pt x="3147" y="3600"/>
                    <a:pt x="3161" y="3603"/>
                    <a:pt x="3176" y="3603"/>
                  </a:cubicBezTo>
                  <a:cubicBezTo>
                    <a:pt x="3296" y="3603"/>
                    <a:pt x="3396" y="3444"/>
                    <a:pt x="3315" y="3322"/>
                  </a:cubicBezTo>
                  <a:cubicBezTo>
                    <a:pt x="2653" y="2386"/>
                    <a:pt x="2105" y="1313"/>
                    <a:pt x="1991" y="172"/>
                  </a:cubicBezTo>
                  <a:cubicBezTo>
                    <a:pt x="1979" y="58"/>
                    <a:pt x="1888" y="1"/>
                    <a:pt x="180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8618454" y="3949450"/>
              <a:ext cx="10192" cy="1022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297" y="1"/>
                  </a:moveTo>
                  <a:lnTo>
                    <a:pt x="297" y="1"/>
                  </a:lnTo>
                  <a:cubicBezTo>
                    <a:pt x="206" y="24"/>
                    <a:pt x="92" y="69"/>
                    <a:pt x="0" y="92"/>
                  </a:cubicBezTo>
                  <a:cubicBezTo>
                    <a:pt x="69" y="160"/>
                    <a:pt x="137" y="229"/>
                    <a:pt x="206" y="297"/>
                  </a:cubicBezTo>
                  <a:cubicBezTo>
                    <a:pt x="251" y="206"/>
                    <a:pt x="274" y="92"/>
                    <a:pt x="297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8613032" y="3843098"/>
              <a:ext cx="122033" cy="121381"/>
            </a:xfrm>
            <a:custGeom>
              <a:avLst/>
              <a:gdLst/>
              <a:ahLst/>
              <a:cxnLst/>
              <a:rect l="l" t="t" r="r" b="b"/>
              <a:pathLst>
                <a:path w="3556" h="3537" extrusionOk="0">
                  <a:moveTo>
                    <a:pt x="455" y="3100"/>
                  </a:moveTo>
                  <a:lnTo>
                    <a:pt x="455" y="3100"/>
                  </a:lnTo>
                  <a:cubicBezTo>
                    <a:pt x="432" y="3191"/>
                    <a:pt x="409" y="3305"/>
                    <a:pt x="364" y="3396"/>
                  </a:cubicBezTo>
                  <a:cubicBezTo>
                    <a:pt x="295" y="3328"/>
                    <a:pt x="227" y="3259"/>
                    <a:pt x="158" y="3191"/>
                  </a:cubicBezTo>
                  <a:cubicBezTo>
                    <a:pt x="250" y="3168"/>
                    <a:pt x="364" y="3123"/>
                    <a:pt x="455" y="3100"/>
                  </a:cubicBezTo>
                  <a:close/>
                  <a:moveTo>
                    <a:pt x="1049" y="0"/>
                  </a:moveTo>
                  <a:cubicBezTo>
                    <a:pt x="982" y="0"/>
                    <a:pt x="921" y="40"/>
                    <a:pt x="911" y="132"/>
                  </a:cubicBezTo>
                  <a:cubicBezTo>
                    <a:pt x="729" y="1228"/>
                    <a:pt x="364" y="2255"/>
                    <a:pt x="21" y="3305"/>
                  </a:cubicBezTo>
                  <a:cubicBezTo>
                    <a:pt x="0" y="3430"/>
                    <a:pt x="94" y="3536"/>
                    <a:pt x="215" y="3536"/>
                  </a:cubicBezTo>
                  <a:cubicBezTo>
                    <a:pt x="226" y="3536"/>
                    <a:pt x="238" y="3535"/>
                    <a:pt x="250" y="3533"/>
                  </a:cubicBezTo>
                  <a:cubicBezTo>
                    <a:pt x="1345" y="3237"/>
                    <a:pt x="2349" y="2666"/>
                    <a:pt x="3377" y="2232"/>
                  </a:cubicBezTo>
                  <a:cubicBezTo>
                    <a:pt x="3555" y="2153"/>
                    <a:pt x="3458" y="1918"/>
                    <a:pt x="3294" y="1918"/>
                  </a:cubicBezTo>
                  <a:cubicBezTo>
                    <a:pt x="3270" y="1918"/>
                    <a:pt x="3244" y="1924"/>
                    <a:pt x="3217" y="1936"/>
                  </a:cubicBezTo>
                  <a:cubicBezTo>
                    <a:pt x="2304" y="2324"/>
                    <a:pt x="1414" y="2803"/>
                    <a:pt x="455" y="3100"/>
                  </a:cubicBezTo>
                  <a:cubicBezTo>
                    <a:pt x="775" y="2141"/>
                    <a:pt x="1071" y="1205"/>
                    <a:pt x="1231" y="224"/>
                  </a:cubicBezTo>
                  <a:cubicBezTo>
                    <a:pt x="1258" y="88"/>
                    <a:pt x="1147" y="0"/>
                    <a:pt x="104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7104263" y="3698961"/>
              <a:ext cx="1912102" cy="1443497"/>
            </a:xfrm>
            <a:custGeom>
              <a:avLst/>
              <a:gdLst/>
              <a:ahLst/>
              <a:cxnLst/>
              <a:rect l="l" t="t" r="r" b="b"/>
              <a:pathLst>
                <a:path w="55718" h="42063" extrusionOk="0">
                  <a:moveTo>
                    <a:pt x="27660" y="0"/>
                  </a:moveTo>
                  <a:cubicBezTo>
                    <a:pt x="21414" y="0"/>
                    <a:pt x="16216" y="1914"/>
                    <a:pt x="13262" y="4606"/>
                  </a:cubicBezTo>
                  <a:cubicBezTo>
                    <a:pt x="10569" y="7071"/>
                    <a:pt x="8469" y="9149"/>
                    <a:pt x="6392" y="12184"/>
                  </a:cubicBezTo>
                  <a:cubicBezTo>
                    <a:pt x="5479" y="13508"/>
                    <a:pt x="1644" y="19078"/>
                    <a:pt x="2283" y="20607"/>
                  </a:cubicBezTo>
                  <a:cubicBezTo>
                    <a:pt x="2535" y="21063"/>
                    <a:pt x="4794" y="20995"/>
                    <a:pt x="5274" y="21337"/>
                  </a:cubicBezTo>
                  <a:cubicBezTo>
                    <a:pt x="2945" y="23209"/>
                    <a:pt x="1941" y="25377"/>
                    <a:pt x="366" y="28276"/>
                  </a:cubicBezTo>
                  <a:cubicBezTo>
                    <a:pt x="960" y="28276"/>
                    <a:pt x="1918" y="28230"/>
                    <a:pt x="2740" y="28208"/>
                  </a:cubicBezTo>
                  <a:lnTo>
                    <a:pt x="2740" y="28208"/>
                  </a:lnTo>
                  <a:cubicBezTo>
                    <a:pt x="731" y="32111"/>
                    <a:pt x="92" y="37475"/>
                    <a:pt x="1" y="42063"/>
                  </a:cubicBezTo>
                  <a:lnTo>
                    <a:pt x="55056" y="42063"/>
                  </a:lnTo>
                  <a:cubicBezTo>
                    <a:pt x="55717" y="37269"/>
                    <a:pt x="54576" y="32681"/>
                    <a:pt x="51951" y="27591"/>
                  </a:cubicBezTo>
                  <a:cubicBezTo>
                    <a:pt x="52773" y="27454"/>
                    <a:pt x="53846" y="27523"/>
                    <a:pt x="54690" y="27386"/>
                  </a:cubicBezTo>
                  <a:cubicBezTo>
                    <a:pt x="53914" y="25742"/>
                    <a:pt x="51472" y="23665"/>
                    <a:pt x="50011" y="22524"/>
                  </a:cubicBezTo>
                  <a:cubicBezTo>
                    <a:pt x="50582" y="22022"/>
                    <a:pt x="52727" y="21611"/>
                    <a:pt x="53070" y="20995"/>
                  </a:cubicBezTo>
                  <a:cubicBezTo>
                    <a:pt x="53275" y="20401"/>
                    <a:pt x="52020" y="17708"/>
                    <a:pt x="51632" y="17115"/>
                  </a:cubicBezTo>
                  <a:cubicBezTo>
                    <a:pt x="49372" y="13006"/>
                    <a:pt x="44624" y="1593"/>
                    <a:pt x="30267" y="110"/>
                  </a:cubicBezTo>
                  <a:cubicBezTo>
                    <a:pt x="29381" y="36"/>
                    <a:pt x="28511" y="0"/>
                    <a:pt x="27660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7351012" y="4170940"/>
              <a:ext cx="1384162" cy="971528"/>
            </a:xfrm>
            <a:custGeom>
              <a:avLst/>
              <a:gdLst/>
              <a:ahLst/>
              <a:cxnLst/>
              <a:rect l="l" t="t" r="r" b="b"/>
              <a:pathLst>
                <a:path w="40334" h="28310" extrusionOk="0">
                  <a:moveTo>
                    <a:pt x="20932" y="1"/>
                  </a:moveTo>
                  <a:cubicBezTo>
                    <a:pt x="18033" y="1"/>
                    <a:pt x="14893" y="1069"/>
                    <a:pt x="13034" y="1946"/>
                  </a:cubicBezTo>
                  <a:cubicBezTo>
                    <a:pt x="9702" y="3613"/>
                    <a:pt x="6597" y="6466"/>
                    <a:pt x="4817" y="9570"/>
                  </a:cubicBezTo>
                  <a:cubicBezTo>
                    <a:pt x="1667" y="14934"/>
                    <a:pt x="1" y="22010"/>
                    <a:pt x="960" y="28310"/>
                  </a:cubicBezTo>
                  <a:lnTo>
                    <a:pt x="39443" y="28310"/>
                  </a:lnTo>
                  <a:cubicBezTo>
                    <a:pt x="40333" y="19339"/>
                    <a:pt x="34741" y="896"/>
                    <a:pt x="21731" y="29"/>
                  </a:cubicBezTo>
                  <a:cubicBezTo>
                    <a:pt x="21467" y="10"/>
                    <a:pt x="21201" y="1"/>
                    <a:pt x="20932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7906418" y="4342669"/>
              <a:ext cx="18806" cy="14928"/>
            </a:xfrm>
            <a:custGeom>
              <a:avLst/>
              <a:gdLst/>
              <a:ahLst/>
              <a:cxnLst/>
              <a:rect l="l" t="t" r="r" b="b"/>
              <a:pathLst>
                <a:path w="548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7964382" y="4292564"/>
              <a:ext cx="18806" cy="14894"/>
            </a:xfrm>
            <a:custGeom>
              <a:avLst/>
              <a:gdLst/>
              <a:ahLst/>
              <a:cxnLst/>
              <a:rect l="l" t="t" r="r" b="b"/>
              <a:pathLst>
                <a:path w="548" h="434" extrusionOk="0">
                  <a:moveTo>
                    <a:pt x="274" y="0"/>
                  </a:moveTo>
                  <a:cubicBezTo>
                    <a:pt x="0" y="0"/>
                    <a:pt x="0" y="434"/>
                    <a:pt x="274" y="434"/>
                  </a:cubicBezTo>
                  <a:cubicBezTo>
                    <a:pt x="548" y="434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7970628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8" y="434"/>
                    <a:pt x="548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8218166" y="4342669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8159413" y="4292564"/>
              <a:ext cx="19630" cy="14894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4" y="0"/>
                  </a:moveTo>
                  <a:cubicBezTo>
                    <a:pt x="1" y="0"/>
                    <a:pt x="1" y="434"/>
                    <a:pt x="274" y="434"/>
                  </a:cubicBezTo>
                  <a:cubicBezTo>
                    <a:pt x="571" y="434"/>
                    <a:pt x="571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8153922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9" y="434"/>
                    <a:pt x="549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7725046" y="4015067"/>
              <a:ext cx="146913" cy="141800"/>
            </a:xfrm>
            <a:custGeom>
              <a:avLst/>
              <a:gdLst/>
              <a:ahLst/>
              <a:cxnLst/>
              <a:rect l="l" t="t" r="r" b="b"/>
              <a:pathLst>
                <a:path w="4281" h="4132" extrusionOk="0">
                  <a:moveTo>
                    <a:pt x="2088" y="1"/>
                  </a:moveTo>
                  <a:cubicBezTo>
                    <a:pt x="376" y="1"/>
                    <a:pt x="12" y="2262"/>
                    <a:pt x="12" y="3635"/>
                  </a:cubicBezTo>
                  <a:cubicBezTo>
                    <a:pt x="1" y="3966"/>
                    <a:pt x="258" y="4132"/>
                    <a:pt x="517" y="4132"/>
                  </a:cubicBezTo>
                  <a:cubicBezTo>
                    <a:pt x="777" y="4132"/>
                    <a:pt x="1040" y="3966"/>
                    <a:pt x="1040" y="3635"/>
                  </a:cubicBezTo>
                  <a:cubicBezTo>
                    <a:pt x="1040" y="2914"/>
                    <a:pt x="1081" y="1044"/>
                    <a:pt x="2125" y="1044"/>
                  </a:cubicBezTo>
                  <a:cubicBezTo>
                    <a:pt x="2172" y="1044"/>
                    <a:pt x="2221" y="1048"/>
                    <a:pt x="2272" y="1056"/>
                  </a:cubicBezTo>
                  <a:cubicBezTo>
                    <a:pt x="3117" y="1170"/>
                    <a:pt x="3185" y="2836"/>
                    <a:pt x="3208" y="3453"/>
                  </a:cubicBezTo>
                  <a:cubicBezTo>
                    <a:pt x="3231" y="3784"/>
                    <a:pt x="3505" y="3949"/>
                    <a:pt x="3767" y="3949"/>
                  </a:cubicBezTo>
                  <a:cubicBezTo>
                    <a:pt x="4030" y="3949"/>
                    <a:pt x="4281" y="3784"/>
                    <a:pt x="4258" y="3453"/>
                  </a:cubicBezTo>
                  <a:cubicBezTo>
                    <a:pt x="4189" y="2243"/>
                    <a:pt x="3938" y="257"/>
                    <a:pt x="2432" y="29"/>
                  </a:cubicBezTo>
                  <a:cubicBezTo>
                    <a:pt x="2312" y="10"/>
                    <a:pt x="2197" y="1"/>
                    <a:pt x="2088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236183" y="4015067"/>
              <a:ext cx="146501" cy="141800"/>
            </a:xfrm>
            <a:custGeom>
              <a:avLst/>
              <a:gdLst/>
              <a:ahLst/>
              <a:cxnLst/>
              <a:rect l="l" t="t" r="r" b="b"/>
              <a:pathLst>
                <a:path w="4269" h="4132" extrusionOk="0">
                  <a:moveTo>
                    <a:pt x="2095" y="1"/>
                  </a:moveTo>
                  <a:cubicBezTo>
                    <a:pt x="364" y="1"/>
                    <a:pt x="0" y="2262"/>
                    <a:pt x="0" y="3635"/>
                  </a:cubicBezTo>
                  <a:cubicBezTo>
                    <a:pt x="0" y="3966"/>
                    <a:pt x="257" y="4132"/>
                    <a:pt x="517" y="4132"/>
                  </a:cubicBezTo>
                  <a:cubicBezTo>
                    <a:pt x="777" y="4132"/>
                    <a:pt x="1039" y="3966"/>
                    <a:pt x="1050" y="3635"/>
                  </a:cubicBezTo>
                  <a:cubicBezTo>
                    <a:pt x="1050" y="2914"/>
                    <a:pt x="1071" y="1044"/>
                    <a:pt x="2133" y="1044"/>
                  </a:cubicBezTo>
                  <a:cubicBezTo>
                    <a:pt x="2181" y="1044"/>
                    <a:pt x="2231" y="1048"/>
                    <a:pt x="2283" y="1056"/>
                  </a:cubicBezTo>
                  <a:cubicBezTo>
                    <a:pt x="3105" y="1170"/>
                    <a:pt x="3173" y="2836"/>
                    <a:pt x="3219" y="3453"/>
                  </a:cubicBezTo>
                  <a:cubicBezTo>
                    <a:pt x="3242" y="3784"/>
                    <a:pt x="3510" y="3949"/>
                    <a:pt x="3767" y="3949"/>
                  </a:cubicBezTo>
                  <a:cubicBezTo>
                    <a:pt x="4023" y="3949"/>
                    <a:pt x="4269" y="3784"/>
                    <a:pt x="4246" y="3453"/>
                  </a:cubicBezTo>
                  <a:cubicBezTo>
                    <a:pt x="4178" y="2243"/>
                    <a:pt x="3926" y="257"/>
                    <a:pt x="2443" y="29"/>
                  </a:cubicBezTo>
                  <a:cubicBezTo>
                    <a:pt x="2321" y="10"/>
                    <a:pt x="2206" y="1"/>
                    <a:pt x="209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7471640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1" y="1"/>
                    <a:pt x="1" y="366"/>
                    <a:pt x="229" y="366"/>
                  </a:cubicBezTo>
                  <a:lnTo>
                    <a:pt x="4863" y="366"/>
                  </a:lnTo>
                  <a:cubicBezTo>
                    <a:pt x="5091" y="366"/>
                    <a:pt x="5091" y="1"/>
                    <a:pt x="4863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523495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283" y="0"/>
                  </a:moveTo>
                  <a:cubicBezTo>
                    <a:pt x="115" y="0"/>
                    <a:pt x="0" y="235"/>
                    <a:pt x="179" y="314"/>
                  </a:cubicBezTo>
                  <a:cubicBezTo>
                    <a:pt x="1252" y="816"/>
                    <a:pt x="2325" y="1341"/>
                    <a:pt x="3375" y="1844"/>
                  </a:cubicBezTo>
                  <a:cubicBezTo>
                    <a:pt x="3401" y="1855"/>
                    <a:pt x="3428" y="1861"/>
                    <a:pt x="3453" y="1861"/>
                  </a:cubicBezTo>
                  <a:cubicBezTo>
                    <a:pt x="3621" y="1861"/>
                    <a:pt x="3736" y="1626"/>
                    <a:pt x="3557" y="1547"/>
                  </a:cubicBezTo>
                  <a:cubicBezTo>
                    <a:pt x="2484" y="1022"/>
                    <a:pt x="1434" y="520"/>
                    <a:pt x="362" y="18"/>
                  </a:cubicBezTo>
                  <a:cubicBezTo>
                    <a:pt x="335" y="6"/>
                    <a:pt x="308" y="0"/>
                    <a:pt x="28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536090" y="4270566"/>
              <a:ext cx="111601" cy="68326"/>
            </a:xfrm>
            <a:custGeom>
              <a:avLst/>
              <a:gdLst/>
              <a:ahLst/>
              <a:cxnLst/>
              <a:rect l="l" t="t" r="r" b="b"/>
              <a:pathLst>
                <a:path w="3252" h="1991" extrusionOk="0">
                  <a:moveTo>
                    <a:pt x="2996" y="1"/>
                  </a:moveTo>
                  <a:cubicBezTo>
                    <a:pt x="2970" y="1"/>
                    <a:pt x="2943" y="8"/>
                    <a:pt x="2916" y="25"/>
                  </a:cubicBezTo>
                  <a:cubicBezTo>
                    <a:pt x="2003" y="573"/>
                    <a:pt x="1067" y="1120"/>
                    <a:pt x="154" y="1668"/>
                  </a:cubicBezTo>
                  <a:cubicBezTo>
                    <a:pt x="0" y="1765"/>
                    <a:pt x="90" y="1991"/>
                    <a:pt x="245" y="1991"/>
                  </a:cubicBezTo>
                  <a:cubicBezTo>
                    <a:pt x="274" y="1991"/>
                    <a:pt x="305" y="1983"/>
                    <a:pt x="337" y="1965"/>
                  </a:cubicBezTo>
                  <a:cubicBezTo>
                    <a:pt x="1250" y="1417"/>
                    <a:pt x="2163" y="892"/>
                    <a:pt x="3076" y="344"/>
                  </a:cubicBezTo>
                  <a:cubicBezTo>
                    <a:pt x="3251" y="247"/>
                    <a:pt x="3144" y="1"/>
                    <a:pt x="2996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8411652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lnTo>
                    <a:pt x="4862" y="366"/>
                  </a:lnTo>
                  <a:cubicBezTo>
                    <a:pt x="5090" y="366"/>
                    <a:pt x="5090" y="1"/>
                    <a:pt x="4862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8406298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3453" y="0"/>
                  </a:moveTo>
                  <a:cubicBezTo>
                    <a:pt x="3428" y="0"/>
                    <a:pt x="3402" y="6"/>
                    <a:pt x="3375" y="18"/>
                  </a:cubicBezTo>
                  <a:cubicBezTo>
                    <a:pt x="2302" y="520"/>
                    <a:pt x="1252" y="1022"/>
                    <a:pt x="179" y="1547"/>
                  </a:cubicBezTo>
                  <a:cubicBezTo>
                    <a:pt x="1" y="1626"/>
                    <a:pt x="115" y="1861"/>
                    <a:pt x="283" y="1861"/>
                  </a:cubicBezTo>
                  <a:cubicBezTo>
                    <a:pt x="308" y="1861"/>
                    <a:pt x="335" y="1855"/>
                    <a:pt x="362" y="1844"/>
                  </a:cubicBezTo>
                  <a:cubicBezTo>
                    <a:pt x="1412" y="1341"/>
                    <a:pt x="2485" y="816"/>
                    <a:pt x="3557" y="314"/>
                  </a:cubicBezTo>
                  <a:cubicBezTo>
                    <a:pt x="3736" y="235"/>
                    <a:pt x="3621" y="0"/>
                    <a:pt x="345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8410348" y="4270566"/>
              <a:ext cx="111566" cy="68326"/>
            </a:xfrm>
            <a:custGeom>
              <a:avLst/>
              <a:gdLst/>
              <a:ahLst/>
              <a:cxnLst/>
              <a:rect l="l" t="t" r="r" b="b"/>
              <a:pathLst>
                <a:path w="3251" h="1991" extrusionOk="0">
                  <a:moveTo>
                    <a:pt x="255" y="1"/>
                  </a:moveTo>
                  <a:cubicBezTo>
                    <a:pt x="107" y="1"/>
                    <a:pt x="0" y="247"/>
                    <a:pt x="175" y="344"/>
                  </a:cubicBezTo>
                  <a:cubicBezTo>
                    <a:pt x="1088" y="892"/>
                    <a:pt x="2001" y="1417"/>
                    <a:pt x="2914" y="1965"/>
                  </a:cubicBezTo>
                  <a:cubicBezTo>
                    <a:pt x="2947" y="1983"/>
                    <a:pt x="2978" y="1991"/>
                    <a:pt x="3006" y="1991"/>
                  </a:cubicBezTo>
                  <a:cubicBezTo>
                    <a:pt x="3161" y="1991"/>
                    <a:pt x="3251" y="1765"/>
                    <a:pt x="3097" y="1668"/>
                  </a:cubicBezTo>
                  <a:cubicBezTo>
                    <a:pt x="2184" y="1120"/>
                    <a:pt x="1248" y="573"/>
                    <a:pt x="335" y="25"/>
                  </a:cubicBezTo>
                  <a:cubicBezTo>
                    <a:pt x="308" y="8"/>
                    <a:pt x="281" y="1"/>
                    <a:pt x="25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8034082" y="4254162"/>
              <a:ext cx="107345" cy="255391"/>
            </a:xfrm>
            <a:custGeom>
              <a:avLst/>
              <a:gdLst/>
              <a:ahLst/>
              <a:cxnLst/>
              <a:rect l="l" t="t" r="r" b="b"/>
              <a:pathLst>
                <a:path w="3128" h="7442" extrusionOk="0">
                  <a:moveTo>
                    <a:pt x="1461" y="1"/>
                  </a:moveTo>
                  <a:lnTo>
                    <a:pt x="1416" y="115"/>
                  </a:lnTo>
                  <a:cubicBezTo>
                    <a:pt x="1461" y="1576"/>
                    <a:pt x="1507" y="3288"/>
                    <a:pt x="206" y="4292"/>
                  </a:cubicBezTo>
                  <a:cubicBezTo>
                    <a:pt x="1" y="5798"/>
                    <a:pt x="206" y="6300"/>
                    <a:pt x="320" y="7373"/>
                  </a:cubicBezTo>
                  <a:cubicBezTo>
                    <a:pt x="491" y="7419"/>
                    <a:pt x="845" y="7442"/>
                    <a:pt x="1310" y="7442"/>
                  </a:cubicBezTo>
                  <a:cubicBezTo>
                    <a:pt x="1775" y="7442"/>
                    <a:pt x="2352" y="7419"/>
                    <a:pt x="2968" y="7373"/>
                  </a:cubicBezTo>
                  <a:cubicBezTo>
                    <a:pt x="3082" y="6506"/>
                    <a:pt x="3128" y="5798"/>
                    <a:pt x="3128" y="4520"/>
                  </a:cubicBezTo>
                  <a:cubicBezTo>
                    <a:pt x="1256" y="3402"/>
                    <a:pt x="1553" y="868"/>
                    <a:pt x="1461" y="1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843341" y="4225746"/>
              <a:ext cx="257347" cy="211259"/>
            </a:xfrm>
            <a:custGeom>
              <a:avLst/>
              <a:gdLst/>
              <a:ahLst/>
              <a:cxnLst/>
              <a:rect l="l" t="t" r="r" b="b"/>
              <a:pathLst>
                <a:path w="7499" h="6156" extrusionOk="0">
                  <a:moveTo>
                    <a:pt x="6901" y="0"/>
                  </a:moveTo>
                  <a:cubicBezTo>
                    <a:pt x="6701" y="0"/>
                    <a:pt x="6476" y="179"/>
                    <a:pt x="6517" y="441"/>
                  </a:cubicBezTo>
                  <a:cubicBezTo>
                    <a:pt x="6768" y="2130"/>
                    <a:pt x="6700" y="4161"/>
                    <a:pt x="5056" y="5143"/>
                  </a:cubicBezTo>
                  <a:cubicBezTo>
                    <a:pt x="4639" y="5394"/>
                    <a:pt x="4137" y="5512"/>
                    <a:pt x="3623" y="5512"/>
                  </a:cubicBezTo>
                  <a:cubicBezTo>
                    <a:pt x="2225" y="5512"/>
                    <a:pt x="747" y="4638"/>
                    <a:pt x="697" y="3203"/>
                  </a:cubicBezTo>
                  <a:cubicBezTo>
                    <a:pt x="685" y="2974"/>
                    <a:pt x="508" y="2860"/>
                    <a:pt x="337" y="2860"/>
                  </a:cubicBezTo>
                  <a:cubicBezTo>
                    <a:pt x="166" y="2860"/>
                    <a:pt x="1" y="2974"/>
                    <a:pt x="12" y="3203"/>
                  </a:cubicBezTo>
                  <a:cubicBezTo>
                    <a:pt x="71" y="5186"/>
                    <a:pt x="1886" y="6155"/>
                    <a:pt x="3671" y="6155"/>
                  </a:cubicBezTo>
                  <a:cubicBezTo>
                    <a:pt x="3961" y="6155"/>
                    <a:pt x="4251" y="6130"/>
                    <a:pt x="4531" y="6079"/>
                  </a:cubicBezTo>
                  <a:cubicBezTo>
                    <a:pt x="7225" y="5576"/>
                    <a:pt x="7499" y="2426"/>
                    <a:pt x="7179" y="258"/>
                  </a:cubicBezTo>
                  <a:cubicBezTo>
                    <a:pt x="7152" y="77"/>
                    <a:pt x="7032" y="0"/>
                    <a:pt x="6901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8072073" y="4242425"/>
              <a:ext cx="250140" cy="195816"/>
            </a:xfrm>
            <a:custGeom>
              <a:avLst/>
              <a:gdLst/>
              <a:ahLst/>
              <a:cxnLst/>
              <a:rect l="l" t="t" r="r" b="b"/>
              <a:pathLst>
                <a:path w="7289" h="5706" extrusionOk="0">
                  <a:moveTo>
                    <a:pt x="337" y="0"/>
                  </a:moveTo>
                  <a:cubicBezTo>
                    <a:pt x="166" y="0"/>
                    <a:pt x="1" y="114"/>
                    <a:pt x="12" y="343"/>
                  </a:cubicBezTo>
                  <a:cubicBezTo>
                    <a:pt x="149" y="2694"/>
                    <a:pt x="263" y="4794"/>
                    <a:pt x="2865" y="5570"/>
                  </a:cubicBezTo>
                  <a:cubicBezTo>
                    <a:pt x="3179" y="5662"/>
                    <a:pt x="3487" y="5706"/>
                    <a:pt x="3784" y="5706"/>
                  </a:cubicBezTo>
                  <a:cubicBezTo>
                    <a:pt x="5538" y="5706"/>
                    <a:pt x="6935" y="4199"/>
                    <a:pt x="7248" y="2443"/>
                  </a:cubicBezTo>
                  <a:cubicBezTo>
                    <a:pt x="7289" y="2182"/>
                    <a:pt x="7066" y="2012"/>
                    <a:pt x="6867" y="2012"/>
                  </a:cubicBezTo>
                  <a:cubicBezTo>
                    <a:pt x="6735" y="2012"/>
                    <a:pt x="6613" y="2087"/>
                    <a:pt x="6586" y="2260"/>
                  </a:cubicBezTo>
                  <a:cubicBezTo>
                    <a:pt x="6305" y="3890"/>
                    <a:pt x="5194" y="4951"/>
                    <a:pt x="3719" y="4951"/>
                  </a:cubicBezTo>
                  <a:cubicBezTo>
                    <a:pt x="3397" y="4951"/>
                    <a:pt x="3057" y="4900"/>
                    <a:pt x="2705" y="4794"/>
                  </a:cubicBezTo>
                  <a:cubicBezTo>
                    <a:pt x="674" y="4177"/>
                    <a:pt x="811" y="2009"/>
                    <a:pt x="697" y="343"/>
                  </a:cubicBezTo>
                  <a:cubicBezTo>
                    <a:pt x="685" y="114"/>
                    <a:pt x="508" y="0"/>
                    <a:pt x="337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7875841" y="4140157"/>
              <a:ext cx="376017" cy="128142"/>
            </a:xfrm>
            <a:custGeom>
              <a:avLst/>
              <a:gdLst/>
              <a:ahLst/>
              <a:cxnLst/>
              <a:rect l="l" t="t" r="r" b="b"/>
              <a:pathLst>
                <a:path w="10957" h="3734" extrusionOk="0">
                  <a:moveTo>
                    <a:pt x="7985" y="1"/>
                  </a:moveTo>
                  <a:cubicBezTo>
                    <a:pt x="7173" y="1"/>
                    <a:pt x="6256" y="104"/>
                    <a:pt x="5730" y="104"/>
                  </a:cubicBezTo>
                  <a:cubicBezTo>
                    <a:pt x="5271" y="104"/>
                    <a:pt x="4552" y="47"/>
                    <a:pt x="3836" y="47"/>
                  </a:cubicBezTo>
                  <a:cubicBezTo>
                    <a:pt x="3055" y="47"/>
                    <a:pt x="2278" y="115"/>
                    <a:pt x="1850" y="401"/>
                  </a:cubicBezTo>
                  <a:cubicBezTo>
                    <a:pt x="1" y="1474"/>
                    <a:pt x="5068" y="3323"/>
                    <a:pt x="5958" y="3734"/>
                  </a:cubicBezTo>
                  <a:cubicBezTo>
                    <a:pt x="6848" y="3551"/>
                    <a:pt x="10957" y="1109"/>
                    <a:pt x="9359" y="218"/>
                  </a:cubicBezTo>
                  <a:cubicBezTo>
                    <a:pt x="9060" y="50"/>
                    <a:pt x="8548" y="1"/>
                    <a:pt x="798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7303241" y="4298432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290"/>
                  </a:lnTo>
                  <a:cubicBezTo>
                    <a:pt x="1" y="1404"/>
                    <a:pt x="86" y="1461"/>
                    <a:pt x="172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7338485" y="4298432"/>
              <a:ext cx="11805" cy="44681"/>
            </a:xfrm>
            <a:custGeom>
              <a:avLst/>
              <a:gdLst/>
              <a:ahLst/>
              <a:cxnLst/>
              <a:rect l="l" t="t" r="r" b="b"/>
              <a:pathLst>
                <a:path w="344" h="130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130"/>
                  </a:lnTo>
                  <a:cubicBezTo>
                    <a:pt x="1" y="1244"/>
                    <a:pt x="86" y="1301"/>
                    <a:pt x="172" y="1301"/>
                  </a:cubicBezTo>
                  <a:cubicBezTo>
                    <a:pt x="257" y="1301"/>
                    <a:pt x="343" y="1244"/>
                    <a:pt x="343" y="113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7316556" y="4358730"/>
              <a:ext cx="11771" cy="38436"/>
            </a:xfrm>
            <a:custGeom>
              <a:avLst/>
              <a:gdLst/>
              <a:ahLst/>
              <a:cxnLst/>
              <a:rect l="l" t="t" r="r" b="b"/>
              <a:pathLst>
                <a:path w="343" h="112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948"/>
                  </a:lnTo>
                  <a:cubicBezTo>
                    <a:pt x="1" y="1062"/>
                    <a:pt x="86" y="1119"/>
                    <a:pt x="172" y="1119"/>
                  </a:cubicBezTo>
                  <a:cubicBezTo>
                    <a:pt x="257" y="1119"/>
                    <a:pt x="343" y="1062"/>
                    <a:pt x="343" y="94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7611075" y="3873675"/>
              <a:ext cx="11805" cy="44098"/>
            </a:xfrm>
            <a:custGeom>
              <a:avLst/>
              <a:gdLst/>
              <a:ahLst/>
              <a:cxnLst/>
              <a:rect l="l" t="t" r="r" b="b"/>
              <a:pathLst>
                <a:path w="344" h="1285" extrusionOk="0">
                  <a:moveTo>
                    <a:pt x="172" y="0"/>
                  </a:moveTo>
                  <a:cubicBezTo>
                    <a:pt x="86" y="0"/>
                    <a:pt x="1" y="52"/>
                    <a:pt x="1" y="154"/>
                  </a:cubicBezTo>
                  <a:lnTo>
                    <a:pt x="1" y="1113"/>
                  </a:lnTo>
                  <a:cubicBezTo>
                    <a:pt x="1" y="1227"/>
                    <a:pt x="86" y="1284"/>
                    <a:pt x="172" y="1284"/>
                  </a:cubicBezTo>
                  <a:cubicBezTo>
                    <a:pt x="258" y="1284"/>
                    <a:pt x="343" y="1227"/>
                    <a:pt x="343" y="1113"/>
                  </a:cubicBezTo>
                  <a:lnTo>
                    <a:pt x="343" y="154"/>
                  </a:lnTo>
                  <a:cubicBezTo>
                    <a:pt x="343" y="52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7649478" y="3865233"/>
              <a:ext cx="11771" cy="41558"/>
            </a:xfrm>
            <a:custGeom>
              <a:avLst/>
              <a:gdLst/>
              <a:ahLst/>
              <a:cxnLst/>
              <a:rect l="l" t="t" r="r" b="b"/>
              <a:pathLst>
                <a:path w="343" h="1211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040"/>
                  </a:lnTo>
                  <a:cubicBezTo>
                    <a:pt x="0" y="1154"/>
                    <a:pt x="86" y="1211"/>
                    <a:pt x="172" y="1211"/>
                  </a:cubicBezTo>
                  <a:cubicBezTo>
                    <a:pt x="257" y="1211"/>
                    <a:pt x="343" y="1154"/>
                    <a:pt x="343" y="1040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7629882" y="3930850"/>
              <a:ext cx="11805" cy="35690"/>
            </a:xfrm>
            <a:custGeom>
              <a:avLst/>
              <a:gdLst/>
              <a:ahLst/>
              <a:cxnLst/>
              <a:rect l="l" t="t" r="r" b="b"/>
              <a:pathLst>
                <a:path w="344" h="1040" extrusionOk="0">
                  <a:moveTo>
                    <a:pt x="172" y="1"/>
                  </a:moveTo>
                  <a:cubicBezTo>
                    <a:pt x="86" y="1"/>
                    <a:pt x="1" y="52"/>
                    <a:pt x="1" y="155"/>
                  </a:cubicBezTo>
                  <a:lnTo>
                    <a:pt x="1" y="885"/>
                  </a:lnTo>
                  <a:cubicBezTo>
                    <a:pt x="1" y="988"/>
                    <a:pt x="86" y="1039"/>
                    <a:pt x="172" y="1039"/>
                  </a:cubicBezTo>
                  <a:cubicBezTo>
                    <a:pt x="257" y="1039"/>
                    <a:pt x="343" y="988"/>
                    <a:pt x="343" y="885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8309040" y="3832356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1" y="0"/>
                  </a:moveTo>
                  <a:cubicBezTo>
                    <a:pt x="86" y="0"/>
                    <a:pt x="0" y="57"/>
                    <a:pt x="0" y="172"/>
                  </a:cubicBezTo>
                  <a:lnTo>
                    <a:pt x="0" y="1290"/>
                  </a:lnTo>
                  <a:cubicBezTo>
                    <a:pt x="0" y="1404"/>
                    <a:pt x="86" y="1461"/>
                    <a:pt x="171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8352110" y="3837847"/>
              <a:ext cx="11771" cy="47015"/>
            </a:xfrm>
            <a:custGeom>
              <a:avLst/>
              <a:gdLst/>
              <a:ahLst/>
              <a:cxnLst/>
              <a:rect l="l" t="t" r="r" b="b"/>
              <a:pathLst>
                <a:path w="343" h="137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198"/>
                  </a:lnTo>
                  <a:cubicBezTo>
                    <a:pt x="1" y="1313"/>
                    <a:pt x="86" y="1370"/>
                    <a:pt x="172" y="1370"/>
                  </a:cubicBezTo>
                  <a:cubicBezTo>
                    <a:pt x="257" y="1370"/>
                    <a:pt x="343" y="1313"/>
                    <a:pt x="343" y="1198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8335671" y="3905969"/>
              <a:ext cx="12560" cy="36068"/>
            </a:xfrm>
            <a:custGeom>
              <a:avLst/>
              <a:gdLst/>
              <a:ahLst/>
              <a:cxnLst/>
              <a:rect l="l" t="t" r="r" b="b"/>
              <a:pathLst>
                <a:path w="366" h="105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880"/>
                  </a:lnTo>
                  <a:cubicBezTo>
                    <a:pt x="0" y="994"/>
                    <a:pt x="92" y="1051"/>
                    <a:pt x="183" y="1051"/>
                  </a:cubicBezTo>
                  <a:cubicBezTo>
                    <a:pt x="274" y="1051"/>
                    <a:pt x="365" y="994"/>
                    <a:pt x="365" y="880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8679540" y="4268644"/>
              <a:ext cx="11771" cy="54874"/>
            </a:xfrm>
            <a:custGeom>
              <a:avLst/>
              <a:gdLst/>
              <a:ahLst/>
              <a:cxnLst/>
              <a:rect l="l" t="t" r="r" b="b"/>
              <a:pathLst>
                <a:path w="343" h="1599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428"/>
                  </a:lnTo>
                  <a:cubicBezTo>
                    <a:pt x="1" y="1542"/>
                    <a:pt x="86" y="1599"/>
                    <a:pt x="172" y="1599"/>
                  </a:cubicBezTo>
                  <a:cubicBezTo>
                    <a:pt x="257" y="1599"/>
                    <a:pt x="343" y="1542"/>
                    <a:pt x="343" y="142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8717153" y="4276503"/>
              <a:ext cx="12560" cy="44681"/>
            </a:xfrm>
            <a:custGeom>
              <a:avLst/>
              <a:gdLst/>
              <a:ahLst/>
              <a:cxnLst/>
              <a:rect l="l" t="t" r="r" b="b"/>
              <a:pathLst>
                <a:path w="366" h="1302" extrusionOk="0">
                  <a:moveTo>
                    <a:pt x="183" y="0"/>
                  </a:moveTo>
                  <a:cubicBezTo>
                    <a:pt x="92" y="0"/>
                    <a:pt x="0" y="57"/>
                    <a:pt x="0" y="171"/>
                  </a:cubicBezTo>
                  <a:lnTo>
                    <a:pt x="0" y="1130"/>
                  </a:lnTo>
                  <a:cubicBezTo>
                    <a:pt x="0" y="1244"/>
                    <a:pt x="92" y="1301"/>
                    <a:pt x="183" y="1301"/>
                  </a:cubicBezTo>
                  <a:cubicBezTo>
                    <a:pt x="274" y="1301"/>
                    <a:pt x="365" y="1244"/>
                    <a:pt x="365" y="1130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8706961" y="4342291"/>
              <a:ext cx="11771" cy="43892"/>
            </a:xfrm>
            <a:custGeom>
              <a:avLst/>
              <a:gdLst/>
              <a:ahLst/>
              <a:cxnLst/>
              <a:rect l="l" t="t" r="r" b="b"/>
              <a:pathLst>
                <a:path w="343" h="1279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108"/>
                  </a:lnTo>
                  <a:cubicBezTo>
                    <a:pt x="0" y="1222"/>
                    <a:pt x="86" y="1279"/>
                    <a:pt x="172" y="1279"/>
                  </a:cubicBezTo>
                  <a:cubicBezTo>
                    <a:pt x="257" y="1279"/>
                    <a:pt x="343" y="1222"/>
                    <a:pt x="343" y="110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8717153" y="4655617"/>
              <a:ext cx="12560" cy="47049"/>
            </a:xfrm>
            <a:custGeom>
              <a:avLst/>
              <a:gdLst/>
              <a:ahLst/>
              <a:cxnLst/>
              <a:rect l="l" t="t" r="r" b="b"/>
              <a:pathLst>
                <a:path w="366" h="137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1199"/>
                  </a:lnTo>
                  <a:cubicBezTo>
                    <a:pt x="0" y="1313"/>
                    <a:pt x="92" y="1370"/>
                    <a:pt x="183" y="1370"/>
                  </a:cubicBezTo>
                  <a:cubicBezTo>
                    <a:pt x="274" y="1370"/>
                    <a:pt x="365" y="1313"/>
                    <a:pt x="365" y="1199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8755521" y="4657985"/>
              <a:ext cx="11805" cy="47221"/>
            </a:xfrm>
            <a:custGeom>
              <a:avLst/>
              <a:gdLst/>
              <a:ahLst/>
              <a:cxnLst/>
              <a:rect l="l" t="t" r="r" b="b"/>
              <a:pathLst>
                <a:path w="344" h="1376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221"/>
                  </a:lnTo>
                  <a:cubicBezTo>
                    <a:pt x="1" y="1324"/>
                    <a:pt x="86" y="1375"/>
                    <a:pt x="172" y="1375"/>
                  </a:cubicBezTo>
                  <a:cubicBezTo>
                    <a:pt x="257" y="1375"/>
                    <a:pt x="343" y="1324"/>
                    <a:pt x="343" y="1221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7322047" y="4647587"/>
              <a:ext cx="11771" cy="52128"/>
            </a:xfrm>
            <a:custGeom>
              <a:avLst/>
              <a:gdLst/>
              <a:ahLst/>
              <a:cxnLst/>
              <a:rect l="l" t="t" r="r" b="b"/>
              <a:pathLst>
                <a:path w="343" h="1519" extrusionOk="0">
                  <a:moveTo>
                    <a:pt x="172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364"/>
                  </a:lnTo>
                  <a:cubicBezTo>
                    <a:pt x="0" y="1467"/>
                    <a:pt x="86" y="1519"/>
                    <a:pt x="172" y="1519"/>
                  </a:cubicBezTo>
                  <a:cubicBezTo>
                    <a:pt x="257" y="1519"/>
                    <a:pt x="343" y="1467"/>
                    <a:pt x="343" y="1364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7360415" y="4655617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8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8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7172419" y="4939189"/>
              <a:ext cx="11805" cy="57997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518"/>
                  </a:lnTo>
                  <a:cubicBezTo>
                    <a:pt x="1" y="1632"/>
                    <a:pt x="86" y="1689"/>
                    <a:pt x="172" y="1689"/>
                  </a:cubicBezTo>
                  <a:cubicBezTo>
                    <a:pt x="257" y="1689"/>
                    <a:pt x="343" y="1632"/>
                    <a:pt x="343" y="1518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7207664" y="4944680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358"/>
                  </a:lnTo>
                  <a:cubicBezTo>
                    <a:pt x="1" y="1472"/>
                    <a:pt x="86" y="1529"/>
                    <a:pt x="172" y="1529"/>
                  </a:cubicBezTo>
                  <a:cubicBezTo>
                    <a:pt x="258" y="1529"/>
                    <a:pt x="343" y="1472"/>
                    <a:pt x="343" y="1358"/>
                  </a:cubicBezTo>
                  <a:lnTo>
                    <a:pt x="343" y="171"/>
                  </a:lnTo>
                  <a:cubicBezTo>
                    <a:pt x="343" y="57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804871" y="5066853"/>
              <a:ext cx="11771" cy="52540"/>
            </a:xfrm>
            <a:custGeom>
              <a:avLst/>
              <a:gdLst/>
              <a:ahLst/>
              <a:cxnLst/>
              <a:rect l="l" t="t" r="r" b="b"/>
              <a:pathLst>
                <a:path w="343" h="1531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7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847974" y="5070010"/>
              <a:ext cx="12560" cy="47015"/>
            </a:xfrm>
            <a:custGeom>
              <a:avLst/>
              <a:gdLst/>
              <a:ahLst/>
              <a:cxnLst/>
              <a:rect l="l" t="t" r="r" b="b"/>
              <a:pathLst>
                <a:path w="366" h="1370" extrusionOk="0">
                  <a:moveTo>
                    <a:pt x="183" y="0"/>
                  </a:moveTo>
                  <a:cubicBezTo>
                    <a:pt x="91" y="0"/>
                    <a:pt x="0" y="57"/>
                    <a:pt x="0" y="171"/>
                  </a:cubicBezTo>
                  <a:lnTo>
                    <a:pt x="0" y="1198"/>
                  </a:lnTo>
                  <a:cubicBezTo>
                    <a:pt x="0" y="1313"/>
                    <a:pt x="91" y="1370"/>
                    <a:pt x="183" y="1370"/>
                  </a:cubicBezTo>
                  <a:cubicBezTo>
                    <a:pt x="274" y="1370"/>
                    <a:pt x="365" y="1313"/>
                    <a:pt x="365" y="1198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036450" y="3930850"/>
              <a:ext cx="11771" cy="49589"/>
            </a:xfrm>
            <a:custGeom>
              <a:avLst/>
              <a:gdLst/>
              <a:ahLst/>
              <a:cxnLst/>
              <a:rect l="l" t="t" r="r" b="b"/>
              <a:pathLst>
                <a:path w="343" h="1445" extrusionOk="0">
                  <a:moveTo>
                    <a:pt x="171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273"/>
                  </a:lnTo>
                  <a:cubicBezTo>
                    <a:pt x="0" y="1387"/>
                    <a:pt x="86" y="1444"/>
                    <a:pt x="171" y="1444"/>
                  </a:cubicBezTo>
                  <a:cubicBezTo>
                    <a:pt x="257" y="1444"/>
                    <a:pt x="342" y="1387"/>
                    <a:pt x="342" y="1273"/>
                  </a:cubicBezTo>
                  <a:lnTo>
                    <a:pt x="342" y="155"/>
                  </a:lnTo>
                  <a:cubicBezTo>
                    <a:pt x="342" y="52"/>
                    <a:pt x="257" y="1"/>
                    <a:pt x="17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8066204" y="3941248"/>
              <a:ext cx="11771" cy="39191"/>
            </a:xfrm>
            <a:custGeom>
              <a:avLst/>
              <a:gdLst/>
              <a:ahLst/>
              <a:cxnLst/>
              <a:rect l="l" t="t" r="r" b="b"/>
              <a:pathLst>
                <a:path w="343" h="1142" extrusionOk="0">
                  <a:moveTo>
                    <a:pt x="172" y="0"/>
                  </a:moveTo>
                  <a:cubicBezTo>
                    <a:pt x="86" y="0"/>
                    <a:pt x="0" y="57"/>
                    <a:pt x="0" y="171"/>
                  </a:cubicBezTo>
                  <a:lnTo>
                    <a:pt x="0" y="970"/>
                  </a:lnTo>
                  <a:cubicBezTo>
                    <a:pt x="0" y="1084"/>
                    <a:pt x="86" y="1141"/>
                    <a:pt x="172" y="1141"/>
                  </a:cubicBezTo>
                  <a:cubicBezTo>
                    <a:pt x="257" y="1141"/>
                    <a:pt x="343" y="1084"/>
                    <a:pt x="343" y="970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7580532" y="4794675"/>
              <a:ext cx="10227" cy="44681"/>
            </a:xfrm>
            <a:custGeom>
              <a:avLst/>
              <a:gdLst/>
              <a:ahLst/>
              <a:cxnLst/>
              <a:rect l="l" t="t" r="r" b="b"/>
              <a:pathLst>
                <a:path w="298" h="1302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164"/>
                  </a:lnTo>
                  <a:cubicBezTo>
                    <a:pt x="1" y="1255"/>
                    <a:pt x="75" y="1301"/>
                    <a:pt x="149" y="1301"/>
                  </a:cubicBezTo>
                  <a:cubicBezTo>
                    <a:pt x="223" y="1301"/>
                    <a:pt x="297" y="1255"/>
                    <a:pt x="297" y="1164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7628338" y="4794675"/>
              <a:ext cx="9403" cy="36823"/>
            </a:xfrm>
            <a:custGeom>
              <a:avLst/>
              <a:gdLst/>
              <a:ahLst/>
              <a:cxnLst/>
              <a:rect l="l" t="t" r="r" b="b"/>
              <a:pathLst>
                <a:path w="274" h="1073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936"/>
                  </a:lnTo>
                  <a:cubicBezTo>
                    <a:pt x="0" y="1027"/>
                    <a:pt x="69" y="1073"/>
                    <a:pt x="137" y="1073"/>
                  </a:cubicBezTo>
                  <a:cubicBezTo>
                    <a:pt x="205" y="1073"/>
                    <a:pt x="274" y="1027"/>
                    <a:pt x="274" y="936"/>
                  </a:cubicBezTo>
                  <a:lnTo>
                    <a:pt x="274" y="137"/>
                  </a:lnTo>
                  <a:cubicBezTo>
                    <a:pt x="274" y="46"/>
                    <a:pt x="205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65" name="Google Shape;465;p24"/>
            <p:cNvGrpSpPr/>
            <p:nvPr/>
          </p:nvGrpSpPr>
          <p:grpSpPr>
            <a:xfrm>
              <a:off x="8267893" y="1920039"/>
              <a:ext cx="890274" cy="685355"/>
              <a:chOff x="8267893" y="1920039"/>
              <a:chExt cx="890274" cy="685355"/>
            </a:xfrm>
          </p:grpSpPr>
          <p:sp>
            <p:nvSpPr>
              <p:cNvPr id="466" name="Google Shape;466;p24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8" name="Google Shape;468;p24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9" name="Google Shape;469;p24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71" name="Google Shape;471;p24"/>
            <p:cNvSpPr/>
            <p:nvPr/>
          </p:nvSpPr>
          <p:spPr>
            <a:xfrm>
              <a:off x="1847835" y="4393908"/>
              <a:ext cx="849461" cy="672726"/>
            </a:xfrm>
            <a:custGeom>
              <a:avLst/>
              <a:gdLst/>
              <a:ahLst/>
              <a:cxnLst/>
              <a:rect l="l" t="t" r="r" b="b"/>
              <a:pathLst>
                <a:path w="24753" h="19603" extrusionOk="0">
                  <a:moveTo>
                    <a:pt x="9154" y="0"/>
                  </a:moveTo>
                  <a:cubicBezTo>
                    <a:pt x="7784" y="0"/>
                    <a:pt x="6757" y="2694"/>
                    <a:pt x="6301" y="3629"/>
                  </a:cubicBezTo>
                  <a:cubicBezTo>
                    <a:pt x="4064" y="8446"/>
                    <a:pt x="2306" y="13444"/>
                    <a:pt x="1" y="18260"/>
                  </a:cubicBezTo>
                  <a:lnTo>
                    <a:pt x="92" y="19561"/>
                  </a:lnTo>
                  <a:cubicBezTo>
                    <a:pt x="1507" y="19561"/>
                    <a:pt x="3217" y="19602"/>
                    <a:pt x="4828" y="19602"/>
                  </a:cubicBezTo>
                  <a:cubicBezTo>
                    <a:pt x="5634" y="19602"/>
                    <a:pt x="6415" y="19592"/>
                    <a:pt x="7122" y="19561"/>
                  </a:cubicBezTo>
                  <a:cubicBezTo>
                    <a:pt x="12030" y="19379"/>
                    <a:pt x="16663" y="19196"/>
                    <a:pt x="21206" y="17530"/>
                  </a:cubicBezTo>
                  <a:cubicBezTo>
                    <a:pt x="24752" y="16251"/>
                    <a:pt x="24634" y="13625"/>
                    <a:pt x="20939" y="13625"/>
                  </a:cubicBezTo>
                  <a:cubicBezTo>
                    <a:pt x="20877" y="13625"/>
                    <a:pt x="20814" y="13625"/>
                    <a:pt x="20749" y="13627"/>
                  </a:cubicBezTo>
                  <a:cubicBezTo>
                    <a:pt x="18464" y="13710"/>
                    <a:pt x="14967" y="15250"/>
                    <a:pt x="12534" y="15250"/>
                  </a:cubicBezTo>
                  <a:cubicBezTo>
                    <a:pt x="12294" y="15250"/>
                    <a:pt x="12064" y="15235"/>
                    <a:pt x="11847" y="15202"/>
                  </a:cubicBezTo>
                  <a:cubicBezTo>
                    <a:pt x="14449" y="14083"/>
                    <a:pt x="17234" y="12235"/>
                    <a:pt x="19083" y="11116"/>
                  </a:cubicBezTo>
                  <a:cubicBezTo>
                    <a:pt x="20201" y="10386"/>
                    <a:pt x="24629" y="7784"/>
                    <a:pt x="21571" y="6962"/>
                  </a:cubicBezTo>
                  <a:cubicBezTo>
                    <a:pt x="21299" y="6874"/>
                    <a:pt x="21025" y="6835"/>
                    <a:pt x="20751" y="6835"/>
                  </a:cubicBezTo>
                  <a:cubicBezTo>
                    <a:pt x="19248" y="6835"/>
                    <a:pt x="17721" y="8005"/>
                    <a:pt x="16389" y="8719"/>
                  </a:cubicBezTo>
                  <a:cubicBezTo>
                    <a:pt x="14358" y="9747"/>
                    <a:pt x="11573" y="11869"/>
                    <a:pt x="9542" y="12600"/>
                  </a:cubicBezTo>
                  <a:cubicBezTo>
                    <a:pt x="11117" y="10842"/>
                    <a:pt x="12418" y="8811"/>
                    <a:pt x="13879" y="6962"/>
                  </a:cubicBezTo>
                  <a:cubicBezTo>
                    <a:pt x="14723" y="5935"/>
                    <a:pt x="17873" y="3264"/>
                    <a:pt x="15933" y="2055"/>
                  </a:cubicBezTo>
                  <a:cubicBezTo>
                    <a:pt x="15722" y="1922"/>
                    <a:pt x="15498" y="1861"/>
                    <a:pt x="15262" y="1861"/>
                  </a:cubicBezTo>
                  <a:cubicBezTo>
                    <a:pt x="12689" y="1861"/>
                    <a:pt x="8762" y="9133"/>
                    <a:pt x="6483" y="10660"/>
                  </a:cubicBezTo>
                  <a:cubicBezTo>
                    <a:pt x="7876" y="7966"/>
                    <a:pt x="8606" y="5478"/>
                    <a:pt x="9542" y="3059"/>
                  </a:cubicBezTo>
                  <a:cubicBezTo>
                    <a:pt x="9816" y="2146"/>
                    <a:pt x="10637" y="0"/>
                    <a:pt x="915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836338" y="4678063"/>
              <a:ext cx="715211" cy="388817"/>
            </a:xfrm>
            <a:custGeom>
              <a:avLst/>
              <a:gdLst/>
              <a:ahLst/>
              <a:cxnLst/>
              <a:rect l="l" t="t" r="r" b="b"/>
              <a:pathLst>
                <a:path w="20841" h="11330" extrusionOk="0">
                  <a:moveTo>
                    <a:pt x="20347" y="0"/>
                  </a:moveTo>
                  <a:cubicBezTo>
                    <a:pt x="20292" y="0"/>
                    <a:pt x="20232" y="16"/>
                    <a:pt x="20171" y="51"/>
                  </a:cubicBezTo>
                  <a:cubicBezTo>
                    <a:pt x="16451" y="2151"/>
                    <a:pt x="12662" y="4137"/>
                    <a:pt x="8987" y="6328"/>
                  </a:cubicBezTo>
                  <a:cubicBezTo>
                    <a:pt x="7252" y="7378"/>
                    <a:pt x="5426" y="8360"/>
                    <a:pt x="3531" y="9113"/>
                  </a:cubicBezTo>
                  <a:cubicBezTo>
                    <a:pt x="2413" y="9570"/>
                    <a:pt x="1180" y="9958"/>
                    <a:pt x="267" y="10756"/>
                  </a:cubicBezTo>
                  <a:cubicBezTo>
                    <a:pt x="1" y="10987"/>
                    <a:pt x="246" y="11329"/>
                    <a:pt x="519" y="11329"/>
                  </a:cubicBezTo>
                  <a:cubicBezTo>
                    <a:pt x="596" y="11329"/>
                    <a:pt x="676" y="11302"/>
                    <a:pt x="747" y="11236"/>
                  </a:cubicBezTo>
                  <a:cubicBezTo>
                    <a:pt x="1797" y="10346"/>
                    <a:pt x="3235" y="10026"/>
                    <a:pt x="4467" y="9478"/>
                  </a:cubicBezTo>
                  <a:cubicBezTo>
                    <a:pt x="6293" y="8679"/>
                    <a:pt x="8074" y="7698"/>
                    <a:pt x="9786" y="6671"/>
                  </a:cubicBezTo>
                  <a:cubicBezTo>
                    <a:pt x="13301" y="4548"/>
                    <a:pt x="16953" y="2654"/>
                    <a:pt x="20513" y="645"/>
                  </a:cubicBezTo>
                  <a:cubicBezTo>
                    <a:pt x="20841" y="452"/>
                    <a:pt x="20648" y="0"/>
                    <a:pt x="20347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833147" y="4518757"/>
              <a:ext cx="520562" cy="544893"/>
            </a:xfrm>
            <a:custGeom>
              <a:avLst/>
              <a:gdLst/>
              <a:ahLst/>
              <a:cxnLst/>
              <a:rect l="l" t="t" r="r" b="b"/>
              <a:pathLst>
                <a:path w="15169" h="15878" extrusionOk="0">
                  <a:moveTo>
                    <a:pt x="14670" y="0"/>
                  </a:moveTo>
                  <a:cubicBezTo>
                    <a:pt x="14592" y="0"/>
                    <a:pt x="14512" y="32"/>
                    <a:pt x="14444" y="106"/>
                  </a:cubicBezTo>
                  <a:cubicBezTo>
                    <a:pt x="12070" y="2662"/>
                    <a:pt x="9810" y="5310"/>
                    <a:pt x="7710" y="8049"/>
                  </a:cubicBezTo>
                  <a:cubicBezTo>
                    <a:pt x="5519" y="10902"/>
                    <a:pt x="3031" y="13047"/>
                    <a:pt x="269" y="15307"/>
                  </a:cubicBezTo>
                  <a:cubicBezTo>
                    <a:pt x="1" y="15522"/>
                    <a:pt x="238" y="15877"/>
                    <a:pt x="518" y="15877"/>
                  </a:cubicBezTo>
                  <a:cubicBezTo>
                    <a:pt x="594" y="15877"/>
                    <a:pt x="675" y="15850"/>
                    <a:pt x="748" y="15787"/>
                  </a:cubicBezTo>
                  <a:cubicBezTo>
                    <a:pt x="3099" y="13892"/>
                    <a:pt x="5542" y="12066"/>
                    <a:pt x="7368" y="9624"/>
                  </a:cubicBezTo>
                  <a:cubicBezTo>
                    <a:pt x="9742" y="6497"/>
                    <a:pt x="12252" y="3484"/>
                    <a:pt x="14923" y="608"/>
                  </a:cubicBezTo>
                  <a:cubicBezTo>
                    <a:pt x="15169" y="345"/>
                    <a:pt x="14929" y="0"/>
                    <a:pt x="14670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1835240" y="4443189"/>
              <a:ext cx="318947" cy="611984"/>
            </a:xfrm>
            <a:custGeom>
              <a:avLst/>
              <a:gdLst/>
              <a:ahLst/>
              <a:cxnLst/>
              <a:rect l="l" t="t" r="r" b="b"/>
              <a:pathLst>
                <a:path w="9294" h="17833" extrusionOk="0">
                  <a:moveTo>
                    <a:pt x="8862" y="0"/>
                  </a:moveTo>
                  <a:cubicBezTo>
                    <a:pt x="8726" y="0"/>
                    <a:pt x="8593" y="70"/>
                    <a:pt x="8539" y="230"/>
                  </a:cubicBezTo>
                  <a:cubicBezTo>
                    <a:pt x="7672" y="3243"/>
                    <a:pt x="6029" y="5914"/>
                    <a:pt x="4842" y="8790"/>
                  </a:cubicBezTo>
                  <a:cubicBezTo>
                    <a:pt x="3586" y="11780"/>
                    <a:pt x="2285" y="14702"/>
                    <a:pt x="208" y="17235"/>
                  </a:cubicBezTo>
                  <a:cubicBezTo>
                    <a:pt x="1" y="17495"/>
                    <a:pt x="225" y="17832"/>
                    <a:pt x="465" y="17832"/>
                  </a:cubicBezTo>
                  <a:cubicBezTo>
                    <a:pt x="542" y="17832"/>
                    <a:pt x="621" y="17798"/>
                    <a:pt x="687" y="17715"/>
                  </a:cubicBezTo>
                  <a:cubicBezTo>
                    <a:pt x="2650" y="15364"/>
                    <a:pt x="3974" y="12670"/>
                    <a:pt x="5138" y="9863"/>
                  </a:cubicBezTo>
                  <a:cubicBezTo>
                    <a:pt x="6462" y="6690"/>
                    <a:pt x="8265" y="3723"/>
                    <a:pt x="9224" y="436"/>
                  </a:cubicBezTo>
                  <a:cubicBezTo>
                    <a:pt x="9294" y="171"/>
                    <a:pt x="9075" y="0"/>
                    <a:pt x="8862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850992" y="4900068"/>
              <a:ext cx="738101" cy="155390"/>
            </a:xfrm>
            <a:custGeom>
              <a:avLst/>
              <a:gdLst/>
              <a:ahLst/>
              <a:cxnLst/>
              <a:rect l="l" t="t" r="r" b="b"/>
              <a:pathLst>
                <a:path w="21508" h="4528" extrusionOk="0">
                  <a:moveTo>
                    <a:pt x="21045" y="1"/>
                  </a:moveTo>
                  <a:cubicBezTo>
                    <a:pt x="21009" y="1"/>
                    <a:pt x="20971" y="6"/>
                    <a:pt x="20931" y="19"/>
                  </a:cubicBezTo>
                  <a:cubicBezTo>
                    <a:pt x="17827" y="1069"/>
                    <a:pt x="14403" y="1412"/>
                    <a:pt x="11185" y="1982"/>
                  </a:cubicBezTo>
                  <a:cubicBezTo>
                    <a:pt x="9313" y="2302"/>
                    <a:pt x="7464" y="2553"/>
                    <a:pt x="5592" y="2872"/>
                  </a:cubicBezTo>
                  <a:cubicBezTo>
                    <a:pt x="3981" y="3169"/>
                    <a:pt x="2489" y="3820"/>
                    <a:pt x="840" y="3820"/>
                  </a:cubicBezTo>
                  <a:cubicBezTo>
                    <a:pt x="713" y="3820"/>
                    <a:pt x="585" y="3816"/>
                    <a:pt x="457" y="3808"/>
                  </a:cubicBezTo>
                  <a:cubicBezTo>
                    <a:pt x="449" y="3808"/>
                    <a:pt x="442" y="3808"/>
                    <a:pt x="435" y="3808"/>
                  </a:cubicBezTo>
                  <a:cubicBezTo>
                    <a:pt x="0" y="3808"/>
                    <a:pt x="7" y="4493"/>
                    <a:pt x="457" y="4516"/>
                  </a:cubicBezTo>
                  <a:cubicBezTo>
                    <a:pt x="585" y="4523"/>
                    <a:pt x="713" y="4527"/>
                    <a:pt x="841" y="4527"/>
                  </a:cubicBezTo>
                  <a:cubicBezTo>
                    <a:pt x="2232" y="4527"/>
                    <a:pt x="3572" y="4095"/>
                    <a:pt x="4930" y="3740"/>
                  </a:cubicBezTo>
                  <a:cubicBezTo>
                    <a:pt x="6688" y="3283"/>
                    <a:pt x="8537" y="3123"/>
                    <a:pt x="10340" y="2827"/>
                  </a:cubicBezTo>
                  <a:cubicBezTo>
                    <a:pt x="12120" y="2530"/>
                    <a:pt x="13901" y="2142"/>
                    <a:pt x="15704" y="1845"/>
                  </a:cubicBezTo>
                  <a:cubicBezTo>
                    <a:pt x="17530" y="1548"/>
                    <a:pt x="19356" y="1297"/>
                    <a:pt x="21114" y="704"/>
                  </a:cubicBezTo>
                  <a:cubicBezTo>
                    <a:pt x="21507" y="559"/>
                    <a:pt x="21393" y="1"/>
                    <a:pt x="2104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2" y="3466800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2282" y="3681838"/>
              <a:ext cx="483465" cy="1459352"/>
            </a:xfrm>
            <a:custGeom>
              <a:avLst/>
              <a:gdLst/>
              <a:ahLst/>
              <a:cxnLst/>
              <a:rect l="l" t="t" r="r" b="b"/>
              <a:pathLst>
                <a:path w="14088" h="42525" extrusionOk="0">
                  <a:moveTo>
                    <a:pt x="13595" y="1"/>
                  </a:moveTo>
                  <a:cubicBezTo>
                    <a:pt x="13518" y="1"/>
                    <a:pt x="13441" y="35"/>
                    <a:pt x="13376" y="115"/>
                  </a:cubicBezTo>
                  <a:cubicBezTo>
                    <a:pt x="8446" y="6483"/>
                    <a:pt x="5387" y="13993"/>
                    <a:pt x="3356" y="21754"/>
                  </a:cubicBezTo>
                  <a:cubicBezTo>
                    <a:pt x="2306" y="25771"/>
                    <a:pt x="1576" y="29879"/>
                    <a:pt x="982" y="33988"/>
                  </a:cubicBezTo>
                  <a:cubicBezTo>
                    <a:pt x="548" y="36818"/>
                    <a:pt x="366" y="39694"/>
                    <a:pt x="1" y="42525"/>
                  </a:cubicBezTo>
                  <a:lnTo>
                    <a:pt x="685" y="42525"/>
                  </a:lnTo>
                  <a:cubicBezTo>
                    <a:pt x="1005" y="40037"/>
                    <a:pt x="1187" y="37526"/>
                    <a:pt x="1530" y="35038"/>
                  </a:cubicBezTo>
                  <a:cubicBezTo>
                    <a:pt x="2055" y="31066"/>
                    <a:pt x="2762" y="27140"/>
                    <a:pt x="3698" y="23237"/>
                  </a:cubicBezTo>
                  <a:cubicBezTo>
                    <a:pt x="5638" y="15157"/>
                    <a:pt x="8743" y="7214"/>
                    <a:pt x="13878" y="617"/>
                  </a:cubicBezTo>
                  <a:cubicBezTo>
                    <a:pt x="14088" y="356"/>
                    <a:pt x="13844" y="1"/>
                    <a:pt x="13595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275715" y="4006146"/>
              <a:ext cx="469978" cy="1135051"/>
            </a:xfrm>
            <a:custGeom>
              <a:avLst/>
              <a:gdLst/>
              <a:ahLst/>
              <a:cxnLst/>
              <a:rect l="l" t="t" r="r" b="b"/>
              <a:pathLst>
                <a:path w="13695" h="33075" extrusionOk="0">
                  <a:moveTo>
                    <a:pt x="13206" y="0"/>
                  </a:moveTo>
                  <a:cubicBezTo>
                    <a:pt x="13130" y="0"/>
                    <a:pt x="13053" y="34"/>
                    <a:pt x="12988" y="115"/>
                  </a:cubicBezTo>
                  <a:cubicBezTo>
                    <a:pt x="5205" y="9336"/>
                    <a:pt x="1256" y="21205"/>
                    <a:pt x="1" y="33075"/>
                  </a:cubicBezTo>
                  <a:lnTo>
                    <a:pt x="685" y="33075"/>
                  </a:lnTo>
                  <a:cubicBezTo>
                    <a:pt x="1941" y="21411"/>
                    <a:pt x="5821" y="9656"/>
                    <a:pt x="13467" y="617"/>
                  </a:cubicBezTo>
                  <a:cubicBezTo>
                    <a:pt x="13694" y="355"/>
                    <a:pt x="13454" y="0"/>
                    <a:pt x="13206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2" y="355393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2" y="40434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78316" y="192556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8734" y="206661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96110" y="250297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586158" y="211160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22185" y="237215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198945" y="249916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211471" y="282961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2" y="1703287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2" y="2262229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251246" y="2913486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223963" y="3376474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131887" y="3353755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132848" y="3527646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24711" y="3638871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30202" y="3947187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6441" y="4198843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69648" y="2525004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568072" y="27589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885139" y="299097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536568" y="274186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79638" y="297687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1077047" y="247709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749616" y="234630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1192219" y="257033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895331" y="216301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621952" y="2055667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796632" y="1888057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2" y="199694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140192" y="212461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91121" y="22225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8563" y="249669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229488" y="274814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3277431" y="4436772"/>
              <a:ext cx="234217" cy="337581"/>
            </a:xfrm>
            <a:custGeom>
              <a:avLst/>
              <a:gdLst/>
              <a:ahLst/>
              <a:cxnLst/>
              <a:rect l="l" t="t" r="r" b="b"/>
              <a:pathLst>
                <a:path w="6825" h="9837" extrusionOk="0">
                  <a:moveTo>
                    <a:pt x="4404" y="0"/>
                  </a:moveTo>
                  <a:cubicBezTo>
                    <a:pt x="3189" y="0"/>
                    <a:pt x="2132" y="1603"/>
                    <a:pt x="1621" y="2761"/>
                  </a:cubicBezTo>
                  <a:cubicBezTo>
                    <a:pt x="685" y="4906"/>
                    <a:pt x="1050" y="7189"/>
                    <a:pt x="365" y="9334"/>
                  </a:cubicBezTo>
                  <a:lnTo>
                    <a:pt x="0" y="9836"/>
                  </a:lnTo>
                  <a:cubicBezTo>
                    <a:pt x="730" y="9494"/>
                    <a:pt x="1826" y="9540"/>
                    <a:pt x="2671" y="9015"/>
                  </a:cubicBezTo>
                  <a:cubicBezTo>
                    <a:pt x="4063" y="8170"/>
                    <a:pt x="5638" y="6504"/>
                    <a:pt x="6254" y="4998"/>
                  </a:cubicBezTo>
                  <a:cubicBezTo>
                    <a:pt x="6825" y="3651"/>
                    <a:pt x="6825" y="1779"/>
                    <a:pt x="5684" y="638"/>
                  </a:cubicBezTo>
                  <a:cubicBezTo>
                    <a:pt x="5249" y="186"/>
                    <a:pt x="4817" y="0"/>
                    <a:pt x="4404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3111365" y="4549027"/>
              <a:ext cx="170970" cy="254293"/>
            </a:xfrm>
            <a:custGeom>
              <a:avLst/>
              <a:gdLst/>
              <a:ahLst/>
              <a:cxnLst/>
              <a:rect l="l" t="t" r="r" b="b"/>
              <a:pathLst>
                <a:path w="4982" h="7410" extrusionOk="0">
                  <a:moveTo>
                    <a:pt x="3113" y="0"/>
                  </a:moveTo>
                  <a:cubicBezTo>
                    <a:pt x="3038" y="0"/>
                    <a:pt x="2959" y="5"/>
                    <a:pt x="2876" y="15"/>
                  </a:cubicBezTo>
                  <a:cubicBezTo>
                    <a:pt x="0" y="380"/>
                    <a:pt x="731" y="5379"/>
                    <a:pt x="1004" y="7296"/>
                  </a:cubicBezTo>
                  <a:lnTo>
                    <a:pt x="1050" y="7410"/>
                  </a:lnTo>
                  <a:cubicBezTo>
                    <a:pt x="1415" y="6931"/>
                    <a:pt x="1986" y="6634"/>
                    <a:pt x="2397" y="6109"/>
                  </a:cubicBezTo>
                  <a:cubicBezTo>
                    <a:pt x="2876" y="5493"/>
                    <a:pt x="3287" y="4648"/>
                    <a:pt x="3652" y="3918"/>
                  </a:cubicBezTo>
                  <a:cubicBezTo>
                    <a:pt x="4201" y="2930"/>
                    <a:pt x="4982" y="0"/>
                    <a:pt x="311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3129382" y="4818117"/>
              <a:ext cx="339194" cy="178451"/>
            </a:xfrm>
            <a:custGeom>
              <a:avLst/>
              <a:gdLst/>
              <a:ahLst/>
              <a:cxnLst/>
              <a:rect l="l" t="t" r="r" b="b"/>
              <a:pathLst>
                <a:path w="9884" h="5200" extrusionOk="0">
                  <a:moveTo>
                    <a:pt x="7108" y="1"/>
                  </a:moveTo>
                  <a:cubicBezTo>
                    <a:pt x="5787" y="1"/>
                    <a:pt x="4544" y="843"/>
                    <a:pt x="3447" y="1555"/>
                  </a:cubicBezTo>
                  <a:cubicBezTo>
                    <a:pt x="2467" y="2130"/>
                    <a:pt x="1547" y="2705"/>
                    <a:pt x="408" y="2705"/>
                  </a:cubicBezTo>
                  <a:cubicBezTo>
                    <a:pt x="326" y="2705"/>
                    <a:pt x="244" y="2702"/>
                    <a:pt x="160" y="2696"/>
                  </a:cubicBezTo>
                  <a:lnTo>
                    <a:pt x="0" y="2696"/>
                  </a:lnTo>
                  <a:cubicBezTo>
                    <a:pt x="1393" y="4015"/>
                    <a:pt x="3392" y="5199"/>
                    <a:pt x="5304" y="5199"/>
                  </a:cubicBezTo>
                  <a:cubicBezTo>
                    <a:pt x="6337" y="5199"/>
                    <a:pt x="7345" y="4854"/>
                    <a:pt x="8217" y="3997"/>
                  </a:cubicBezTo>
                  <a:cubicBezTo>
                    <a:pt x="9427" y="2856"/>
                    <a:pt x="9883" y="619"/>
                    <a:pt x="7852" y="94"/>
                  </a:cubicBezTo>
                  <a:cubicBezTo>
                    <a:pt x="7602" y="30"/>
                    <a:pt x="7354" y="1"/>
                    <a:pt x="7108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2756274" y="4716912"/>
              <a:ext cx="222721" cy="216440"/>
            </a:xfrm>
            <a:custGeom>
              <a:avLst/>
              <a:gdLst/>
              <a:ahLst/>
              <a:cxnLst/>
              <a:rect l="l" t="t" r="r" b="b"/>
              <a:pathLst>
                <a:path w="6490" h="6307" extrusionOk="0">
                  <a:moveTo>
                    <a:pt x="3683" y="0"/>
                  </a:moveTo>
                  <a:cubicBezTo>
                    <a:pt x="834" y="0"/>
                    <a:pt x="0" y="4188"/>
                    <a:pt x="669" y="6307"/>
                  </a:cubicBezTo>
                  <a:lnTo>
                    <a:pt x="715" y="6261"/>
                  </a:lnTo>
                  <a:cubicBezTo>
                    <a:pt x="1240" y="5371"/>
                    <a:pt x="2860" y="4960"/>
                    <a:pt x="3636" y="4230"/>
                  </a:cubicBezTo>
                  <a:cubicBezTo>
                    <a:pt x="4572" y="3340"/>
                    <a:pt x="6490" y="235"/>
                    <a:pt x="3888" y="7"/>
                  </a:cubicBezTo>
                  <a:cubicBezTo>
                    <a:pt x="3818" y="3"/>
                    <a:pt x="3750" y="0"/>
                    <a:pt x="368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2668762" y="4520406"/>
              <a:ext cx="761128" cy="652650"/>
            </a:xfrm>
            <a:custGeom>
              <a:avLst/>
              <a:gdLst/>
              <a:ahLst/>
              <a:cxnLst/>
              <a:rect l="l" t="t" r="r" b="b"/>
              <a:pathLst>
                <a:path w="22179" h="19018" extrusionOk="0">
                  <a:moveTo>
                    <a:pt x="21744" y="1"/>
                  </a:moveTo>
                  <a:cubicBezTo>
                    <a:pt x="21604" y="1"/>
                    <a:pt x="21465" y="71"/>
                    <a:pt x="21411" y="232"/>
                  </a:cubicBezTo>
                  <a:cubicBezTo>
                    <a:pt x="20566" y="2812"/>
                    <a:pt x="19676" y="5071"/>
                    <a:pt x="17576" y="6874"/>
                  </a:cubicBezTo>
                  <a:cubicBezTo>
                    <a:pt x="15613" y="8564"/>
                    <a:pt x="13034" y="9408"/>
                    <a:pt x="10592" y="10093"/>
                  </a:cubicBezTo>
                  <a:cubicBezTo>
                    <a:pt x="8058" y="10823"/>
                    <a:pt x="5456" y="11440"/>
                    <a:pt x="3379" y="13129"/>
                  </a:cubicBezTo>
                  <a:cubicBezTo>
                    <a:pt x="1599" y="14567"/>
                    <a:pt x="412" y="16758"/>
                    <a:pt x="1" y="19018"/>
                  </a:cubicBezTo>
                  <a:lnTo>
                    <a:pt x="708" y="19018"/>
                  </a:lnTo>
                  <a:cubicBezTo>
                    <a:pt x="1233" y="16324"/>
                    <a:pt x="2991" y="13905"/>
                    <a:pt x="5433" y="12558"/>
                  </a:cubicBezTo>
                  <a:cubicBezTo>
                    <a:pt x="7944" y="11211"/>
                    <a:pt x="10957" y="10823"/>
                    <a:pt x="13605" y="9842"/>
                  </a:cubicBezTo>
                  <a:cubicBezTo>
                    <a:pt x="15613" y="9111"/>
                    <a:pt x="17485" y="8061"/>
                    <a:pt x="18991" y="6509"/>
                  </a:cubicBezTo>
                  <a:cubicBezTo>
                    <a:pt x="20635" y="4797"/>
                    <a:pt x="21342" y="2629"/>
                    <a:pt x="22096" y="415"/>
                  </a:cubicBezTo>
                  <a:cubicBezTo>
                    <a:pt x="22179" y="166"/>
                    <a:pt x="21960" y="1"/>
                    <a:pt x="21744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130617" y="4634205"/>
              <a:ext cx="77111" cy="212906"/>
            </a:xfrm>
            <a:custGeom>
              <a:avLst/>
              <a:gdLst/>
              <a:ahLst/>
              <a:cxnLst/>
              <a:rect l="l" t="t" r="r" b="b"/>
              <a:pathLst>
                <a:path w="2247" h="6204" extrusionOk="0">
                  <a:moveTo>
                    <a:pt x="1825" y="1"/>
                  </a:moveTo>
                  <a:cubicBezTo>
                    <a:pt x="1686" y="1"/>
                    <a:pt x="1548" y="76"/>
                    <a:pt x="1493" y="249"/>
                  </a:cubicBezTo>
                  <a:cubicBezTo>
                    <a:pt x="991" y="2075"/>
                    <a:pt x="375" y="3901"/>
                    <a:pt x="55" y="5773"/>
                  </a:cubicBezTo>
                  <a:cubicBezTo>
                    <a:pt x="1" y="6033"/>
                    <a:pt x="218" y="6203"/>
                    <a:pt x="420" y="6203"/>
                  </a:cubicBezTo>
                  <a:cubicBezTo>
                    <a:pt x="554" y="6203"/>
                    <a:pt x="681" y="6128"/>
                    <a:pt x="717" y="5955"/>
                  </a:cubicBezTo>
                  <a:cubicBezTo>
                    <a:pt x="1060" y="4083"/>
                    <a:pt x="1653" y="2280"/>
                    <a:pt x="2178" y="431"/>
                  </a:cubicBezTo>
                  <a:cubicBezTo>
                    <a:pt x="2247" y="171"/>
                    <a:pt x="2035" y="1"/>
                    <a:pt x="1825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3049249" y="4854940"/>
              <a:ext cx="353779" cy="82396"/>
            </a:xfrm>
            <a:custGeom>
              <a:avLst/>
              <a:gdLst/>
              <a:ahLst/>
              <a:cxnLst/>
              <a:rect l="l" t="t" r="r" b="b"/>
              <a:pathLst>
                <a:path w="10309" h="2401" extrusionOk="0">
                  <a:moveTo>
                    <a:pt x="455" y="0"/>
                  </a:moveTo>
                  <a:cubicBezTo>
                    <a:pt x="180" y="0"/>
                    <a:pt x="0" y="440"/>
                    <a:pt x="281" y="664"/>
                  </a:cubicBezTo>
                  <a:cubicBezTo>
                    <a:pt x="1752" y="1793"/>
                    <a:pt x="3722" y="2400"/>
                    <a:pt x="5665" y="2400"/>
                  </a:cubicBezTo>
                  <a:cubicBezTo>
                    <a:pt x="7220" y="2400"/>
                    <a:pt x="8756" y="2011"/>
                    <a:pt x="10004" y="1189"/>
                  </a:cubicBezTo>
                  <a:cubicBezTo>
                    <a:pt x="10308" y="981"/>
                    <a:pt x="10123" y="535"/>
                    <a:pt x="9842" y="535"/>
                  </a:cubicBezTo>
                  <a:cubicBezTo>
                    <a:pt x="9785" y="535"/>
                    <a:pt x="9724" y="554"/>
                    <a:pt x="9662" y="596"/>
                  </a:cubicBezTo>
                  <a:cubicBezTo>
                    <a:pt x="8511" y="1347"/>
                    <a:pt x="7105" y="1698"/>
                    <a:pt x="5684" y="1698"/>
                  </a:cubicBezTo>
                  <a:cubicBezTo>
                    <a:pt x="3864" y="1698"/>
                    <a:pt x="2017" y="1122"/>
                    <a:pt x="646" y="71"/>
                  </a:cubicBezTo>
                  <a:cubicBezTo>
                    <a:pt x="580" y="22"/>
                    <a:pt x="515" y="0"/>
                    <a:pt x="45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2772163" y="4791897"/>
              <a:ext cx="103330" cy="197875"/>
            </a:xfrm>
            <a:custGeom>
              <a:avLst/>
              <a:gdLst/>
              <a:ahLst/>
              <a:cxnLst/>
              <a:rect l="l" t="t" r="r" b="b"/>
              <a:pathLst>
                <a:path w="3011" h="5766" extrusionOk="0">
                  <a:moveTo>
                    <a:pt x="2475" y="0"/>
                  </a:moveTo>
                  <a:cubicBezTo>
                    <a:pt x="2402" y="0"/>
                    <a:pt x="2327" y="25"/>
                    <a:pt x="2260" y="82"/>
                  </a:cubicBezTo>
                  <a:cubicBezTo>
                    <a:pt x="663" y="1429"/>
                    <a:pt x="1" y="3392"/>
                    <a:pt x="69" y="5423"/>
                  </a:cubicBezTo>
                  <a:cubicBezTo>
                    <a:pt x="81" y="5651"/>
                    <a:pt x="258" y="5765"/>
                    <a:pt x="429" y="5765"/>
                  </a:cubicBezTo>
                  <a:cubicBezTo>
                    <a:pt x="600" y="5765"/>
                    <a:pt x="765" y="5651"/>
                    <a:pt x="754" y="5423"/>
                  </a:cubicBezTo>
                  <a:cubicBezTo>
                    <a:pt x="686" y="3551"/>
                    <a:pt x="1279" y="1817"/>
                    <a:pt x="2740" y="584"/>
                  </a:cubicBezTo>
                  <a:cubicBezTo>
                    <a:pt x="3011" y="349"/>
                    <a:pt x="2753" y="0"/>
                    <a:pt x="247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1948662" y="3949898"/>
              <a:ext cx="168671" cy="171485"/>
            </a:xfrm>
            <a:custGeom>
              <a:avLst/>
              <a:gdLst/>
              <a:ahLst/>
              <a:cxnLst/>
              <a:rect l="l" t="t" r="r" b="b"/>
              <a:pathLst>
                <a:path w="4915" h="4997" extrusionOk="0">
                  <a:moveTo>
                    <a:pt x="2355" y="0"/>
                  </a:moveTo>
                  <a:cubicBezTo>
                    <a:pt x="1847" y="0"/>
                    <a:pt x="1347" y="292"/>
                    <a:pt x="989" y="978"/>
                  </a:cubicBezTo>
                  <a:cubicBezTo>
                    <a:pt x="0" y="2910"/>
                    <a:pt x="2837" y="4997"/>
                    <a:pt x="4668" y="4997"/>
                  </a:cubicBezTo>
                  <a:cubicBezTo>
                    <a:pt x="4697" y="4997"/>
                    <a:pt x="4726" y="4996"/>
                    <a:pt x="4755" y="4995"/>
                  </a:cubicBezTo>
                  <a:lnTo>
                    <a:pt x="4778" y="4904"/>
                  </a:lnTo>
                  <a:cubicBezTo>
                    <a:pt x="4915" y="3694"/>
                    <a:pt x="4641" y="2279"/>
                    <a:pt x="4070" y="1252"/>
                  </a:cubicBezTo>
                  <a:cubicBezTo>
                    <a:pt x="3684" y="491"/>
                    <a:pt x="3013" y="0"/>
                    <a:pt x="235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124715" y="3881810"/>
              <a:ext cx="206488" cy="183118"/>
            </a:xfrm>
            <a:custGeom>
              <a:avLst/>
              <a:gdLst/>
              <a:ahLst/>
              <a:cxnLst/>
              <a:rect l="l" t="t" r="r" b="b"/>
              <a:pathLst>
                <a:path w="6017" h="5336" extrusionOk="0">
                  <a:moveTo>
                    <a:pt x="2142" y="0"/>
                  </a:moveTo>
                  <a:cubicBezTo>
                    <a:pt x="0" y="0"/>
                    <a:pt x="351" y="3871"/>
                    <a:pt x="721" y="5267"/>
                  </a:cubicBezTo>
                  <a:lnTo>
                    <a:pt x="789" y="5336"/>
                  </a:lnTo>
                  <a:cubicBezTo>
                    <a:pt x="1862" y="4834"/>
                    <a:pt x="6016" y="1181"/>
                    <a:pt x="2958" y="154"/>
                  </a:cubicBezTo>
                  <a:cubicBezTo>
                    <a:pt x="2652" y="49"/>
                    <a:pt x="2382" y="0"/>
                    <a:pt x="214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2143178" y="4108689"/>
              <a:ext cx="232982" cy="169391"/>
            </a:xfrm>
            <a:custGeom>
              <a:avLst/>
              <a:gdLst/>
              <a:ahLst/>
              <a:cxnLst/>
              <a:rect l="l" t="t" r="r" b="b"/>
              <a:pathLst>
                <a:path w="6789" h="4936" extrusionOk="0">
                  <a:moveTo>
                    <a:pt x="4882" y="0"/>
                  </a:moveTo>
                  <a:cubicBezTo>
                    <a:pt x="4845" y="0"/>
                    <a:pt x="4808" y="1"/>
                    <a:pt x="4771" y="3"/>
                  </a:cubicBezTo>
                  <a:cubicBezTo>
                    <a:pt x="3401" y="49"/>
                    <a:pt x="2374" y="1829"/>
                    <a:pt x="1666" y="2810"/>
                  </a:cubicBezTo>
                  <a:cubicBezTo>
                    <a:pt x="1233" y="3427"/>
                    <a:pt x="845" y="4271"/>
                    <a:pt x="69" y="4408"/>
                  </a:cubicBezTo>
                  <a:lnTo>
                    <a:pt x="0" y="4591"/>
                  </a:lnTo>
                  <a:cubicBezTo>
                    <a:pt x="550" y="4802"/>
                    <a:pt x="1042" y="4936"/>
                    <a:pt x="1620" y="4936"/>
                  </a:cubicBezTo>
                  <a:cubicBezTo>
                    <a:pt x="1665" y="4936"/>
                    <a:pt x="1711" y="4935"/>
                    <a:pt x="1758" y="4933"/>
                  </a:cubicBezTo>
                  <a:cubicBezTo>
                    <a:pt x="3036" y="4842"/>
                    <a:pt x="4519" y="4248"/>
                    <a:pt x="5432" y="3313"/>
                  </a:cubicBezTo>
                  <a:cubicBezTo>
                    <a:pt x="6440" y="2327"/>
                    <a:pt x="6789" y="0"/>
                    <a:pt x="488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1825322" y="3950172"/>
              <a:ext cx="383567" cy="550556"/>
            </a:xfrm>
            <a:custGeom>
              <a:avLst/>
              <a:gdLst/>
              <a:ahLst/>
              <a:cxnLst/>
              <a:rect l="l" t="t" r="r" b="b"/>
              <a:pathLst>
                <a:path w="11177" h="16043" extrusionOk="0">
                  <a:moveTo>
                    <a:pt x="10709" y="0"/>
                  </a:moveTo>
                  <a:cubicBezTo>
                    <a:pt x="10603" y="0"/>
                    <a:pt x="10497" y="50"/>
                    <a:pt x="10426" y="171"/>
                  </a:cubicBezTo>
                  <a:cubicBezTo>
                    <a:pt x="8760" y="2978"/>
                    <a:pt x="8554" y="6174"/>
                    <a:pt x="7573" y="9233"/>
                  </a:cubicBezTo>
                  <a:cubicBezTo>
                    <a:pt x="6546" y="12451"/>
                    <a:pt x="3715" y="14802"/>
                    <a:pt x="429" y="15373"/>
                  </a:cubicBezTo>
                  <a:cubicBezTo>
                    <a:pt x="1" y="15437"/>
                    <a:pt x="155" y="16043"/>
                    <a:pt x="533" y="16043"/>
                  </a:cubicBezTo>
                  <a:cubicBezTo>
                    <a:pt x="558" y="16043"/>
                    <a:pt x="584" y="16040"/>
                    <a:pt x="611" y="16034"/>
                  </a:cubicBezTo>
                  <a:cubicBezTo>
                    <a:pt x="3556" y="15532"/>
                    <a:pt x="6044" y="13683"/>
                    <a:pt x="7527" y="11104"/>
                  </a:cubicBezTo>
                  <a:cubicBezTo>
                    <a:pt x="9399" y="7840"/>
                    <a:pt x="9057" y="3800"/>
                    <a:pt x="11020" y="513"/>
                  </a:cubicBezTo>
                  <a:cubicBezTo>
                    <a:pt x="11177" y="246"/>
                    <a:pt x="10944" y="0"/>
                    <a:pt x="10709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2089744" y="4173138"/>
              <a:ext cx="205939" cy="101786"/>
            </a:xfrm>
            <a:custGeom>
              <a:avLst/>
              <a:gdLst/>
              <a:ahLst/>
              <a:cxnLst/>
              <a:rect l="l" t="t" r="r" b="b"/>
              <a:pathLst>
                <a:path w="6001" h="2966" extrusionOk="0">
                  <a:moveTo>
                    <a:pt x="5521" y="0"/>
                  </a:moveTo>
                  <a:cubicBezTo>
                    <a:pt x="5415" y="0"/>
                    <a:pt x="5308" y="46"/>
                    <a:pt x="5232" y="156"/>
                  </a:cubicBezTo>
                  <a:cubicBezTo>
                    <a:pt x="4624" y="1077"/>
                    <a:pt x="2933" y="2279"/>
                    <a:pt x="1571" y="2279"/>
                  </a:cubicBezTo>
                  <a:cubicBezTo>
                    <a:pt x="1244" y="2279"/>
                    <a:pt x="936" y="2210"/>
                    <a:pt x="667" y="2051"/>
                  </a:cubicBezTo>
                  <a:cubicBezTo>
                    <a:pt x="603" y="2010"/>
                    <a:pt x="541" y="1992"/>
                    <a:pt x="482" y="1992"/>
                  </a:cubicBezTo>
                  <a:cubicBezTo>
                    <a:pt x="186" y="1992"/>
                    <a:pt x="0" y="2454"/>
                    <a:pt x="324" y="2644"/>
                  </a:cubicBezTo>
                  <a:cubicBezTo>
                    <a:pt x="695" y="2869"/>
                    <a:pt x="1114" y="2966"/>
                    <a:pt x="1554" y="2966"/>
                  </a:cubicBezTo>
                  <a:cubicBezTo>
                    <a:pt x="3174" y="2966"/>
                    <a:pt x="5071" y="1648"/>
                    <a:pt x="5825" y="499"/>
                  </a:cubicBezTo>
                  <a:cubicBezTo>
                    <a:pt x="6001" y="244"/>
                    <a:pt x="5765" y="0"/>
                    <a:pt x="552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2024745" y="4029722"/>
              <a:ext cx="121964" cy="108512"/>
            </a:xfrm>
            <a:custGeom>
              <a:avLst/>
              <a:gdLst/>
              <a:ahLst/>
              <a:cxnLst/>
              <a:rect l="l" t="t" r="r" b="b"/>
              <a:pathLst>
                <a:path w="3554" h="3162" extrusionOk="0">
                  <a:moveTo>
                    <a:pt x="465" y="0"/>
                  </a:moveTo>
                  <a:cubicBezTo>
                    <a:pt x="237" y="0"/>
                    <a:pt x="0" y="257"/>
                    <a:pt x="141" y="524"/>
                  </a:cubicBezTo>
                  <a:cubicBezTo>
                    <a:pt x="735" y="1688"/>
                    <a:pt x="1648" y="2806"/>
                    <a:pt x="2972" y="3148"/>
                  </a:cubicBezTo>
                  <a:cubicBezTo>
                    <a:pt x="3006" y="3157"/>
                    <a:pt x="3039" y="3162"/>
                    <a:pt x="3069" y="3162"/>
                  </a:cubicBezTo>
                  <a:cubicBezTo>
                    <a:pt x="3430" y="3162"/>
                    <a:pt x="3554" y="2592"/>
                    <a:pt x="3154" y="2486"/>
                  </a:cubicBezTo>
                  <a:cubicBezTo>
                    <a:pt x="2013" y="2190"/>
                    <a:pt x="1260" y="1163"/>
                    <a:pt x="735" y="181"/>
                  </a:cubicBezTo>
                  <a:cubicBezTo>
                    <a:pt x="671" y="53"/>
                    <a:pt x="569" y="0"/>
                    <a:pt x="46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977558" y="3115518"/>
              <a:ext cx="806084" cy="1268203"/>
            </a:xfrm>
            <a:custGeom>
              <a:avLst/>
              <a:gdLst/>
              <a:ahLst/>
              <a:cxnLst/>
              <a:rect l="l" t="t" r="r" b="b"/>
              <a:pathLst>
                <a:path w="23489" h="36955" extrusionOk="0">
                  <a:moveTo>
                    <a:pt x="17622" y="1"/>
                  </a:moveTo>
                  <a:lnTo>
                    <a:pt x="17622" y="1"/>
                  </a:lnTo>
                  <a:cubicBezTo>
                    <a:pt x="15180" y="2329"/>
                    <a:pt x="13103" y="5022"/>
                    <a:pt x="10660" y="7350"/>
                  </a:cubicBezTo>
                  <a:cubicBezTo>
                    <a:pt x="7602" y="10158"/>
                    <a:pt x="4406" y="13353"/>
                    <a:pt x="2580" y="17256"/>
                  </a:cubicBezTo>
                  <a:cubicBezTo>
                    <a:pt x="1" y="22894"/>
                    <a:pt x="868" y="31088"/>
                    <a:pt x="1850" y="36955"/>
                  </a:cubicBezTo>
                  <a:cubicBezTo>
                    <a:pt x="17508" y="32686"/>
                    <a:pt x="23488" y="13467"/>
                    <a:pt x="17622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1045131" y="3326953"/>
              <a:ext cx="501688" cy="1055366"/>
            </a:xfrm>
            <a:custGeom>
              <a:avLst/>
              <a:gdLst/>
              <a:ahLst/>
              <a:cxnLst/>
              <a:rect l="l" t="t" r="r" b="b"/>
              <a:pathLst>
                <a:path w="14619" h="30753" extrusionOk="0">
                  <a:moveTo>
                    <a:pt x="14189" y="0"/>
                  </a:moveTo>
                  <a:cubicBezTo>
                    <a:pt x="14051" y="0"/>
                    <a:pt x="13912" y="70"/>
                    <a:pt x="13850" y="231"/>
                  </a:cubicBezTo>
                  <a:cubicBezTo>
                    <a:pt x="11955" y="5686"/>
                    <a:pt x="9079" y="10685"/>
                    <a:pt x="6934" y="16003"/>
                  </a:cubicBezTo>
                  <a:cubicBezTo>
                    <a:pt x="4994" y="20887"/>
                    <a:pt x="3350" y="26000"/>
                    <a:pt x="178" y="30269"/>
                  </a:cubicBezTo>
                  <a:cubicBezTo>
                    <a:pt x="0" y="30511"/>
                    <a:pt x="245" y="30753"/>
                    <a:pt x="500" y="30753"/>
                  </a:cubicBezTo>
                  <a:cubicBezTo>
                    <a:pt x="606" y="30753"/>
                    <a:pt x="714" y="30711"/>
                    <a:pt x="794" y="30611"/>
                  </a:cubicBezTo>
                  <a:cubicBezTo>
                    <a:pt x="3807" y="26548"/>
                    <a:pt x="5473" y="21663"/>
                    <a:pt x="7299" y="17007"/>
                  </a:cubicBezTo>
                  <a:cubicBezTo>
                    <a:pt x="9490" y="11369"/>
                    <a:pt x="12526" y="6119"/>
                    <a:pt x="14535" y="436"/>
                  </a:cubicBezTo>
                  <a:cubicBezTo>
                    <a:pt x="14618" y="171"/>
                    <a:pt x="14405" y="0"/>
                    <a:pt x="1418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121695" y="4254473"/>
              <a:ext cx="14928" cy="13350"/>
            </a:xfrm>
            <a:custGeom>
              <a:avLst/>
              <a:gdLst/>
              <a:ahLst/>
              <a:cxnLst/>
              <a:rect l="l" t="t" r="r" b="b"/>
              <a:pathLst>
                <a:path w="435" h="389" extrusionOk="0">
                  <a:moveTo>
                    <a:pt x="343" y="0"/>
                  </a:moveTo>
                  <a:cubicBezTo>
                    <a:pt x="229" y="46"/>
                    <a:pt x="115" y="92"/>
                    <a:pt x="1" y="137"/>
                  </a:cubicBezTo>
                  <a:cubicBezTo>
                    <a:pt x="138" y="206"/>
                    <a:pt x="275" y="297"/>
                    <a:pt x="435" y="388"/>
                  </a:cubicBezTo>
                  <a:cubicBezTo>
                    <a:pt x="389" y="251"/>
                    <a:pt x="366" y="137"/>
                    <a:pt x="34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1065001" y="4065791"/>
              <a:ext cx="243826" cy="216749"/>
            </a:xfrm>
            <a:custGeom>
              <a:avLst/>
              <a:gdLst/>
              <a:ahLst/>
              <a:cxnLst/>
              <a:rect l="l" t="t" r="r" b="b"/>
              <a:pathLst>
                <a:path w="7105" h="6316" extrusionOk="0">
                  <a:moveTo>
                    <a:pt x="434" y="1"/>
                  </a:moveTo>
                  <a:cubicBezTo>
                    <a:pt x="226" y="1"/>
                    <a:pt x="0" y="171"/>
                    <a:pt x="55" y="431"/>
                  </a:cubicBezTo>
                  <a:cubicBezTo>
                    <a:pt x="443" y="2326"/>
                    <a:pt x="1014" y="4175"/>
                    <a:pt x="1402" y="6069"/>
                  </a:cubicBezTo>
                  <a:cubicBezTo>
                    <a:pt x="1439" y="6200"/>
                    <a:pt x="1599" y="6315"/>
                    <a:pt x="1743" y="6315"/>
                  </a:cubicBezTo>
                  <a:cubicBezTo>
                    <a:pt x="1775" y="6315"/>
                    <a:pt x="1806" y="6310"/>
                    <a:pt x="1835" y="6297"/>
                  </a:cubicBezTo>
                  <a:cubicBezTo>
                    <a:pt x="3547" y="5590"/>
                    <a:pt x="5602" y="5635"/>
                    <a:pt x="6880" y="4129"/>
                  </a:cubicBezTo>
                  <a:cubicBezTo>
                    <a:pt x="7105" y="3870"/>
                    <a:pt x="6871" y="3532"/>
                    <a:pt x="6626" y="3532"/>
                  </a:cubicBezTo>
                  <a:cubicBezTo>
                    <a:pt x="6547" y="3532"/>
                    <a:pt x="6467" y="3566"/>
                    <a:pt x="6401" y="3650"/>
                  </a:cubicBezTo>
                  <a:cubicBezTo>
                    <a:pt x="5282" y="4928"/>
                    <a:pt x="3502" y="4973"/>
                    <a:pt x="1995" y="5498"/>
                  </a:cubicBezTo>
                  <a:cubicBezTo>
                    <a:pt x="2018" y="5635"/>
                    <a:pt x="2041" y="5749"/>
                    <a:pt x="2087" y="5886"/>
                  </a:cubicBezTo>
                  <a:cubicBezTo>
                    <a:pt x="1927" y="5795"/>
                    <a:pt x="1790" y="5704"/>
                    <a:pt x="1653" y="5635"/>
                  </a:cubicBezTo>
                  <a:cubicBezTo>
                    <a:pt x="1767" y="5590"/>
                    <a:pt x="1881" y="5544"/>
                    <a:pt x="1995" y="5498"/>
                  </a:cubicBezTo>
                  <a:cubicBezTo>
                    <a:pt x="1607" y="3741"/>
                    <a:pt x="1082" y="2006"/>
                    <a:pt x="740" y="249"/>
                  </a:cubicBezTo>
                  <a:cubicBezTo>
                    <a:pt x="703" y="76"/>
                    <a:pt x="572" y="1"/>
                    <a:pt x="434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176535" y="4133054"/>
              <a:ext cx="14928" cy="15683"/>
            </a:xfrm>
            <a:custGeom>
              <a:avLst/>
              <a:gdLst/>
              <a:ahLst/>
              <a:cxnLst/>
              <a:rect l="l" t="t" r="r" b="b"/>
              <a:pathLst>
                <a:path w="435" h="457" extrusionOk="0">
                  <a:moveTo>
                    <a:pt x="411" y="0"/>
                  </a:moveTo>
                  <a:cubicBezTo>
                    <a:pt x="275" y="46"/>
                    <a:pt x="138" y="92"/>
                    <a:pt x="1" y="115"/>
                  </a:cubicBezTo>
                  <a:cubicBezTo>
                    <a:pt x="138" y="229"/>
                    <a:pt x="275" y="343"/>
                    <a:pt x="434" y="457"/>
                  </a:cubicBezTo>
                  <a:cubicBezTo>
                    <a:pt x="411" y="320"/>
                    <a:pt x="411" y="160"/>
                    <a:pt x="411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118881" y="3855866"/>
              <a:ext cx="283154" cy="304911"/>
            </a:xfrm>
            <a:custGeom>
              <a:avLst/>
              <a:gdLst/>
              <a:ahLst/>
              <a:cxnLst/>
              <a:rect l="l" t="t" r="r" b="b"/>
              <a:pathLst>
                <a:path w="8251" h="8885" extrusionOk="0">
                  <a:moveTo>
                    <a:pt x="414" y="0"/>
                  </a:moveTo>
                  <a:cubicBezTo>
                    <a:pt x="207" y="0"/>
                    <a:pt x="1" y="170"/>
                    <a:pt x="83" y="431"/>
                  </a:cubicBezTo>
                  <a:cubicBezTo>
                    <a:pt x="927" y="3056"/>
                    <a:pt x="1270" y="5795"/>
                    <a:pt x="1407" y="8534"/>
                  </a:cubicBezTo>
                  <a:cubicBezTo>
                    <a:pt x="1427" y="8736"/>
                    <a:pt x="1590" y="8884"/>
                    <a:pt x="1785" y="8884"/>
                  </a:cubicBezTo>
                  <a:cubicBezTo>
                    <a:pt x="1811" y="8884"/>
                    <a:pt x="1837" y="8882"/>
                    <a:pt x="1863" y="8876"/>
                  </a:cubicBezTo>
                  <a:cubicBezTo>
                    <a:pt x="4077" y="8329"/>
                    <a:pt x="6337" y="7164"/>
                    <a:pt x="8003" y="5612"/>
                  </a:cubicBezTo>
                  <a:cubicBezTo>
                    <a:pt x="8251" y="5365"/>
                    <a:pt x="8019" y="5008"/>
                    <a:pt x="7743" y="5008"/>
                  </a:cubicBezTo>
                  <a:cubicBezTo>
                    <a:pt x="7662" y="5008"/>
                    <a:pt x="7578" y="5038"/>
                    <a:pt x="7501" y="5110"/>
                  </a:cubicBezTo>
                  <a:cubicBezTo>
                    <a:pt x="6040" y="6503"/>
                    <a:pt x="4054" y="7552"/>
                    <a:pt x="2091" y="8077"/>
                  </a:cubicBezTo>
                  <a:cubicBezTo>
                    <a:pt x="2091" y="8237"/>
                    <a:pt x="2091" y="8397"/>
                    <a:pt x="2114" y="8534"/>
                  </a:cubicBezTo>
                  <a:cubicBezTo>
                    <a:pt x="1955" y="8420"/>
                    <a:pt x="1818" y="8306"/>
                    <a:pt x="1681" y="8192"/>
                  </a:cubicBezTo>
                  <a:cubicBezTo>
                    <a:pt x="1818" y="8169"/>
                    <a:pt x="1955" y="8123"/>
                    <a:pt x="2091" y="8077"/>
                  </a:cubicBezTo>
                  <a:cubicBezTo>
                    <a:pt x="1932" y="5430"/>
                    <a:pt x="1566" y="2782"/>
                    <a:pt x="745" y="248"/>
                  </a:cubicBezTo>
                  <a:cubicBezTo>
                    <a:pt x="690" y="75"/>
                    <a:pt x="552" y="0"/>
                    <a:pt x="41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1202686" y="3704694"/>
              <a:ext cx="309029" cy="225500"/>
            </a:xfrm>
            <a:custGeom>
              <a:avLst/>
              <a:gdLst/>
              <a:ahLst/>
              <a:cxnLst/>
              <a:rect l="l" t="t" r="r" b="b"/>
              <a:pathLst>
                <a:path w="9005" h="6571" extrusionOk="0">
                  <a:moveTo>
                    <a:pt x="429" y="0"/>
                  </a:moveTo>
                  <a:cubicBezTo>
                    <a:pt x="215" y="0"/>
                    <a:pt x="1" y="170"/>
                    <a:pt x="83" y="431"/>
                  </a:cubicBezTo>
                  <a:cubicBezTo>
                    <a:pt x="699" y="2371"/>
                    <a:pt x="1293" y="4334"/>
                    <a:pt x="1795" y="6297"/>
                  </a:cubicBezTo>
                  <a:cubicBezTo>
                    <a:pt x="1841" y="6434"/>
                    <a:pt x="1978" y="6571"/>
                    <a:pt x="2137" y="6571"/>
                  </a:cubicBezTo>
                  <a:cubicBezTo>
                    <a:pt x="4443" y="6297"/>
                    <a:pt x="6999" y="4882"/>
                    <a:pt x="8734" y="3398"/>
                  </a:cubicBezTo>
                  <a:cubicBezTo>
                    <a:pt x="9005" y="3163"/>
                    <a:pt x="8761" y="2814"/>
                    <a:pt x="8478" y="2814"/>
                  </a:cubicBezTo>
                  <a:cubicBezTo>
                    <a:pt x="8404" y="2814"/>
                    <a:pt x="8326" y="2839"/>
                    <a:pt x="8255" y="2896"/>
                  </a:cubicBezTo>
                  <a:cubicBezTo>
                    <a:pt x="6862" y="4083"/>
                    <a:pt x="5082" y="4950"/>
                    <a:pt x="3370" y="5566"/>
                  </a:cubicBezTo>
                  <a:cubicBezTo>
                    <a:pt x="3096" y="5658"/>
                    <a:pt x="2822" y="5726"/>
                    <a:pt x="2525" y="5795"/>
                  </a:cubicBezTo>
                  <a:cubicBezTo>
                    <a:pt x="2520" y="5796"/>
                    <a:pt x="2515" y="5797"/>
                    <a:pt x="2510" y="5797"/>
                  </a:cubicBezTo>
                  <a:cubicBezTo>
                    <a:pt x="2284" y="5797"/>
                    <a:pt x="1999" y="4330"/>
                    <a:pt x="1955" y="4151"/>
                  </a:cubicBezTo>
                  <a:cubicBezTo>
                    <a:pt x="1567" y="2850"/>
                    <a:pt x="1156" y="1549"/>
                    <a:pt x="768" y="248"/>
                  </a:cubicBezTo>
                  <a:cubicBezTo>
                    <a:pt x="713" y="75"/>
                    <a:pt x="571" y="0"/>
                    <a:pt x="42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1356706" y="3727275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343" y="1"/>
                  </a:moveTo>
                  <a:cubicBezTo>
                    <a:pt x="229" y="24"/>
                    <a:pt x="115" y="47"/>
                    <a:pt x="0" y="69"/>
                  </a:cubicBezTo>
                  <a:cubicBezTo>
                    <a:pt x="137" y="161"/>
                    <a:pt x="297" y="252"/>
                    <a:pt x="434" y="321"/>
                  </a:cubicBezTo>
                  <a:cubicBezTo>
                    <a:pt x="411" y="206"/>
                    <a:pt x="366" y="92"/>
                    <a:pt x="34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1295585" y="3544874"/>
              <a:ext cx="244855" cy="208685"/>
            </a:xfrm>
            <a:custGeom>
              <a:avLst/>
              <a:gdLst/>
              <a:ahLst/>
              <a:cxnLst/>
              <a:rect l="l" t="t" r="r" b="b"/>
              <a:pathLst>
                <a:path w="7135" h="6081" extrusionOk="0">
                  <a:moveTo>
                    <a:pt x="417" y="1"/>
                  </a:moveTo>
                  <a:cubicBezTo>
                    <a:pt x="213" y="1"/>
                    <a:pt x="1" y="171"/>
                    <a:pt x="70" y="431"/>
                  </a:cubicBezTo>
                  <a:cubicBezTo>
                    <a:pt x="572" y="2235"/>
                    <a:pt x="1142" y="3992"/>
                    <a:pt x="1530" y="5818"/>
                  </a:cubicBezTo>
                  <a:cubicBezTo>
                    <a:pt x="1568" y="5989"/>
                    <a:pt x="1717" y="6081"/>
                    <a:pt x="1870" y="6081"/>
                  </a:cubicBezTo>
                  <a:cubicBezTo>
                    <a:pt x="1902" y="6081"/>
                    <a:pt x="1933" y="6077"/>
                    <a:pt x="1964" y="6069"/>
                  </a:cubicBezTo>
                  <a:cubicBezTo>
                    <a:pt x="3585" y="5681"/>
                    <a:pt x="5160" y="5202"/>
                    <a:pt x="6735" y="4723"/>
                  </a:cubicBezTo>
                  <a:cubicBezTo>
                    <a:pt x="7134" y="4596"/>
                    <a:pt x="7011" y="4025"/>
                    <a:pt x="6649" y="4025"/>
                  </a:cubicBezTo>
                  <a:cubicBezTo>
                    <a:pt x="6619" y="4025"/>
                    <a:pt x="6586" y="4029"/>
                    <a:pt x="6552" y="4038"/>
                  </a:cubicBezTo>
                  <a:cubicBezTo>
                    <a:pt x="5091" y="4494"/>
                    <a:pt x="3630" y="4951"/>
                    <a:pt x="2124" y="5316"/>
                  </a:cubicBezTo>
                  <a:cubicBezTo>
                    <a:pt x="2147" y="5407"/>
                    <a:pt x="2192" y="5521"/>
                    <a:pt x="2215" y="5636"/>
                  </a:cubicBezTo>
                  <a:cubicBezTo>
                    <a:pt x="2078" y="5567"/>
                    <a:pt x="1918" y="5476"/>
                    <a:pt x="1781" y="5384"/>
                  </a:cubicBezTo>
                  <a:cubicBezTo>
                    <a:pt x="1896" y="5362"/>
                    <a:pt x="2010" y="5339"/>
                    <a:pt x="2124" y="5316"/>
                  </a:cubicBezTo>
                  <a:cubicBezTo>
                    <a:pt x="1736" y="3604"/>
                    <a:pt x="1211" y="1938"/>
                    <a:pt x="731" y="249"/>
                  </a:cubicBezTo>
                  <a:cubicBezTo>
                    <a:pt x="686" y="76"/>
                    <a:pt x="553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1448336" y="3522052"/>
              <a:ext cx="11805" cy="13350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75" y="1"/>
                  </a:moveTo>
                  <a:cubicBezTo>
                    <a:pt x="184" y="24"/>
                    <a:pt x="92" y="46"/>
                    <a:pt x="1" y="46"/>
                  </a:cubicBezTo>
                  <a:cubicBezTo>
                    <a:pt x="115" y="161"/>
                    <a:pt x="229" y="275"/>
                    <a:pt x="343" y="389"/>
                  </a:cubicBezTo>
                  <a:cubicBezTo>
                    <a:pt x="321" y="252"/>
                    <a:pt x="298" y="138"/>
                    <a:pt x="27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399604" y="3390339"/>
              <a:ext cx="215891" cy="157655"/>
            </a:xfrm>
            <a:custGeom>
              <a:avLst/>
              <a:gdLst/>
              <a:ahLst/>
              <a:cxnLst/>
              <a:rect l="l" t="t" r="r" b="b"/>
              <a:pathLst>
                <a:path w="6291" h="4594" extrusionOk="0">
                  <a:moveTo>
                    <a:pt x="417" y="1"/>
                  </a:moveTo>
                  <a:cubicBezTo>
                    <a:pt x="205" y="1"/>
                    <a:pt x="0" y="166"/>
                    <a:pt x="97" y="415"/>
                  </a:cubicBezTo>
                  <a:cubicBezTo>
                    <a:pt x="576" y="1648"/>
                    <a:pt x="919" y="2903"/>
                    <a:pt x="1056" y="4227"/>
                  </a:cubicBezTo>
                  <a:cubicBezTo>
                    <a:pt x="1077" y="4400"/>
                    <a:pt x="1202" y="4594"/>
                    <a:pt x="1390" y="4594"/>
                  </a:cubicBezTo>
                  <a:cubicBezTo>
                    <a:pt x="1400" y="4594"/>
                    <a:pt x="1410" y="4593"/>
                    <a:pt x="1421" y="4592"/>
                  </a:cubicBezTo>
                  <a:cubicBezTo>
                    <a:pt x="3087" y="4364"/>
                    <a:pt x="4365" y="3314"/>
                    <a:pt x="5918" y="2743"/>
                  </a:cubicBezTo>
                  <a:cubicBezTo>
                    <a:pt x="6290" y="2598"/>
                    <a:pt x="6175" y="2040"/>
                    <a:pt x="5843" y="2040"/>
                  </a:cubicBezTo>
                  <a:cubicBezTo>
                    <a:pt x="5809" y="2040"/>
                    <a:pt x="5773" y="2046"/>
                    <a:pt x="5735" y="2058"/>
                  </a:cubicBezTo>
                  <a:cubicBezTo>
                    <a:pt x="4365" y="2583"/>
                    <a:pt x="3156" y="3542"/>
                    <a:pt x="1695" y="3839"/>
                  </a:cubicBezTo>
                  <a:cubicBezTo>
                    <a:pt x="1718" y="3976"/>
                    <a:pt x="1741" y="4090"/>
                    <a:pt x="1763" y="4227"/>
                  </a:cubicBezTo>
                  <a:cubicBezTo>
                    <a:pt x="1649" y="4113"/>
                    <a:pt x="1535" y="3999"/>
                    <a:pt x="1421" y="3884"/>
                  </a:cubicBezTo>
                  <a:cubicBezTo>
                    <a:pt x="1512" y="3884"/>
                    <a:pt x="1604" y="3862"/>
                    <a:pt x="1695" y="3839"/>
                  </a:cubicBezTo>
                  <a:cubicBezTo>
                    <a:pt x="1535" y="2583"/>
                    <a:pt x="1216" y="1396"/>
                    <a:pt x="759" y="232"/>
                  </a:cubicBezTo>
                  <a:cubicBezTo>
                    <a:pt x="696" y="71"/>
                    <a:pt x="555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1513369" y="3610593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1538421" y="355966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3" y="0"/>
                  </a:moveTo>
                  <a:cubicBezTo>
                    <a:pt x="1" y="0"/>
                    <a:pt x="1" y="1050"/>
                    <a:pt x="663" y="1050"/>
                  </a:cubicBezTo>
                  <a:cubicBezTo>
                    <a:pt x="1348" y="1050"/>
                    <a:pt x="1348" y="0"/>
                    <a:pt x="66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563508" y="360589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1173412" y="3623119"/>
              <a:ext cx="45471" cy="35278"/>
            </a:xfrm>
            <a:custGeom>
              <a:avLst/>
              <a:gdLst/>
              <a:ahLst/>
              <a:cxnLst/>
              <a:rect l="l" t="t" r="r" b="b"/>
              <a:pathLst>
                <a:path w="1325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1193763" y="3568279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227464" y="3623119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85" y="0"/>
                  </a:moveTo>
                  <a:cubicBezTo>
                    <a:pt x="0" y="0"/>
                    <a:pt x="0" y="1027"/>
                    <a:pt x="685" y="1027"/>
                  </a:cubicBezTo>
                  <a:cubicBezTo>
                    <a:pt x="1347" y="1027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1508667" y="3249462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85" y="1"/>
                  </a:moveTo>
                  <a:cubicBezTo>
                    <a:pt x="1" y="1"/>
                    <a:pt x="1" y="1028"/>
                    <a:pt x="685" y="1028"/>
                  </a:cubicBezTo>
                  <a:cubicBezTo>
                    <a:pt x="1347" y="1028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1542368" y="326984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513369" y="3845570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534509" y="3799344"/>
              <a:ext cx="45471" cy="35313"/>
            </a:xfrm>
            <a:custGeom>
              <a:avLst/>
              <a:gdLst/>
              <a:ahLst/>
              <a:cxnLst/>
              <a:rect l="l" t="t" r="r" b="b"/>
              <a:pathLst>
                <a:path w="1325" h="1029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25" y="1028"/>
                    <a:pt x="1325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055117" y="383695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0"/>
                    <a:pt x="685" y="1050"/>
                  </a:cubicBezTo>
                  <a:cubicBezTo>
                    <a:pt x="1347" y="1050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059819" y="3786818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47" y="1028"/>
                    <a:pt x="1347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26616" y="3528607"/>
              <a:ext cx="385969" cy="294135"/>
            </a:xfrm>
            <a:custGeom>
              <a:avLst/>
              <a:gdLst/>
              <a:ahLst/>
              <a:cxnLst/>
              <a:rect l="l" t="t" r="r" b="b"/>
              <a:pathLst>
                <a:path w="11247" h="8571" extrusionOk="0">
                  <a:moveTo>
                    <a:pt x="6582" y="1"/>
                  </a:moveTo>
                  <a:cubicBezTo>
                    <a:pt x="4812" y="1"/>
                    <a:pt x="2921" y="897"/>
                    <a:pt x="1820" y="2823"/>
                  </a:cubicBezTo>
                  <a:cubicBezTo>
                    <a:pt x="0" y="5886"/>
                    <a:pt x="2604" y="8571"/>
                    <a:pt x="5433" y="8571"/>
                  </a:cubicBezTo>
                  <a:cubicBezTo>
                    <a:pt x="6082" y="8571"/>
                    <a:pt x="6744" y="8429"/>
                    <a:pt x="7366" y="8118"/>
                  </a:cubicBezTo>
                  <a:lnTo>
                    <a:pt x="10836" y="4786"/>
                  </a:lnTo>
                  <a:cubicBezTo>
                    <a:pt x="11246" y="1713"/>
                    <a:pt x="9029" y="1"/>
                    <a:pt x="6582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644636" y="3624080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3604" y="0"/>
                  </a:moveTo>
                  <a:cubicBezTo>
                    <a:pt x="2636" y="0"/>
                    <a:pt x="1597" y="491"/>
                    <a:pt x="983" y="1547"/>
                  </a:cubicBezTo>
                  <a:cubicBezTo>
                    <a:pt x="0" y="3215"/>
                    <a:pt x="1426" y="4673"/>
                    <a:pt x="2963" y="4673"/>
                  </a:cubicBezTo>
                  <a:cubicBezTo>
                    <a:pt x="3318" y="4673"/>
                    <a:pt x="3680" y="4595"/>
                    <a:pt x="4018" y="4423"/>
                  </a:cubicBezTo>
                  <a:lnTo>
                    <a:pt x="5913" y="2597"/>
                  </a:lnTo>
                  <a:cubicBezTo>
                    <a:pt x="6138" y="931"/>
                    <a:pt x="4938" y="0"/>
                    <a:pt x="360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342292" y="3510933"/>
              <a:ext cx="385626" cy="293792"/>
            </a:xfrm>
            <a:custGeom>
              <a:avLst/>
              <a:gdLst/>
              <a:ahLst/>
              <a:cxnLst/>
              <a:rect l="l" t="t" r="r" b="b"/>
              <a:pathLst>
                <a:path w="11237" h="8561" extrusionOk="0">
                  <a:moveTo>
                    <a:pt x="4659" y="0"/>
                  </a:moveTo>
                  <a:cubicBezTo>
                    <a:pt x="2213" y="0"/>
                    <a:pt x="1" y="1705"/>
                    <a:pt x="398" y="4776"/>
                  </a:cubicBezTo>
                  <a:lnTo>
                    <a:pt x="3867" y="8108"/>
                  </a:lnTo>
                  <a:cubicBezTo>
                    <a:pt x="4489" y="8419"/>
                    <a:pt x="5151" y="8561"/>
                    <a:pt x="5800" y="8561"/>
                  </a:cubicBezTo>
                  <a:cubicBezTo>
                    <a:pt x="8630" y="8561"/>
                    <a:pt x="11237" y="5876"/>
                    <a:pt x="9436" y="2813"/>
                  </a:cubicBezTo>
                  <a:cubicBezTo>
                    <a:pt x="8324" y="895"/>
                    <a:pt x="6430" y="0"/>
                    <a:pt x="465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399124" y="3606063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2544" y="0"/>
                  </a:moveTo>
                  <a:cubicBezTo>
                    <a:pt x="1208" y="0"/>
                    <a:pt x="0" y="931"/>
                    <a:pt x="225" y="2597"/>
                  </a:cubicBezTo>
                  <a:lnTo>
                    <a:pt x="2120" y="4423"/>
                  </a:lnTo>
                  <a:cubicBezTo>
                    <a:pt x="2463" y="4595"/>
                    <a:pt x="2827" y="4673"/>
                    <a:pt x="3184" y="4673"/>
                  </a:cubicBezTo>
                  <a:cubicBezTo>
                    <a:pt x="4727" y="4673"/>
                    <a:pt x="6138" y="3215"/>
                    <a:pt x="5156" y="1547"/>
                  </a:cubicBezTo>
                  <a:cubicBezTo>
                    <a:pt x="4551" y="491"/>
                    <a:pt x="3514" y="0"/>
                    <a:pt x="254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370502" y="3601259"/>
              <a:ext cx="1590136" cy="1539929"/>
            </a:xfrm>
            <a:custGeom>
              <a:avLst/>
              <a:gdLst/>
              <a:ahLst/>
              <a:cxnLst/>
              <a:rect l="l" t="t" r="r" b="b"/>
              <a:pathLst>
                <a:path w="46336" h="44873" extrusionOk="0">
                  <a:moveTo>
                    <a:pt x="22299" y="0"/>
                  </a:moveTo>
                  <a:cubicBezTo>
                    <a:pt x="7992" y="0"/>
                    <a:pt x="720" y="21840"/>
                    <a:pt x="69" y="37203"/>
                  </a:cubicBezTo>
                  <a:cubicBezTo>
                    <a:pt x="0" y="39897"/>
                    <a:pt x="229" y="42453"/>
                    <a:pt x="799" y="44873"/>
                  </a:cubicBezTo>
                  <a:lnTo>
                    <a:pt x="44418" y="44873"/>
                  </a:lnTo>
                  <a:cubicBezTo>
                    <a:pt x="46336" y="28826"/>
                    <a:pt x="39214" y="2030"/>
                    <a:pt x="24583" y="181"/>
                  </a:cubicBezTo>
                  <a:cubicBezTo>
                    <a:pt x="23803" y="59"/>
                    <a:pt x="23041" y="0"/>
                    <a:pt x="2229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770550" y="3944990"/>
              <a:ext cx="719329" cy="617543"/>
            </a:xfrm>
            <a:custGeom>
              <a:avLst/>
              <a:gdLst/>
              <a:ahLst/>
              <a:cxnLst/>
              <a:rect l="l" t="t" r="r" b="b"/>
              <a:pathLst>
                <a:path w="20961" h="17995" extrusionOk="0">
                  <a:moveTo>
                    <a:pt x="10143" y="1"/>
                  </a:moveTo>
                  <a:cubicBezTo>
                    <a:pt x="5311" y="1"/>
                    <a:pt x="0" y="8671"/>
                    <a:pt x="2061" y="13903"/>
                  </a:cubicBezTo>
                  <a:cubicBezTo>
                    <a:pt x="3118" y="16567"/>
                    <a:pt x="7299" y="17995"/>
                    <a:pt x="11388" y="17995"/>
                  </a:cubicBezTo>
                  <a:cubicBezTo>
                    <a:pt x="15428" y="17995"/>
                    <a:pt x="19379" y="16601"/>
                    <a:pt x="20139" y="13629"/>
                  </a:cubicBezTo>
                  <a:cubicBezTo>
                    <a:pt x="20961" y="10707"/>
                    <a:pt x="19431" y="7512"/>
                    <a:pt x="18336" y="5161"/>
                  </a:cubicBezTo>
                  <a:cubicBezTo>
                    <a:pt x="16373" y="1258"/>
                    <a:pt x="14433" y="2"/>
                    <a:pt x="10256" y="2"/>
                  </a:cubicBezTo>
                  <a:cubicBezTo>
                    <a:pt x="10218" y="1"/>
                    <a:pt x="10180" y="1"/>
                    <a:pt x="10143" y="1"/>
                  </a:cubicBezTo>
                  <a:close/>
                </a:path>
              </a:pathLst>
            </a:custGeom>
            <a:solidFill>
              <a:srgbClr val="F4C1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056696" y="3907927"/>
              <a:ext cx="195850" cy="99521"/>
            </a:xfrm>
            <a:custGeom>
              <a:avLst/>
              <a:gdLst/>
              <a:ahLst/>
              <a:cxnLst/>
              <a:rect l="l" t="t" r="r" b="b"/>
              <a:pathLst>
                <a:path w="5707" h="2900" extrusionOk="0">
                  <a:moveTo>
                    <a:pt x="2727" y="1"/>
                  </a:moveTo>
                  <a:cubicBezTo>
                    <a:pt x="1966" y="1"/>
                    <a:pt x="1211" y="85"/>
                    <a:pt x="480" y="352"/>
                  </a:cubicBezTo>
                  <a:cubicBezTo>
                    <a:pt x="46" y="512"/>
                    <a:pt x="0" y="1128"/>
                    <a:pt x="274" y="1425"/>
                  </a:cubicBezTo>
                  <a:cubicBezTo>
                    <a:pt x="799" y="1973"/>
                    <a:pt x="1461" y="2246"/>
                    <a:pt x="2123" y="2566"/>
                  </a:cubicBezTo>
                  <a:cubicBezTo>
                    <a:pt x="2444" y="2752"/>
                    <a:pt x="2777" y="2900"/>
                    <a:pt x="3141" y="2900"/>
                  </a:cubicBezTo>
                  <a:cubicBezTo>
                    <a:pt x="3269" y="2900"/>
                    <a:pt x="3402" y="2882"/>
                    <a:pt x="3538" y="2840"/>
                  </a:cubicBezTo>
                  <a:cubicBezTo>
                    <a:pt x="4337" y="2589"/>
                    <a:pt x="5227" y="1858"/>
                    <a:pt x="5547" y="1060"/>
                  </a:cubicBezTo>
                  <a:cubicBezTo>
                    <a:pt x="5707" y="626"/>
                    <a:pt x="5364" y="192"/>
                    <a:pt x="4931" y="147"/>
                  </a:cubicBezTo>
                  <a:cubicBezTo>
                    <a:pt x="4202" y="79"/>
                    <a:pt x="3462" y="1"/>
                    <a:pt x="272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915922" y="3849380"/>
              <a:ext cx="104771" cy="105801"/>
            </a:xfrm>
            <a:custGeom>
              <a:avLst/>
              <a:gdLst/>
              <a:ahLst/>
              <a:cxnLst/>
              <a:rect l="l" t="t" r="r" b="b"/>
              <a:pathLst>
                <a:path w="3053" h="3083" extrusionOk="0">
                  <a:moveTo>
                    <a:pt x="1553" y="1"/>
                  </a:moveTo>
                  <a:cubicBezTo>
                    <a:pt x="322" y="1"/>
                    <a:pt x="1" y="1963"/>
                    <a:pt x="313" y="2834"/>
                  </a:cubicBezTo>
                  <a:cubicBezTo>
                    <a:pt x="377" y="3007"/>
                    <a:pt x="521" y="3082"/>
                    <a:pt x="662" y="3082"/>
                  </a:cubicBezTo>
                  <a:cubicBezTo>
                    <a:pt x="874" y="3082"/>
                    <a:pt x="1080" y="2912"/>
                    <a:pt x="998" y="2651"/>
                  </a:cubicBezTo>
                  <a:cubicBezTo>
                    <a:pt x="815" y="2126"/>
                    <a:pt x="861" y="734"/>
                    <a:pt x="1637" y="688"/>
                  </a:cubicBezTo>
                  <a:cubicBezTo>
                    <a:pt x="1647" y="688"/>
                    <a:pt x="1656" y="687"/>
                    <a:pt x="1665" y="687"/>
                  </a:cubicBezTo>
                  <a:cubicBezTo>
                    <a:pt x="2278" y="687"/>
                    <a:pt x="2345" y="2155"/>
                    <a:pt x="2345" y="2560"/>
                  </a:cubicBezTo>
                  <a:cubicBezTo>
                    <a:pt x="2345" y="2788"/>
                    <a:pt x="2522" y="2903"/>
                    <a:pt x="2699" y="2903"/>
                  </a:cubicBezTo>
                  <a:cubicBezTo>
                    <a:pt x="2875" y="2903"/>
                    <a:pt x="3052" y="2788"/>
                    <a:pt x="3052" y="2560"/>
                  </a:cubicBezTo>
                  <a:cubicBezTo>
                    <a:pt x="3030" y="1624"/>
                    <a:pt x="2824" y="72"/>
                    <a:pt x="1637" y="4"/>
                  </a:cubicBezTo>
                  <a:cubicBezTo>
                    <a:pt x="1609" y="2"/>
                    <a:pt x="1581" y="1"/>
                    <a:pt x="155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272352" y="3849380"/>
              <a:ext cx="103982" cy="105801"/>
            </a:xfrm>
            <a:custGeom>
              <a:avLst/>
              <a:gdLst/>
              <a:ahLst/>
              <a:cxnLst/>
              <a:rect l="l" t="t" r="r" b="b"/>
              <a:pathLst>
                <a:path w="3030" h="3083" extrusionOk="0">
                  <a:moveTo>
                    <a:pt x="1531" y="1"/>
                  </a:moveTo>
                  <a:cubicBezTo>
                    <a:pt x="321" y="1"/>
                    <a:pt x="0" y="1963"/>
                    <a:pt x="313" y="2834"/>
                  </a:cubicBezTo>
                  <a:cubicBezTo>
                    <a:pt x="377" y="3007"/>
                    <a:pt x="520" y="3082"/>
                    <a:pt x="660" y="3082"/>
                  </a:cubicBezTo>
                  <a:cubicBezTo>
                    <a:pt x="870" y="3082"/>
                    <a:pt x="1071" y="2912"/>
                    <a:pt x="975" y="2651"/>
                  </a:cubicBezTo>
                  <a:cubicBezTo>
                    <a:pt x="792" y="2126"/>
                    <a:pt x="861" y="734"/>
                    <a:pt x="1614" y="688"/>
                  </a:cubicBezTo>
                  <a:cubicBezTo>
                    <a:pt x="1624" y="688"/>
                    <a:pt x="1633" y="687"/>
                    <a:pt x="1643" y="687"/>
                  </a:cubicBezTo>
                  <a:cubicBezTo>
                    <a:pt x="2278" y="687"/>
                    <a:pt x="2344" y="2155"/>
                    <a:pt x="2344" y="2560"/>
                  </a:cubicBezTo>
                  <a:cubicBezTo>
                    <a:pt x="2344" y="2788"/>
                    <a:pt x="2515" y="2903"/>
                    <a:pt x="2687" y="2903"/>
                  </a:cubicBezTo>
                  <a:cubicBezTo>
                    <a:pt x="2858" y="2903"/>
                    <a:pt x="3029" y="2788"/>
                    <a:pt x="3029" y="2560"/>
                  </a:cubicBezTo>
                  <a:cubicBezTo>
                    <a:pt x="3029" y="1624"/>
                    <a:pt x="2801" y="72"/>
                    <a:pt x="1614" y="4"/>
                  </a:cubicBezTo>
                  <a:cubicBezTo>
                    <a:pt x="1586" y="2"/>
                    <a:pt x="1558" y="1"/>
                    <a:pt x="1531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1020971" y="3965032"/>
              <a:ext cx="182226" cy="248013"/>
            </a:xfrm>
            <a:custGeom>
              <a:avLst/>
              <a:gdLst/>
              <a:ahLst/>
              <a:cxnLst/>
              <a:rect l="l" t="t" r="r" b="b"/>
              <a:pathLst>
                <a:path w="5310" h="7227" extrusionOk="0">
                  <a:moveTo>
                    <a:pt x="4271" y="0"/>
                  </a:moveTo>
                  <a:cubicBezTo>
                    <a:pt x="4186" y="0"/>
                    <a:pt x="4100" y="58"/>
                    <a:pt x="4100" y="172"/>
                  </a:cubicBezTo>
                  <a:cubicBezTo>
                    <a:pt x="4077" y="1473"/>
                    <a:pt x="4260" y="2774"/>
                    <a:pt x="4191" y="4098"/>
                  </a:cubicBezTo>
                  <a:cubicBezTo>
                    <a:pt x="4106" y="5339"/>
                    <a:pt x="3438" y="6881"/>
                    <a:pt x="2001" y="6881"/>
                  </a:cubicBezTo>
                  <a:cubicBezTo>
                    <a:pt x="1905" y="6881"/>
                    <a:pt x="1806" y="6874"/>
                    <a:pt x="1703" y="6859"/>
                  </a:cubicBezTo>
                  <a:cubicBezTo>
                    <a:pt x="699" y="6700"/>
                    <a:pt x="471" y="5399"/>
                    <a:pt x="357" y="4623"/>
                  </a:cubicBezTo>
                  <a:cubicBezTo>
                    <a:pt x="347" y="4530"/>
                    <a:pt x="286" y="4490"/>
                    <a:pt x="218" y="4490"/>
                  </a:cubicBezTo>
                  <a:cubicBezTo>
                    <a:pt x="117" y="4490"/>
                    <a:pt x="1" y="4578"/>
                    <a:pt x="14" y="4714"/>
                  </a:cubicBezTo>
                  <a:cubicBezTo>
                    <a:pt x="213" y="6013"/>
                    <a:pt x="896" y="7227"/>
                    <a:pt x="2065" y="7227"/>
                  </a:cubicBezTo>
                  <a:cubicBezTo>
                    <a:pt x="2375" y="7227"/>
                    <a:pt x="2718" y="7142"/>
                    <a:pt x="3096" y="6951"/>
                  </a:cubicBezTo>
                  <a:cubicBezTo>
                    <a:pt x="5310" y="5832"/>
                    <a:pt x="4442" y="2066"/>
                    <a:pt x="4442" y="172"/>
                  </a:cubicBezTo>
                  <a:cubicBezTo>
                    <a:pt x="4442" y="58"/>
                    <a:pt x="4357" y="0"/>
                    <a:pt x="4271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1162842" y="4096952"/>
              <a:ext cx="144545" cy="110811"/>
            </a:xfrm>
            <a:custGeom>
              <a:avLst/>
              <a:gdLst/>
              <a:ahLst/>
              <a:cxnLst/>
              <a:rect l="l" t="t" r="r" b="b"/>
              <a:pathLst>
                <a:path w="4212" h="3229" extrusionOk="0">
                  <a:moveTo>
                    <a:pt x="3657" y="1"/>
                  </a:moveTo>
                  <a:cubicBezTo>
                    <a:pt x="3549" y="1"/>
                    <a:pt x="3440" y="83"/>
                    <a:pt x="3481" y="208"/>
                  </a:cubicBezTo>
                  <a:cubicBezTo>
                    <a:pt x="3801" y="1212"/>
                    <a:pt x="3595" y="2490"/>
                    <a:pt x="2454" y="2833"/>
                  </a:cubicBezTo>
                  <a:cubicBezTo>
                    <a:pt x="2299" y="2876"/>
                    <a:pt x="2152" y="2896"/>
                    <a:pt x="2012" y="2896"/>
                  </a:cubicBezTo>
                  <a:cubicBezTo>
                    <a:pt x="979" y="2896"/>
                    <a:pt x="374" y="1789"/>
                    <a:pt x="354" y="824"/>
                  </a:cubicBezTo>
                  <a:cubicBezTo>
                    <a:pt x="354" y="710"/>
                    <a:pt x="263" y="653"/>
                    <a:pt x="174" y="653"/>
                  </a:cubicBezTo>
                  <a:cubicBezTo>
                    <a:pt x="86" y="653"/>
                    <a:pt x="0" y="710"/>
                    <a:pt x="12" y="824"/>
                  </a:cubicBezTo>
                  <a:cubicBezTo>
                    <a:pt x="33" y="1997"/>
                    <a:pt x="746" y="3228"/>
                    <a:pt x="1993" y="3228"/>
                  </a:cubicBezTo>
                  <a:cubicBezTo>
                    <a:pt x="2104" y="3228"/>
                    <a:pt x="2220" y="3219"/>
                    <a:pt x="2340" y="3198"/>
                  </a:cubicBezTo>
                  <a:cubicBezTo>
                    <a:pt x="3801" y="2947"/>
                    <a:pt x="4211" y="1395"/>
                    <a:pt x="3823" y="117"/>
                  </a:cubicBezTo>
                  <a:cubicBezTo>
                    <a:pt x="3796" y="36"/>
                    <a:pt x="3727" y="1"/>
                    <a:pt x="365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1033977" y="4068021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1083327" y="4028075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088028" y="4091529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212569" y="4096231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1"/>
                  </a:moveTo>
                  <a:cubicBezTo>
                    <a:pt x="1" y="1"/>
                    <a:pt x="1" y="548"/>
                    <a:pt x="343" y="548"/>
                  </a:cubicBezTo>
                  <a:cubicBezTo>
                    <a:pt x="708" y="548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217271" y="4021829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0"/>
                  </a:moveTo>
                  <a:cubicBezTo>
                    <a:pt x="1" y="0"/>
                    <a:pt x="1" y="548"/>
                    <a:pt x="343" y="548"/>
                  </a:cubicBezTo>
                  <a:cubicBezTo>
                    <a:pt x="708" y="548"/>
                    <a:pt x="708" y="0"/>
                    <a:pt x="343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272901" y="4046881"/>
              <a:ext cx="24297" cy="19630"/>
            </a:xfrm>
            <a:custGeom>
              <a:avLst/>
              <a:gdLst/>
              <a:ahLst/>
              <a:cxnLst/>
              <a:rect l="l" t="t" r="r" b="b"/>
              <a:pathLst>
                <a:path w="708" h="572" extrusionOk="0">
                  <a:moveTo>
                    <a:pt x="343" y="1"/>
                  </a:moveTo>
                  <a:cubicBezTo>
                    <a:pt x="0" y="1"/>
                    <a:pt x="0" y="571"/>
                    <a:pt x="343" y="571"/>
                  </a:cubicBezTo>
                  <a:cubicBezTo>
                    <a:pt x="708" y="571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706547" y="3950344"/>
              <a:ext cx="9437" cy="53501"/>
            </a:xfrm>
            <a:custGeom>
              <a:avLst/>
              <a:gdLst/>
              <a:ahLst/>
              <a:cxnLst/>
              <a:rect l="l" t="t" r="r" b="b"/>
              <a:pathLst>
                <a:path w="275" h="155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421"/>
                  </a:lnTo>
                  <a:cubicBezTo>
                    <a:pt x="0" y="1513"/>
                    <a:pt x="69" y="1558"/>
                    <a:pt x="137" y="1558"/>
                  </a:cubicBezTo>
                  <a:cubicBezTo>
                    <a:pt x="206" y="1558"/>
                    <a:pt x="274" y="1513"/>
                    <a:pt x="274" y="142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745704" y="3953673"/>
              <a:ext cx="10227" cy="42348"/>
            </a:xfrm>
            <a:custGeom>
              <a:avLst/>
              <a:gdLst/>
              <a:ahLst/>
              <a:cxnLst/>
              <a:rect l="l" t="t" r="r" b="b"/>
              <a:pathLst>
                <a:path w="298" h="1234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096"/>
                  </a:lnTo>
                  <a:cubicBezTo>
                    <a:pt x="1" y="1187"/>
                    <a:pt x="75" y="1233"/>
                    <a:pt x="149" y="1233"/>
                  </a:cubicBezTo>
                  <a:cubicBezTo>
                    <a:pt x="223" y="1233"/>
                    <a:pt x="297" y="1187"/>
                    <a:pt x="297" y="1096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725353" y="4020250"/>
              <a:ext cx="9437" cy="34489"/>
            </a:xfrm>
            <a:custGeom>
              <a:avLst/>
              <a:gdLst/>
              <a:ahLst/>
              <a:cxnLst/>
              <a:rect l="l" t="t" r="r" b="b"/>
              <a:pathLst>
                <a:path w="275" h="1005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868"/>
                  </a:lnTo>
                  <a:cubicBezTo>
                    <a:pt x="0" y="959"/>
                    <a:pt x="69" y="1005"/>
                    <a:pt x="137" y="1005"/>
                  </a:cubicBezTo>
                  <a:cubicBezTo>
                    <a:pt x="206" y="1005"/>
                    <a:pt x="274" y="959"/>
                    <a:pt x="274" y="868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1103678" y="3710048"/>
              <a:ext cx="9437" cy="42554"/>
            </a:xfrm>
            <a:custGeom>
              <a:avLst/>
              <a:gdLst/>
              <a:ahLst/>
              <a:cxnLst/>
              <a:rect l="l" t="t" r="r" b="b"/>
              <a:pathLst>
                <a:path w="275" h="1240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1119"/>
                  </a:lnTo>
                  <a:cubicBezTo>
                    <a:pt x="1" y="1199"/>
                    <a:pt x="69" y="1239"/>
                    <a:pt x="138" y="1239"/>
                  </a:cubicBezTo>
                  <a:cubicBezTo>
                    <a:pt x="206" y="1239"/>
                    <a:pt x="275" y="1199"/>
                    <a:pt x="275" y="111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1145203" y="3703802"/>
              <a:ext cx="9437" cy="40769"/>
            </a:xfrm>
            <a:custGeom>
              <a:avLst/>
              <a:gdLst/>
              <a:ahLst/>
              <a:cxnLst/>
              <a:rect l="l" t="t" r="r" b="b"/>
              <a:pathLst>
                <a:path w="275" h="1188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50"/>
                  </a:lnTo>
                  <a:cubicBezTo>
                    <a:pt x="1" y="1142"/>
                    <a:pt x="69" y="1187"/>
                    <a:pt x="138" y="1187"/>
                  </a:cubicBezTo>
                  <a:cubicBezTo>
                    <a:pt x="206" y="1187"/>
                    <a:pt x="275" y="1142"/>
                    <a:pt x="275" y="1050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1131098" y="3765677"/>
              <a:ext cx="9437" cy="31366"/>
            </a:xfrm>
            <a:custGeom>
              <a:avLst/>
              <a:gdLst/>
              <a:ahLst/>
              <a:cxnLst/>
              <a:rect l="l" t="t" r="r" b="b"/>
              <a:pathLst>
                <a:path w="275" h="914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776"/>
                  </a:lnTo>
                  <a:cubicBezTo>
                    <a:pt x="1" y="868"/>
                    <a:pt x="69" y="913"/>
                    <a:pt x="138" y="913"/>
                  </a:cubicBezTo>
                  <a:cubicBezTo>
                    <a:pt x="206" y="913"/>
                    <a:pt x="275" y="868"/>
                    <a:pt x="275" y="77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1568210" y="3996571"/>
              <a:ext cx="9437" cy="42519"/>
            </a:xfrm>
            <a:custGeom>
              <a:avLst/>
              <a:gdLst/>
              <a:ahLst/>
              <a:cxnLst/>
              <a:rect l="l" t="t" r="r" b="b"/>
              <a:pathLst>
                <a:path w="275" h="123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101"/>
                  </a:lnTo>
                  <a:cubicBezTo>
                    <a:pt x="0" y="1193"/>
                    <a:pt x="69" y="1238"/>
                    <a:pt x="137" y="1238"/>
                  </a:cubicBezTo>
                  <a:cubicBezTo>
                    <a:pt x="206" y="1238"/>
                    <a:pt x="274" y="1193"/>
                    <a:pt x="274" y="110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1612858" y="3996571"/>
              <a:ext cx="9437" cy="40941"/>
            </a:xfrm>
            <a:custGeom>
              <a:avLst/>
              <a:gdLst/>
              <a:ahLst/>
              <a:cxnLst/>
              <a:rect l="l" t="t" r="r" b="b"/>
              <a:pathLst>
                <a:path w="275" h="1193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056"/>
                  </a:lnTo>
                  <a:cubicBezTo>
                    <a:pt x="0" y="1147"/>
                    <a:pt x="69" y="1193"/>
                    <a:pt x="137" y="1193"/>
                  </a:cubicBezTo>
                  <a:cubicBezTo>
                    <a:pt x="206" y="1193"/>
                    <a:pt x="274" y="1147"/>
                    <a:pt x="274" y="1056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1594841" y="4056868"/>
              <a:ext cx="9437" cy="28449"/>
            </a:xfrm>
            <a:custGeom>
              <a:avLst/>
              <a:gdLst/>
              <a:ahLst/>
              <a:cxnLst/>
              <a:rect l="l" t="t" r="r" b="b"/>
              <a:pathLst>
                <a:path w="275" h="829" extrusionOk="0">
                  <a:moveTo>
                    <a:pt x="137" y="1"/>
                  </a:moveTo>
                  <a:cubicBezTo>
                    <a:pt x="69" y="1"/>
                    <a:pt x="0" y="41"/>
                    <a:pt x="0" y="121"/>
                  </a:cubicBezTo>
                  <a:lnTo>
                    <a:pt x="0" y="691"/>
                  </a:lnTo>
                  <a:cubicBezTo>
                    <a:pt x="0" y="782"/>
                    <a:pt x="69" y="828"/>
                    <a:pt x="137" y="828"/>
                  </a:cubicBezTo>
                  <a:cubicBezTo>
                    <a:pt x="206" y="828"/>
                    <a:pt x="274" y="782"/>
                    <a:pt x="274" y="691"/>
                  </a:cubicBezTo>
                  <a:lnTo>
                    <a:pt x="274" y="121"/>
                  </a:lnTo>
                  <a:cubicBezTo>
                    <a:pt x="274" y="41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64778" y="4296753"/>
              <a:ext cx="9403" cy="45677"/>
            </a:xfrm>
            <a:custGeom>
              <a:avLst/>
              <a:gdLst/>
              <a:ahLst/>
              <a:cxnLst/>
              <a:rect l="l" t="t" r="r" b="b"/>
              <a:pathLst>
                <a:path w="274" h="1331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211"/>
                  </a:lnTo>
                  <a:cubicBezTo>
                    <a:pt x="0" y="1291"/>
                    <a:pt x="69" y="1330"/>
                    <a:pt x="137" y="1330"/>
                  </a:cubicBezTo>
                  <a:cubicBezTo>
                    <a:pt x="205" y="1330"/>
                    <a:pt x="274" y="1291"/>
                    <a:pt x="274" y="1211"/>
                  </a:cubicBezTo>
                  <a:lnTo>
                    <a:pt x="274" y="138"/>
                  </a:lnTo>
                  <a:cubicBezTo>
                    <a:pt x="274" y="47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634478" y="4295208"/>
              <a:ext cx="10227" cy="39191"/>
            </a:xfrm>
            <a:custGeom>
              <a:avLst/>
              <a:gdLst/>
              <a:ahLst/>
              <a:cxnLst/>
              <a:rect l="l" t="t" r="r" b="b"/>
              <a:pathLst>
                <a:path w="298" h="1142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75" y="1142"/>
                    <a:pt x="149" y="1142"/>
                  </a:cubicBezTo>
                  <a:cubicBezTo>
                    <a:pt x="223" y="1142"/>
                    <a:pt x="297" y="1096"/>
                    <a:pt x="297" y="1005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615672" y="4415837"/>
              <a:ext cx="9437" cy="38401"/>
            </a:xfrm>
            <a:custGeom>
              <a:avLst/>
              <a:gdLst/>
              <a:ahLst/>
              <a:cxnLst/>
              <a:rect l="l" t="t" r="r" b="b"/>
              <a:pathLst>
                <a:path w="275" h="1119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82"/>
                  </a:lnTo>
                  <a:cubicBezTo>
                    <a:pt x="1" y="1073"/>
                    <a:pt x="69" y="1119"/>
                    <a:pt x="138" y="1119"/>
                  </a:cubicBezTo>
                  <a:cubicBezTo>
                    <a:pt x="206" y="1119"/>
                    <a:pt x="275" y="1073"/>
                    <a:pt x="275" y="982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671611" y="4330453"/>
              <a:ext cx="9437" cy="51716"/>
            </a:xfrm>
            <a:custGeom>
              <a:avLst/>
              <a:gdLst/>
              <a:ahLst/>
              <a:cxnLst/>
              <a:rect l="l" t="t" r="r" b="b"/>
              <a:pathLst>
                <a:path w="275" h="1507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370"/>
                  </a:lnTo>
                  <a:cubicBezTo>
                    <a:pt x="0" y="1461"/>
                    <a:pt x="69" y="1507"/>
                    <a:pt x="137" y="1507"/>
                  </a:cubicBezTo>
                  <a:cubicBezTo>
                    <a:pt x="206" y="1507"/>
                    <a:pt x="274" y="1461"/>
                    <a:pt x="274" y="137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730363" y="4350804"/>
              <a:ext cx="9437" cy="39225"/>
            </a:xfrm>
            <a:custGeom>
              <a:avLst/>
              <a:gdLst/>
              <a:ahLst/>
              <a:cxnLst/>
              <a:rect l="l" t="t" r="r" b="b"/>
              <a:pathLst>
                <a:path w="275" h="1143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7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1712346" y="4418960"/>
              <a:ext cx="10192" cy="29993"/>
            </a:xfrm>
            <a:custGeom>
              <a:avLst/>
              <a:gdLst/>
              <a:ahLst/>
              <a:cxnLst/>
              <a:rect l="l" t="t" r="r" b="b"/>
              <a:pathLst>
                <a:path w="297" h="874" extrusionOk="0">
                  <a:moveTo>
                    <a:pt x="148" y="1"/>
                  </a:moveTo>
                  <a:cubicBezTo>
                    <a:pt x="74" y="1"/>
                    <a:pt x="0" y="46"/>
                    <a:pt x="0" y="138"/>
                  </a:cubicBezTo>
                  <a:lnTo>
                    <a:pt x="0" y="754"/>
                  </a:lnTo>
                  <a:cubicBezTo>
                    <a:pt x="0" y="834"/>
                    <a:pt x="74" y="874"/>
                    <a:pt x="148" y="874"/>
                  </a:cubicBezTo>
                  <a:cubicBezTo>
                    <a:pt x="223" y="874"/>
                    <a:pt x="297" y="834"/>
                    <a:pt x="297" y="754"/>
                  </a:cubicBezTo>
                  <a:lnTo>
                    <a:pt x="297" y="138"/>
                  </a:lnTo>
                  <a:cubicBezTo>
                    <a:pt x="297" y="46"/>
                    <a:pt x="223" y="1"/>
                    <a:pt x="14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865543" y="4690795"/>
              <a:ext cx="9437" cy="41524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73"/>
                  </a:lnTo>
                  <a:cubicBezTo>
                    <a:pt x="1" y="1164"/>
                    <a:pt x="69" y="1210"/>
                    <a:pt x="138" y="1210"/>
                  </a:cubicBezTo>
                  <a:cubicBezTo>
                    <a:pt x="206" y="1210"/>
                    <a:pt x="275" y="1164"/>
                    <a:pt x="275" y="1073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925875" y="4690795"/>
              <a:ext cx="9437" cy="46226"/>
            </a:xfrm>
            <a:custGeom>
              <a:avLst/>
              <a:gdLst/>
              <a:ahLst/>
              <a:cxnLst/>
              <a:rect l="l" t="t" r="r" b="b"/>
              <a:pathLst>
                <a:path w="275" h="1347" extrusionOk="0">
                  <a:moveTo>
                    <a:pt x="137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210"/>
                  </a:lnTo>
                  <a:cubicBezTo>
                    <a:pt x="1" y="1301"/>
                    <a:pt x="69" y="1347"/>
                    <a:pt x="137" y="1347"/>
                  </a:cubicBezTo>
                  <a:cubicBezTo>
                    <a:pt x="206" y="1347"/>
                    <a:pt x="274" y="1301"/>
                    <a:pt x="274" y="121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434265" y="4721338"/>
              <a:ext cx="9437" cy="39191"/>
            </a:xfrm>
            <a:custGeom>
              <a:avLst/>
              <a:gdLst/>
              <a:ahLst/>
              <a:cxnLst/>
              <a:rect l="l" t="t" r="r" b="b"/>
              <a:pathLst>
                <a:path w="275" h="1142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69" y="1141"/>
                    <a:pt x="137" y="1141"/>
                  </a:cubicBezTo>
                  <a:cubicBezTo>
                    <a:pt x="206" y="1141"/>
                    <a:pt x="274" y="1096"/>
                    <a:pt x="274" y="1005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488317" y="4722883"/>
              <a:ext cx="9403" cy="39225"/>
            </a:xfrm>
            <a:custGeom>
              <a:avLst/>
              <a:gdLst/>
              <a:ahLst/>
              <a:cxnLst/>
              <a:rect l="l" t="t" r="r" b="b"/>
              <a:pathLst>
                <a:path w="274" h="1143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153027" y="4920281"/>
              <a:ext cx="9437" cy="37646"/>
            </a:xfrm>
            <a:custGeom>
              <a:avLst/>
              <a:gdLst/>
              <a:ahLst/>
              <a:cxnLst/>
              <a:rect l="l" t="t" r="r" b="b"/>
              <a:pathLst>
                <a:path w="275" h="1097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959"/>
                  </a:lnTo>
                  <a:cubicBezTo>
                    <a:pt x="1" y="1051"/>
                    <a:pt x="69" y="1096"/>
                    <a:pt x="138" y="1096"/>
                  </a:cubicBezTo>
                  <a:cubicBezTo>
                    <a:pt x="206" y="1096"/>
                    <a:pt x="275" y="1051"/>
                    <a:pt x="275" y="95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192974" y="4918737"/>
              <a:ext cx="9437" cy="37612"/>
            </a:xfrm>
            <a:custGeom>
              <a:avLst/>
              <a:gdLst/>
              <a:ahLst/>
              <a:cxnLst/>
              <a:rect l="l" t="t" r="r" b="b"/>
              <a:pathLst>
                <a:path w="275" h="109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59"/>
                  </a:lnTo>
                  <a:cubicBezTo>
                    <a:pt x="1" y="1050"/>
                    <a:pt x="69" y="1096"/>
                    <a:pt x="138" y="1096"/>
                  </a:cubicBezTo>
                  <a:cubicBezTo>
                    <a:pt x="206" y="1096"/>
                    <a:pt x="275" y="1050"/>
                    <a:pt x="275" y="959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1764819" y="4891317"/>
              <a:ext cx="10227" cy="39396"/>
            </a:xfrm>
            <a:custGeom>
              <a:avLst/>
              <a:gdLst/>
              <a:ahLst/>
              <a:cxnLst/>
              <a:rect l="l" t="t" r="r" b="b"/>
              <a:pathLst>
                <a:path w="298" h="1148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27"/>
                  </a:lnTo>
                  <a:cubicBezTo>
                    <a:pt x="0" y="1107"/>
                    <a:pt x="75" y="1147"/>
                    <a:pt x="149" y="1147"/>
                  </a:cubicBezTo>
                  <a:cubicBezTo>
                    <a:pt x="223" y="1147"/>
                    <a:pt x="297" y="1107"/>
                    <a:pt x="297" y="1027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1798485" y="4891317"/>
              <a:ext cx="9437" cy="36239"/>
            </a:xfrm>
            <a:custGeom>
              <a:avLst/>
              <a:gdLst/>
              <a:ahLst/>
              <a:cxnLst/>
              <a:rect l="l" t="t" r="r" b="b"/>
              <a:pathLst>
                <a:path w="275" h="105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36"/>
                  </a:lnTo>
                  <a:cubicBezTo>
                    <a:pt x="1" y="1016"/>
                    <a:pt x="69" y="1056"/>
                    <a:pt x="138" y="1056"/>
                  </a:cubicBezTo>
                  <a:cubicBezTo>
                    <a:pt x="206" y="1056"/>
                    <a:pt x="275" y="1016"/>
                    <a:pt x="275" y="93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90" name="Google Shape;590;p24"/>
          <p:cNvSpPr txBox="1">
            <a:spLocks noGrp="1"/>
          </p:cNvSpPr>
          <p:nvPr>
            <p:ph type="title"/>
          </p:nvPr>
        </p:nvSpPr>
        <p:spPr>
          <a:xfrm>
            <a:off x="3759288" y="381530"/>
            <a:ext cx="5041357" cy="13295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6000" dirty="0"/>
              <a:t>Guessing</a:t>
            </a:r>
            <a:r>
              <a:rPr lang="en" sz="6000" dirty="0"/>
              <a:t> Game</a:t>
            </a:r>
            <a:endParaRPr sz="6000" dirty="0"/>
          </a:p>
        </p:txBody>
      </p:sp>
      <p:sp>
        <p:nvSpPr>
          <p:cNvPr id="256" name="Google Shape;966;p27">
            <a:hlinkClick r:id="" action="ppaction://noaction"/>
          </p:cNvPr>
          <p:cNvSpPr/>
          <p:nvPr/>
        </p:nvSpPr>
        <p:spPr>
          <a:xfrm>
            <a:off x="4353114" y="4277934"/>
            <a:ext cx="3485773" cy="102485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267" dirty="0">
                <a:solidFill>
                  <a:schemeClr val="accent4">
                    <a:lumMod val="50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Play now!</a:t>
            </a:r>
            <a:endParaRPr sz="4267" dirty="0">
              <a:solidFill>
                <a:schemeClr val="accent4">
                  <a:lumMod val="50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grpSp>
        <p:nvGrpSpPr>
          <p:cNvPr id="257" name="Group 256"/>
          <p:cNvGrpSpPr/>
          <p:nvPr/>
        </p:nvGrpSpPr>
        <p:grpSpPr>
          <a:xfrm>
            <a:off x="2632218" y="5614"/>
            <a:ext cx="6998620" cy="3184059"/>
            <a:chOff x="1808414" y="2224480"/>
            <a:chExt cx="5248965" cy="2388044"/>
          </a:xfrm>
        </p:grpSpPr>
        <p:grpSp>
          <p:nvGrpSpPr>
            <p:cNvPr id="258" name="Group 257"/>
            <p:cNvGrpSpPr/>
            <p:nvPr/>
          </p:nvGrpSpPr>
          <p:grpSpPr>
            <a:xfrm>
              <a:off x="1808414" y="2920633"/>
              <a:ext cx="5248965" cy="1691891"/>
              <a:chOff x="1808414" y="2920633"/>
              <a:chExt cx="5248965" cy="1691891"/>
            </a:xfrm>
          </p:grpSpPr>
          <p:sp>
            <p:nvSpPr>
              <p:cNvPr id="260" name="Google Shape;429;p48"/>
              <p:cNvSpPr/>
              <p:nvPr/>
            </p:nvSpPr>
            <p:spPr>
              <a:xfrm rot="-957003">
                <a:off x="6305446" y="3155484"/>
                <a:ext cx="751933" cy="86223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20426" extrusionOk="0">
                    <a:moveTo>
                      <a:pt x="11916" y="0"/>
                    </a:moveTo>
                    <a:lnTo>
                      <a:pt x="1" y="4407"/>
                    </a:lnTo>
                    <a:lnTo>
                      <a:pt x="5867" y="20426"/>
                    </a:lnTo>
                    <a:lnTo>
                      <a:pt x="9728" y="12432"/>
                    </a:lnTo>
                    <a:lnTo>
                      <a:pt x="17813" y="16018"/>
                    </a:lnTo>
                    <a:lnTo>
                      <a:pt x="119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1" name="Google Shape;430;p48"/>
              <p:cNvSpPr/>
              <p:nvPr/>
            </p:nvSpPr>
            <p:spPr>
              <a:xfrm rot="-957003">
                <a:off x="5678707" y="3585354"/>
                <a:ext cx="599250" cy="764766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8117" extrusionOk="0">
                    <a:moveTo>
                      <a:pt x="12736" y="0"/>
                    </a:moveTo>
                    <a:lnTo>
                      <a:pt x="1" y="760"/>
                    </a:lnTo>
                    <a:lnTo>
                      <a:pt x="1551" y="18116"/>
                    </a:lnTo>
                    <a:lnTo>
                      <a:pt x="7326" y="11399"/>
                    </a:lnTo>
                    <a:lnTo>
                      <a:pt x="14195" y="17022"/>
                    </a:lnTo>
                    <a:lnTo>
                      <a:pt x="127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2" name="Google Shape;431;p48"/>
              <p:cNvSpPr/>
              <p:nvPr/>
            </p:nvSpPr>
            <p:spPr>
              <a:xfrm rot="-957003">
                <a:off x="4868761" y="3742196"/>
                <a:ext cx="660796" cy="807105"/>
              </a:xfrm>
              <a:custGeom>
                <a:avLst/>
                <a:gdLst/>
                <a:ahLst/>
                <a:cxnLst/>
                <a:rect l="l" t="t" r="r" b="b"/>
                <a:pathLst>
                  <a:path w="15654" h="19120" extrusionOk="0">
                    <a:moveTo>
                      <a:pt x="3131" y="1"/>
                    </a:moveTo>
                    <a:lnTo>
                      <a:pt x="0" y="16779"/>
                    </a:lnTo>
                    <a:lnTo>
                      <a:pt x="7386" y="11885"/>
                    </a:lnTo>
                    <a:lnTo>
                      <a:pt x="12493" y="19119"/>
                    </a:lnTo>
                    <a:lnTo>
                      <a:pt x="15654" y="2341"/>
                    </a:lnTo>
                    <a:lnTo>
                      <a:pt x="31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3" name="Google Shape;432;p48"/>
              <p:cNvSpPr/>
              <p:nvPr/>
            </p:nvSpPr>
            <p:spPr>
              <a:xfrm rot="-957003">
                <a:off x="4037352" y="3750247"/>
                <a:ext cx="753242" cy="862277"/>
              </a:xfrm>
              <a:custGeom>
                <a:avLst/>
                <a:gdLst/>
                <a:ahLst/>
                <a:cxnLst/>
                <a:rect l="l" t="t" r="r" b="b"/>
                <a:pathLst>
                  <a:path w="17844" h="20427" extrusionOk="0">
                    <a:moveTo>
                      <a:pt x="5898" y="0"/>
                    </a:moveTo>
                    <a:lnTo>
                      <a:pt x="1" y="16019"/>
                    </a:lnTo>
                    <a:lnTo>
                      <a:pt x="1" y="16019"/>
                    </a:lnTo>
                    <a:lnTo>
                      <a:pt x="8086" y="12432"/>
                    </a:lnTo>
                    <a:lnTo>
                      <a:pt x="11946" y="20426"/>
                    </a:lnTo>
                    <a:lnTo>
                      <a:pt x="17843" y="4377"/>
                    </a:lnTo>
                    <a:lnTo>
                      <a:pt x="58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" name="Google Shape;433;p48"/>
              <p:cNvSpPr/>
              <p:nvPr/>
            </p:nvSpPr>
            <p:spPr>
              <a:xfrm rot="-957003">
                <a:off x="3218597" y="3632166"/>
                <a:ext cx="840453" cy="894359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21187" extrusionOk="0">
                    <a:moveTo>
                      <a:pt x="8693" y="0"/>
                    </a:moveTo>
                    <a:lnTo>
                      <a:pt x="0" y="14712"/>
                    </a:lnTo>
                    <a:lnTo>
                      <a:pt x="8602" y="12614"/>
                    </a:lnTo>
                    <a:lnTo>
                      <a:pt x="10912" y="21186"/>
                    </a:lnTo>
                    <a:lnTo>
                      <a:pt x="19910" y="6049"/>
                    </a:lnTo>
                    <a:lnTo>
                      <a:pt x="86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5" name="Google Shape;434;p48"/>
              <p:cNvSpPr/>
              <p:nvPr/>
            </p:nvSpPr>
            <p:spPr>
              <a:xfrm rot="-957003">
                <a:off x="2452546" y="3366609"/>
                <a:ext cx="878951" cy="896892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21247" extrusionOk="0">
                    <a:moveTo>
                      <a:pt x="11216" y="0"/>
                    </a:moveTo>
                    <a:lnTo>
                      <a:pt x="0" y="12888"/>
                    </a:lnTo>
                    <a:lnTo>
                      <a:pt x="8846" y="12402"/>
                    </a:lnTo>
                    <a:lnTo>
                      <a:pt x="9605" y="21247"/>
                    </a:lnTo>
                    <a:lnTo>
                      <a:pt x="20821" y="8359"/>
                    </a:lnTo>
                    <a:lnTo>
                      <a:pt x="11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6" name="Google Shape;435;p48"/>
              <p:cNvSpPr/>
              <p:nvPr/>
            </p:nvSpPr>
            <p:spPr>
              <a:xfrm rot="-957003">
                <a:off x="1808414" y="2920633"/>
                <a:ext cx="872535" cy="775024"/>
              </a:xfrm>
              <a:custGeom>
                <a:avLst/>
                <a:gdLst/>
                <a:ahLst/>
                <a:cxnLst/>
                <a:rect l="l" t="t" r="r" b="b"/>
                <a:pathLst>
                  <a:path w="20670" h="18360" extrusionOk="0">
                    <a:moveTo>
                      <a:pt x="15715" y="1"/>
                    </a:moveTo>
                    <a:lnTo>
                      <a:pt x="0" y="6658"/>
                    </a:lnTo>
                    <a:lnTo>
                      <a:pt x="8177" y="10123"/>
                    </a:lnTo>
                    <a:lnTo>
                      <a:pt x="4985" y="18360"/>
                    </a:lnTo>
                    <a:lnTo>
                      <a:pt x="20669" y="11703"/>
                    </a:lnTo>
                    <a:lnTo>
                      <a:pt x="15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59" name="Google Shape;436;p48"/>
            <p:cNvSpPr/>
            <p:nvPr/>
          </p:nvSpPr>
          <p:spPr>
            <a:xfrm rot="-957003">
              <a:off x="2483409" y="2224480"/>
              <a:ext cx="4385469" cy="1738907"/>
            </a:xfrm>
            <a:custGeom>
              <a:avLst/>
              <a:gdLst/>
              <a:ahLst/>
              <a:cxnLst/>
              <a:rect l="l" t="t" r="r" b="b"/>
              <a:pathLst>
                <a:path w="103890" h="41194" extrusionOk="0">
                  <a:moveTo>
                    <a:pt x="589" y="1"/>
                  </a:moveTo>
                  <a:cubicBezTo>
                    <a:pt x="306" y="1"/>
                    <a:pt x="1" y="224"/>
                    <a:pt x="92" y="590"/>
                  </a:cubicBezTo>
                  <a:cubicBezTo>
                    <a:pt x="1916" y="7733"/>
                    <a:pt x="5867" y="14328"/>
                    <a:pt x="11399" y="19192"/>
                  </a:cubicBezTo>
                  <a:cubicBezTo>
                    <a:pt x="19150" y="25939"/>
                    <a:pt x="28390" y="31168"/>
                    <a:pt x="37965" y="34906"/>
                  </a:cubicBezTo>
                  <a:cubicBezTo>
                    <a:pt x="47890" y="38787"/>
                    <a:pt x="59028" y="41193"/>
                    <a:pt x="70053" y="41193"/>
                  </a:cubicBezTo>
                  <a:cubicBezTo>
                    <a:pt x="78542" y="41193"/>
                    <a:pt x="86965" y="39766"/>
                    <a:pt x="94714" y="36487"/>
                  </a:cubicBezTo>
                  <a:cubicBezTo>
                    <a:pt x="97814" y="35210"/>
                    <a:pt x="101006" y="33630"/>
                    <a:pt x="103529" y="31441"/>
                  </a:cubicBezTo>
                  <a:cubicBezTo>
                    <a:pt x="103890" y="31104"/>
                    <a:pt x="103545" y="30634"/>
                    <a:pt x="103160" y="30634"/>
                  </a:cubicBezTo>
                  <a:cubicBezTo>
                    <a:pt x="103059" y="30634"/>
                    <a:pt x="102955" y="30666"/>
                    <a:pt x="102860" y="30742"/>
                  </a:cubicBezTo>
                  <a:cubicBezTo>
                    <a:pt x="100945" y="32414"/>
                    <a:pt x="98574" y="33630"/>
                    <a:pt x="96325" y="34754"/>
                  </a:cubicBezTo>
                  <a:cubicBezTo>
                    <a:pt x="90124" y="37733"/>
                    <a:pt x="83255" y="39344"/>
                    <a:pt x="76416" y="39921"/>
                  </a:cubicBezTo>
                  <a:cubicBezTo>
                    <a:pt x="74250" y="40105"/>
                    <a:pt x="72076" y="40195"/>
                    <a:pt x="69900" y="40195"/>
                  </a:cubicBezTo>
                  <a:cubicBezTo>
                    <a:pt x="50116" y="40195"/>
                    <a:pt x="30154" y="32754"/>
                    <a:pt x="14682" y="20651"/>
                  </a:cubicBezTo>
                  <a:cubicBezTo>
                    <a:pt x="10943" y="17733"/>
                    <a:pt x="7630" y="14541"/>
                    <a:pt x="5259" y="10377"/>
                  </a:cubicBezTo>
                  <a:cubicBezTo>
                    <a:pt x="3436" y="7277"/>
                    <a:pt x="1916" y="3811"/>
                    <a:pt x="1004" y="316"/>
                  </a:cubicBezTo>
                  <a:cubicBezTo>
                    <a:pt x="955" y="98"/>
                    <a:pt x="777" y="1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8130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27"/>
          <p:cNvGrpSpPr/>
          <p:nvPr/>
        </p:nvGrpSpPr>
        <p:grpSpPr>
          <a:xfrm>
            <a:off x="290218" y="2015675"/>
            <a:ext cx="6395185" cy="5138833"/>
            <a:chOff x="3731388" y="671365"/>
            <a:chExt cx="4995603" cy="3854125"/>
          </a:xfrm>
        </p:grpSpPr>
        <p:grpSp>
          <p:nvGrpSpPr>
            <p:cNvPr id="706" name="Google Shape;706;p27"/>
            <p:cNvGrpSpPr/>
            <p:nvPr/>
          </p:nvGrpSpPr>
          <p:grpSpPr>
            <a:xfrm rot="4080496" flipH="1">
              <a:off x="7417066" y="907724"/>
              <a:ext cx="1287192" cy="1060370"/>
              <a:chOff x="8498676" y="1792557"/>
              <a:chExt cx="1081001" cy="887675"/>
            </a:xfrm>
          </p:grpSpPr>
          <p:sp>
            <p:nvSpPr>
              <p:cNvPr id="707" name="Google Shape;707;p27"/>
              <p:cNvSpPr/>
              <p:nvPr/>
            </p:nvSpPr>
            <p:spPr>
              <a:xfrm flipH="1">
                <a:off x="8498676" y="1792557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8" name="Google Shape;708;p27"/>
              <p:cNvSpPr/>
              <p:nvPr/>
            </p:nvSpPr>
            <p:spPr>
              <a:xfrm flipH="1">
                <a:off x="8572485" y="1838176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flipH="1">
                <a:off x="9005127" y="191824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flipH="1">
                <a:off x="9156534" y="189259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flipH="1">
                <a:off x="9291039" y="1801276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 flipH="1">
                <a:off x="9188057" y="1864860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5" name="Google Shape;715;p27"/>
              <p:cNvSpPr/>
              <p:nvPr/>
            </p:nvSpPr>
            <p:spPr>
              <a:xfrm flipH="1">
                <a:off x="9229112" y="188154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6" name="Google Shape;716;p27"/>
              <p:cNvSpPr/>
              <p:nvPr/>
            </p:nvSpPr>
            <p:spPr>
              <a:xfrm flipH="1">
                <a:off x="9194242" y="1914286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7" name="Google Shape;717;p27"/>
              <p:cNvSpPr/>
              <p:nvPr/>
            </p:nvSpPr>
            <p:spPr>
              <a:xfrm flipH="1">
                <a:off x="9273935" y="2183608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8" name="Google Shape;718;p27"/>
              <p:cNvSpPr/>
              <p:nvPr/>
            </p:nvSpPr>
            <p:spPr>
              <a:xfrm flipH="1">
                <a:off x="9326279" y="200840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19" name="Google Shape;719;p27"/>
              <p:cNvSpPr/>
              <p:nvPr/>
            </p:nvSpPr>
            <p:spPr>
              <a:xfrm flipH="1">
                <a:off x="9291114" y="2118340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0" name="Google Shape;720;p27"/>
              <p:cNvSpPr/>
              <p:nvPr/>
            </p:nvSpPr>
            <p:spPr>
              <a:xfrm flipH="1">
                <a:off x="9479590" y="182315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1" name="Google Shape;72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2" name="Google Shape;72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3" name="Google Shape;72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4" name="Google Shape;72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25" name="Google Shape;725;p27"/>
            <p:cNvGrpSpPr/>
            <p:nvPr/>
          </p:nvGrpSpPr>
          <p:grpSpPr>
            <a:xfrm rot="3168650">
              <a:off x="7760901" y="1680627"/>
              <a:ext cx="557775" cy="798478"/>
              <a:chOff x="80379" y="4370393"/>
              <a:chExt cx="545279" cy="773107"/>
            </a:xfrm>
          </p:grpSpPr>
          <p:sp>
            <p:nvSpPr>
              <p:cNvPr id="726" name="Google Shape;726;p27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7" name="Google Shape;727;p27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8" name="Google Shape;728;p27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9" name="Google Shape;729;p27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0" name="Google Shape;730;p27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1" name="Google Shape;731;p27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732" name="Google Shape;732;p27"/>
            <p:cNvGrpSpPr/>
            <p:nvPr/>
          </p:nvGrpSpPr>
          <p:grpSpPr>
            <a:xfrm rot="-5664174">
              <a:off x="3618162" y="809988"/>
              <a:ext cx="1486009" cy="1208764"/>
              <a:chOff x="8757948" y="1885348"/>
              <a:chExt cx="1092724" cy="888854"/>
            </a:xfrm>
          </p:grpSpPr>
          <p:sp>
            <p:nvSpPr>
              <p:cNvPr id="733" name="Google Shape;733;p27"/>
              <p:cNvSpPr/>
              <p:nvPr/>
            </p:nvSpPr>
            <p:spPr>
              <a:xfrm flipH="1">
                <a:off x="8769671" y="1885348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34" name="Google Shape;734;p27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5" name="Google Shape;735;p27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6" name="Google Shape;736;p27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7" name="Google Shape;737;p27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8" name="Google Shape;738;p27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9" name="Google Shape;739;p27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1" name="Google Shape;741;p27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2" name="Google Shape;742;p27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3" name="Google Shape;743;p27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4" name="Google Shape;744;p27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5" name="Google Shape;745;p27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6" name="Google Shape;746;p27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7" name="Google Shape;747;p27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8" name="Google Shape;748;p27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9" name="Google Shape;749;p27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0" name="Google Shape;750;p27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1" name="Google Shape;75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2" name="Google Shape;75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3" name="Google Shape;75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4" name="Google Shape;75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55" name="Google Shape;755;p27"/>
            <p:cNvGrpSpPr/>
            <p:nvPr/>
          </p:nvGrpSpPr>
          <p:grpSpPr>
            <a:xfrm rot="5400000">
              <a:off x="7236028" y="3984447"/>
              <a:ext cx="612686" cy="469399"/>
              <a:chOff x="8267893" y="1920039"/>
              <a:chExt cx="890274" cy="685355"/>
            </a:xfrm>
          </p:grpSpPr>
          <p:sp>
            <p:nvSpPr>
              <p:cNvPr id="756" name="Google Shape;756;p27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7" name="Google Shape;757;p27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8" name="Google Shape;758;p27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9" name="Google Shape;759;p27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0" name="Google Shape;760;p27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1" name="Google Shape;761;p27"/>
            <p:cNvGrpSpPr/>
            <p:nvPr/>
          </p:nvGrpSpPr>
          <p:grpSpPr>
            <a:xfrm rot="-3962846">
              <a:off x="3694757" y="2907955"/>
              <a:ext cx="1225410" cy="962977"/>
              <a:chOff x="5822351" y="4013268"/>
              <a:chExt cx="949775" cy="743994"/>
            </a:xfrm>
          </p:grpSpPr>
          <p:sp>
            <p:nvSpPr>
              <p:cNvPr id="762" name="Google Shape;762;p27"/>
              <p:cNvSpPr/>
              <p:nvPr/>
            </p:nvSpPr>
            <p:spPr>
              <a:xfrm>
                <a:off x="5822351" y="4013268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3" name="Google Shape;763;p27"/>
              <p:cNvSpPr/>
              <p:nvPr/>
            </p:nvSpPr>
            <p:spPr>
              <a:xfrm>
                <a:off x="5967209" y="4214531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4" name="Google Shape;764;p27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5" name="Google Shape;765;p27"/>
              <p:cNvSpPr/>
              <p:nvPr/>
            </p:nvSpPr>
            <p:spPr>
              <a:xfrm>
                <a:off x="5991086" y="4103744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6" name="Google Shape;766;p27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7" name="Google Shape;767;p27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8" name="Google Shape;768;p27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9" name="Google Shape;769;p27"/>
            <p:cNvGrpSpPr/>
            <p:nvPr/>
          </p:nvGrpSpPr>
          <p:grpSpPr>
            <a:xfrm rot="-4099640">
              <a:off x="4029996" y="1791012"/>
              <a:ext cx="579659" cy="1176875"/>
              <a:chOff x="6358918" y="3044707"/>
              <a:chExt cx="579665" cy="1176886"/>
            </a:xfrm>
          </p:grpSpPr>
          <p:sp>
            <p:nvSpPr>
              <p:cNvPr id="770" name="Google Shape;770;p27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1" name="Google Shape;771;p27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2" name="Google Shape;772;p27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3" name="Google Shape;773;p27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4" name="Google Shape;774;p27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5" name="Google Shape;775;p27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7" name="Google Shape;777;p27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8" name="Google Shape;778;p27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779" name="Google Shape;779;p27"/>
            <p:cNvSpPr/>
            <p:nvPr/>
          </p:nvSpPr>
          <p:spPr>
            <a:xfrm>
              <a:off x="4109199" y="1180297"/>
              <a:ext cx="4617792" cy="2445879"/>
            </a:xfrm>
            <a:prstGeom prst="roundRect">
              <a:avLst>
                <a:gd name="adj" fmla="val 16667"/>
              </a:avLst>
            </a:prstGeom>
            <a:solidFill>
              <a:srgbClr val="F8CB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782" name="Google Shape;782;p27"/>
          <p:cNvSpPr txBox="1">
            <a:spLocks noGrp="1"/>
          </p:cNvSpPr>
          <p:nvPr>
            <p:ph type="title" idx="4294967295"/>
          </p:nvPr>
        </p:nvSpPr>
        <p:spPr>
          <a:xfrm>
            <a:off x="1251472" y="301988"/>
            <a:ext cx="3076143" cy="8572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600" b="1" dirty="0"/>
              <a:t>QUESTION</a:t>
            </a:r>
            <a:r>
              <a:rPr lang="en-US" sz="3600" b="1" dirty="0"/>
              <a:t> 1</a:t>
            </a:r>
            <a:endParaRPr sz="3600" b="1" dirty="0"/>
          </a:p>
        </p:txBody>
      </p:sp>
      <p:sp>
        <p:nvSpPr>
          <p:cNvPr id="966" name="Google Shape;966;p27">
            <a:hlinkClick r:id="rId3" action="ppaction://hlinksldjump"/>
          </p:cNvPr>
          <p:cNvSpPr/>
          <p:nvPr/>
        </p:nvSpPr>
        <p:spPr>
          <a:xfrm>
            <a:off x="9549071" y="3166019"/>
            <a:ext cx="2431913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2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68" name="Google Shape;966;p27">
            <a:hlinkClick r:id="rId4" action="ppaction://hlinksldjump"/>
          </p:cNvPr>
          <p:cNvSpPr/>
          <p:nvPr/>
        </p:nvSpPr>
        <p:spPr>
          <a:xfrm>
            <a:off x="6783077" y="4607869"/>
            <a:ext cx="2438839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3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69" name="Google Shape;966;p27">
            <a:hlinkClick r:id="rId5" action="ppaction://hlinksldjump"/>
          </p:cNvPr>
          <p:cNvSpPr/>
          <p:nvPr/>
        </p:nvSpPr>
        <p:spPr>
          <a:xfrm>
            <a:off x="9533506" y="4584185"/>
            <a:ext cx="2447477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4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70" name="Google Shape;966;p27">
            <a:hlinkClick r:id="rId6" action="ppaction://hlinksldjump"/>
          </p:cNvPr>
          <p:cNvSpPr/>
          <p:nvPr/>
        </p:nvSpPr>
        <p:spPr>
          <a:xfrm>
            <a:off x="6721129" y="3130836"/>
            <a:ext cx="2441371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1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2572" y="2736141"/>
            <a:ext cx="1713931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Panda</a:t>
            </a:r>
            <a:endParaRPr lang="en-US" sz="3733" dirty="0">
              <a:solidFill>
                <a:srgbClr val="11564F"/>
              </a:solidFill>
              <a:latin typeface="iCiel Crocante" panose="02000000000000000000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92572" y="3267547"/>
            <a:ext cx="149912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1961</a:t>
            </a:r>
            <a:endParaRPr lang="en-US" sz="3733" dirty="0">
              <a:solidFill>
                <a:srgbClr val="11564F"/>
              </a:solidFill>
              <a:latin typeface="iCiel Crocante" panose="02000000000000000000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83172" y="3845246"/>
            <a:ext cx="5799906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Non-governmental </a:t>
            </a:r>
            <a:r>
              <a:rPr lang="en-US" sz="3733" dirty="0" err="1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organisation</a:t>
            </a:r>
            <a:endParaRPr lang="en-US" sz="3733" dirty="0">
              <a:solidFill>
                <a:srgbClr val="11564F"/>
              </a:solidFill>
              <a:latin typeface="iCiel Crocante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8583" y="5102333"/>
            <a:ext cx="675591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 # Endangered animal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968" y="1159643"/>
            <a:ext cx="9075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Which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organisation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 is it?</a:t>
            </a:r>
          </a:p>
        </p:txBody>
      </p:sp>
    </p:spTree>
    <p:extLst>
      <p:ext uri="{BB962C8B-B14F-4D97-AF65-F5344CB8AC3E}">
        <p14:creationId xmlns:p14="http://schemas.microsoft.com/office/powerpoint/2010/main" val="6350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9035" y="168184"/>
            <a:ext cx="1142296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THE WORLD WIDE FUND FOR NATURE </a:t>
            </a:r>
            <a:r>
              <a:rPr lang="en-US" sz="4267" b="1" dirty="0">
                <a:solidFill>
                  <a:schemeClr val="tx1">
                    <a:lumMod val="95000"/>
                    <a:lumOff val="5000"/>
                  </a:schemeClr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(WWF) </a:t>
            </a:r>
            <a:endParaRPr lang="en-US" sz="4267" b="1" dirty="0">
              <a:solidFill>
                <a:schemeClr val="tx1">
                  <a:lumMod val="95000"/>
                  <a:lumOff val="5000"/>
                </a:schemeClr>
              </a:solidFill>
              <a:latin typeface="iCiel Crocante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58264" y="1667582"/>
            <a:ext cx="5856959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>
              <a:spcAft>
                <a:spcPts val="800"/>
              </a:spcAft>
              <a:buBlip>
                <a:blip r:embed="rId2"/>
              </a:buBlip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  <a:ea typeface="Calibri" panose="020F0502020204030204" pitchFamily="34" charset="0"/>
              </a:rPr>
              <a:t>Originally called the World Wildlife Fun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.</a:t>
            </a:r>
          </a:p>
          <a:p>
            <a:pPr marL="609585" indent="-609585">
              <a:spcBef>
                <a:spcPts val="800"/>
              </a:spcBef>
              <a:spcAft>
                <a:spcPts val="800"/>
              </a:spcAft>
              <a:buBlip>
                <a:blip r:embed="rId2"/>
              </a:buBlip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Be the world’s largest environmentally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organisation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.</a:t>
            </a:r>
          </a:p>
          <a:p>
            <a:pPr marL="609585" indent="-609585">
              <a:spcBef>
                <a:spcPts val="800"/>
              </a:spcBef>
              <a:spcAft>
                <a:spcPts val="800"/>
              </a:spcAft>
              <a:buBlip>
                <a:blip r:embed="rId2"/>
              </a:buBlip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Focus on endangered animals and protection of natural habitats. 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r="8511"/>
          <a:stretch/>
        </p:blipFill>
        <p:spPr>
          <a:xfrm>
            <a:off x="392221" y="1418250"/>
            <a:ext cx="5212711" cy="46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4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27"/>
          <p:cNvGrpSpPr/>
          <p:nvPr/>
        </p:nvGrpSpPr>
        <p:grpSpPr>
          <a:xfrm>
            <a:off x="290218" y="2015675"/>
            <a:ext cx="6220899" cy="5138833"/>
            <a:chOff x="3731388" y="671365"/>
            <a:chExt cx="4859459" cy="3854125"/>
          </a:xfrm>
        </p:grpSpPr>
        <p:grpSp>
          <p:nvGrpSpPr>
            <p:cNvPr id="706" name="Google Shape;706;p27"/>
            <p:cNvGrpSpPr/>
            <p:nvPr/>
          </p:nvGrpSpPr>
          <p:grpSpPr>
            <a:xfrm rot="4080496" flipH="1">
              <a:off x="7417066" y="907724"/>
              <a:ext cx="1287192" cy="1060370"/>
              <a:chOff x="8498676" y="1792557"/>
              <a:chExt cx="1081001" cy="887675"/>
            </a:xfrm>
          </p:grpSpPr>
          <p:sp>
            <p:nvSpPr>
              <p:cNvPr id="707" name="Google Shape;707;p27"/>
              <p:cNvSpPr/>
              <p:nvPr/>
            </p:nvSpPr>
            <p:spPr>
              <a:xfrm flipH="1">
                <a:off x="8498676" y="1792557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8" name="Google Shape;708;p27"/>
              <p:cNvSpPr/>
              <p:nvPr/>
            </p:nvSpPr>
            <p:spPr>
              <a:xfrm flipH="1">
                <a:off x="8572485" y="1838176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flipH="1">
                <a:off x="9005127" y="191824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flipH="1">
                <a:off x="9156534" y="189259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flipH="1">
                <a:off x="9291039" y="1801276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 flipH="1">
                <a:off x="9188057" y="1864860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5" name="Google Shape;715;p27"/>
              <p:cNvSpPr/>
              <p:nvPr/>
            </p:nvSpPr>
            <p:spPr>
              <a:xfrm flipH="1">
                <a:off x="9229112" y="188154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6" name="Google Shape;716;p27"/>
              <p:cNvSpPr/>
              <p:nvPr/>
            </p:nvSpPr>
            <p:spPr>
              <a:xfrm flipH="1">
                <a:off x="9194242" y="1914286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7" name="Google Shape;717;p27"/>
              <p:cNvSpPr/>
              <p:nvPr/>
            </p:nvSpPr>
            <p:spPr>
              <a:xfrm flipH="1">
                <a:off x="9273935" y="2183608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8" name="Google Shape;718;p27"/>
              <p:cNvSpPr/>
              <p:nvPr/>
            </p:nvSpPr>
            <p:spPr>
              <a:xfrm flipH="1">
                <a:off x="9326279" y="200840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19" name="Google Shape;719;p27"/>
              <p:cNvSpPr/>
              <p:nvPr/>
            </p:nvSpPr>
            <p:spPr>
              <a:xfrm flipH="1">
                <a:off x="9291114" y="2118340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0" name="Google Shape;720;p27"/>
              <p:cNvSpPr/>
              <p:nvPr/>
            </p:nvSpPr>
            <p:spPr>
              <a:xfrm flipH="1">
                <a:off x="9479590" y="182315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1" name="Google Shape;72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2" name="Google Shape;72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3" name="Google Shape;72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4" name="Google Shape;72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25" name="Google Shape;725;p27"/>
            <p:cNvGrpSpPr/>
            <p:nvPr/>
          </p:nvGrpSpPr>
          <p:grpSpPr>
            <a:xfrm rot="3168650">
              <a:off x="7760901" y="1680627"/>
              <a:ext cx="557775" cy="798478"/>
              <a:chOff x="80379" y="4370393"/>
              <a:chExt cx="545279" cy="773107"/>
            </a:xfrm>
          </p:grpSpPr>
          <p:sp>
            <p:nvSpPr>
              <p:cNvPr id="726" name="Google Shape;726;p27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7" name="Google Shape;727;p27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8" name="Google Shape;728;p27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9" name="Google Shape;729;p27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0" name="Google Shape;730;p27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1" name="Google Shape;731;p27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732" name="Google Shape;732;p27"/>
            <p:cNvGrpSpPr/>
            <p:nvPr/>
          </p:nvGrpSpPr>
          <p:grpSpPr>
            <a:xfrm rot="-5664174">
              <a:off x="3618162" y="809988"/>
              <a:ext cx="1486009" cy="1208764"/>
              <a:chOff x="8757948" y="1885348"/>
              <a:chExt cx="1092724" cy="888854"/>
            </a:xfrm>
          </p:grpSpPr>
          <p:sp>
            <p:nvSpPr>
              <p:cNvPr id="733" name="Google Shape;733;p27"/>
              <p:cNvSpPr/>
              <p:nvPr/>
            </p:nvSpPr>
            <p:spPr>
              <a:xfrm flipH="1">
                <a:off x="8769671" y="1885348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34" name="Google Shape;734;p27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5" name="Google Shape;735;p27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6" name="Google Shape;736;p27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7" name="Google Shape;737;p27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8" name="Google Shape;738;p27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9" name="Google Shape;739;p27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1" name="Google Shape;741;p27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2" name="Google Shape;742;p27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3" name="Google Shape;743;p27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4" name="Google Shape;744;p27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5" name="Google Shape;745;p27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6" name="Google Shape;746;p27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7" name="Google Shape;747;p27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8" name="Google Shape;748;p27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9" name="Google Shape;749;p27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0" name="Google Shape;750;p27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1" name="Google Shape;75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2" name="Google Shape;75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3" name="Google Shape;75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4" name="Google Shape;75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55" name="Google Shape;755;p27"/>
            <p:cNvGrpSpPr/>
            <p:nvPr/>
          </p:nvGrpSpPr>
          <p:grpSpPr>
            <a:xfrm rot="5400000">
              <a:off x="7236028" y="3984447"/>
              <a:ext cx="612686" cy="469399"/>
              <a:chOff x="8267893" y="1920039"/>
              <a:chExt cx="890274" cy="685355"/>
            </a:xfrm>
          </p:grpSpPr>
          <p:sp>
            <p:nvSpPr>
              <p:cNvPr id="756" name="Google Shape;756;p27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7" name="Google Shape;757;p27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8" name="Google Shape;758;p27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9" name="Google Shape;759;p27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0" name="Google Shape;760;p27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1" name="Google Shape;761;p27"/>
            <p:cNvGrpSpPr/>
            <p:nvPr/>
          </p:nvGrpSpPr>
          <p:grpSpPr>
            <a:xfrm rot="-3962846">
              <a:off x="3694757" y="2907955"/>
              <a:ext cx="1225410" cy="962977"/>
              <a:chOff x="5822351" y="4013268"/>
              <a:chExt cx="949775" cy="743994"/>
            </a:xfrm>
          </p:grpSpPr>
          <p:sp>
            <p:nvSpPr>
              <p:cNvPr id="762" name="Google Shape;762;p27"/>
              <p:cNvSpPr/>
              <p:nvPr/>
            </p:nvSpPr>
            <p:spPr>
              <a:xfrm>
                <a:off x="5822351" y="4013268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3" name="Google Shape;763;p27"/>
              <p:cNvSpPr/>
              <p:nvPr/>
            </p:nvSpPr>
            <p:spPr>
              <a:xfrm>
                <a:off x="5967209" y="4214531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4" name="Google Shape;764;p27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5" name="Google Shape;765;p27"/>
              <p:cNvSpPr/>
              <p:nvPr/>
            </p:nvSpPr>
            <p:spPr>
              <a:xfrm>
                <a:off x="5991086" y="4103744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6" name="Google Shape;766;p27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7" name="Google Shape;767;p27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8" name="Google Shape;768;p27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9" name="Google Shape;769;p27"/>
            <p:cNvGrpSpPr/>
            <p:nvPr/>
          </p:nvGrpSpPr>
          <p:grpSpPr>
            <a:xfrm rot="-4099640">
              <a:off x="4029996" y="1791012"/>
              <a:ext cx="579659" cy="1176875"/>
              <a:chOff x="6358918" y="3044707"/>
              <a:chExt cx="579665" cy="1176886"/>
            </a:xfrm>
          </p:grpSpPr>
          <p:sp>
            <p:nvSpPr>
              <p:cNvPr id="770" name="Google Shape;770;p27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1" name="Google Shape;771;p27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2" name="Google Shape;772;p27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3" name="Google Shape;773;p27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4" name="Google Shape;774;p27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5" name="Google Shape;775;p27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7" name="Google Shape;777;p27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8" name="Google Shape;778;p27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779" name="Google Shape;779;p27"/>
            <p:cNvSpPr/>
            <p:nvPr/>
          </p:nvSpPr>
          <p:spPr>
            <a:xfrm>
              <a:off x="4109199" y="1180297"/>
              <a:ext cx="4272266" cy="2445879"/>
            </a:xfrm>
            <a:prstGeom prst="roundRect">
              <a:avLst>
                <a:gd name="adj" fmla="val 16667"/>
              </a:avLst>
            </a:prstGeom>
            <a:solidFill>
              <a:srgbClr val="F8CB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782" name="Google Shape;782;p27"/>
          <p:cNvSpPr txBox="1">
            <a:spLocks noGrp="1"/>
          </p:cNvSpPr>
          <p:nvPr>
            <p:ph type="title" idx="4294967295"/>
          </p:nvPr>
        </p:nvSpPr>
        <p:spPr>
          <a:xfrm>
            <a:off x="1251472" y="260771"/>
            <a:ext cx="3076143" cy="8572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600" b="1" dirty="0"/>
              <a:t>QUESTION</a:t>
            </a:r>
            <a:r>
              <a:rPr lang="en-US" sz="3600" b="1" dirty="0"/>
              <a:t> 2</a:t>
            </a:r>
            <a:endParaRPr sz="3600" b="1" dirty="0"/>
          </a:p>
        </p:txBody>
      </p:sp>
      <p:sp>
        <p:nvSpPr>
          <p:cNvPr id="966" name="Google Shape;966;p27">
            <a:hlinkClick r:id="rId3" action="ppaction://hlinksldjump"/>
          </p:cNvPr>
          <p:cNvSpPr/>
          <p:nvPr/>
        </p:nvSpPr>
        <p:spPr>
          <a:xfrm>
            <a:off x="9549072" y="3166019"/>
            <a:ext cx="2444716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2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68" name="Google Shape;966;p27">
            <a:hlinkClick r:id="rId4" action="ppaction://hlinksldjump"/>
          </p:cNvPr>
          <p:cNvSpPr/>
          <p:nvPr/>
        </p:nvSpPr>
        <p:spPr>
          <a:xfrm>
            <a:off x="6763776" y="4602752"/>
            <a:ext cx="2444716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3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69" name="Google Shape;966;p27">
            <a:hlinkClick r:id="rId5" action="ppaction://hlinksldjump"/>
          </p:cNvPr>
          <p:cNvSpPr/>
          <p:nvPr/>
        </p:nvSpPr>
        <p:spPr>
          <a:xfrm>
            <a:off x="9533507" y="4584185"/>
            <a:ext cx="2444716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4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70" name="Google Shape;966;p27">
            <a:hlinkClick r:id="rId6" action="ppaction://hlinksldjump"/>
          </p:cNvPr>
          <p:cNvSpPr/>
          <p:nvPr/>
        </p:nvSpPr>
        <p:spPr>
          <a:xfrm>
            <a:off x="6667605" y="3130423"/>
            <a:ext cx="2544968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1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964" y="963860"/>
            <a:ext cx="8820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Which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organisation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 is it?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CE6FE3A-14AE-4CAE-85D7-352F744F8164}"/>
              </a:ext>
            </a:extLst>
          </p:cNvPr>
          <p:cNvSpPr/>
          <p:nvPr/>
        </p:nvSpPr>
        <p:spPr>
          <a:xfrm>
            <a:off x="1210117" y="2811335"/>
            <a:ext cx="639501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ELEPHANT </a:t>
            </a:r>
            <a:endParaRPr lang="en-US" sz="4267" dirty="0">
              <a:solidFill>
                <a:srgbClr val="11564F"/>
              </a:solidFill>
              <a:latin typeface="iCiel Crocante" panose="02000000000000000000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4EC850B-D582-49FE-90D4-0BD4F486DA6C}"/>
              </a:ext>
            </a:extLst>
          </p:cNvPr>
          <p:cNvSpPr/>
          <p:nvPr/>
        </p:nvSpPr>
        <p:spPr>
          <a:xfrm>
            <a:off x="1180578" y="3471150"/>
            <a:ext cx="441831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</a:t>
            </a:r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</a:rPr>
              <a:t>KENYA 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97EFD1-B8EF-4BBB-BCE3-4EE496C508F1}"/>
              </a:ext>
            </a:extLst>
          </p:cNvPr>
          <p:cNvSpPr/>
          <p:nvPr/>
        </p:nvSpPr>
        <p:spPr>
          <a:xfrm>
            <a:off x="1190180" y="4151489"/>
            <a:ext cx="443575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</a:t>
            </a:r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</a:rPr>
              <a:t>HUNTING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2FD0A22-A099-4250-905E-20DF296B0C71}"/>
              </a:ext>
            </a:extLst>
          </p:cNvPr>
          <p:cNvSpPr/>
          <p:nvPr/>
        </p:nvSpPr>
        <p:spPr>
          <a:xfrm>
            <a:off x="1210117" y="4879598"/>
            <a:ext cx="361644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</a:t>
            </a:r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</a:rPr>
              <a:t>1993 </a:t>
            </a:r>
          </a:p>
        </p:txBody>
      </p:sp>
    </p:spTree>
    <p:extLst>
      <p:ext uri="{BB962C8B-B14F-4D97-AF65-F5344CB8AC3E}">
        <p14:creationId xmlns:p14="http://schemas.microsoft.com/office/powerpoint/2010/main" val="370349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2851</TotalTime>
  <Words>925</Words>
  <Application>Microsoft Office PowerPoint</Application>
  <PresentationFormat>Widescreen</PresentationFormat>
  <Paragraphs>202</Paragraphs>
  <Slides>29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Bangers</vt:lpstr>
      <vt:lpstr>iCiel Altus</vt:lpstr>
      <vt:lpstr>iCiel Crocante</vt:lpstr>
      <vt:lpstr>iCiel Fairy Tales</vt:lpstr>
      <vt:lpstr>iCiel Hipsteria</vt:lpstr>
      <vt:lpstr>iCiel Simplifica</vt:lpstr>
      <vt:lpstr>Myriad Pro</vt:lpstr>
      <vt:lpstr>Sriracha</vt:lpstr>
      <vt:lpstr>UTM Facebook K&amp;T</vt:lpstr>
      <vt:lpstr>Arial</vt:lpstr>
      <vt:lpstr>Barlow Medium</vt:lpstr>
      <vt:lpstr>Bookman Old Style</vt:lpstr>
      <vt:lpstr>Calibri</vt:lpstr>
      <vt:lpstr>Calibri Light</vt:lpstr>
      <vt:lpstr>Courier New</vt:lpstr>
      <vt:lpstr>Livvic</vt:lpstr>
      <vt:lpstr>Roboto</vt:lpstr>
      <vt:lpstr>Roboto Condensed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Guessing Game</vt:lpstr>
      <vt:lpstr>QUESTION 1</vt:lpstr>
      <vt:lpstr>PowerPoint Presentation</vt:lpstr>
      <vt:lpstr>QUESTION 2</vt:lpstr>
      <vt:lpstr>SAVE THE ELEPHANTS</vt:lpstr>
      <vt:lpstr>Hint 1</vt:lpstr>
      <vt:lpstr>Hint 2</vt:lpstr>
      <vt:lpstr>Hint 3</vt:lpstr>
      <vt:lpstr>Hint 4</vt:lpstr>
      <vt:lpstr>Hint 1</vt:lpstr>
      <vt:lpstr>Hint 2</vt:lpstr>
      <vt:lpstr>Hint 3</vt:lpstr>
      <vt:lpstr>Hint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Pham Lan</cp:lastModifiedBy>
  <cp:revision>173</cp:revision>
  <dcterms:created xsi:type="dcterms:W3CDTF">2020-12-09T02:04:09Z</dcterms:created>
  <dcterms:modified xsi:type="dcterms:W3CDTF">2023-04-11T05:20:40Z</dcterms:modified>
</cp:coreProperties>
</file>