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518" r:id="rId2"/>
    <p:sldId id="527" r:id="rId3"/>
    <p:sldId id="519" r:id="rId4"/>
    <p:sldId id="521" r:id="rId5"/>
    <p:sldId id="523" r:id="rId6"/>
    <p:sldId id="531" r:id="rId7"/>
    <p:sldId id="529" r:id="rId8"/>
    <p:sldId id="503" r:id="rId9"/>
    <p:sldId id="459" r:id="rId10"/>
    <p:sldId id="429" r:id="rId11"/>
    <p:sldId id="538" r:id="rId12"/>
    <p:sldId id="534" r:id="rId13"/>
    <p:sldId id="535" r:id="rId14"/>
    <p:sldId id="514" r:id="rId15"/>
    <p:sldId id="537" r:id="rId16"/>
    <p:sldId id="354" r:id="rId17"/>
    <p:sldId id="467" r:id="rId18"/>
    <p:sldId id="555" r:id="rId19"/>
    <p:sldId id="554" r:id="rId20"/>
    <p:sldId id="504" r:id="rId21"/>
    <p:sldId id="499" r:id="rId22"/>
    <p:sldId id="474" r:id="rId23"/>
    <p:sldId id="470" r:id="rId24"/>
    <p:sldId id="469" r:id="rId25"/>
    <p:sldId id="473" r:id="rId26"/>
    <p:sldId id="356" r:id="rId27"/>
    <p:sldId id="367" r:id="rId28"/>
    <p:sldId id="541" r:id="rId29"/>
    <p:sldId id="368" r:id="rId30"/>
    <p:sldId id="436" r:id="rId31"/>
    <p:sldId id="366" r:id="rId32"/>
    <p:sldId id="477" r:id="rId33"/>
    <p:sldId id="543" r:id="rId34"/>
    <p:sldId id="551" r:id="rId35"/>
    <p:sldId id="552" r:id="rId36"/>
    <p:sldId id="478" r:id="rId37"/>
    <p:sldId id="445" r:id="rId38"/>
    <p:sldId id="363" r:id="rId39"/>
    <p:sldId id="550" r:id="rId40"/>
    <p:sldId id="549" r:id="rId41"/>
    <p:sldId id="507" r:id="rId42"/>
    <p:sldId id="513" r:id="rId43"/>
    <p:sldId id="482" r:id="rId44"/>
    <p:sldId id="384" r:id="rId45"/>
    <p:sldId id="383" r:id="rId46"/>
    <p:sldId id="484" r:id="rId47"/>
    <p:sldId id="505" r:id="rId48"/>
    <p:sldId id="419" r:id="rId49"/>
    <p:sldId id="547" r:id="rId50"/>
    <p:sldId id="483" r:id="rId51"/>
    <p:sldId id="494" r:id="rId52"/>
    <p:sldId id="446" r:id="rId53"/>
    <p:sldId id="424" r:id="rId54"/>
    <p:sldId id="545" r:id="rId55"/>
    <p:sldId id="257" r:id="rId56"/>
    <p:sldId id="258" r:id="rId57"/>
    <p:sldId id="553" r:id="rId58"/>
    <p:sldId id="510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51E52-66A4-4E3D-A26E-22C994526F66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F8CDE-E0EE-42B7-AFFC-023212312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67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67A8ED9-42EF-413A-9BB6-96CB765E91A0}" type="slidenum">
              <a:rPr lang="en-US" smtClean="0"/>
              <a:pPr eaLnBrk="1" hangingPunct="1"/>
              <a:t>12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1A081-58E6-4949-A5AC-6CFB6EFF0A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375871-4458-4841-8CF3-695608293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14998-2403-47A2-AB95-A28860FA9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05BF1-E82C-4973-8609-2670174C642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4473D-191A-4FD3-8E03-6C672FC9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02440-D095-44B1-A5AA-B19E75B14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72176-561E-40C2-9030-5EB7BEBC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1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8B1F-E77D-4D39-982C-FC03F9B51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6F328-D412-42DD-9F52-2425035B7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8CB55-F585-421A-8970-7657526D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05BF1-E82C-4973-8609-2670174C642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EC95A-6EC9-430E-B1E5-A17574CA5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88C68-627A-4DC8-97DA-1AE387A18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72176-561E-40C2-9030-5EB7BEBC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72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278BCC-A2FB-4819-AEA2-4995A689FE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36670-37F8-457B-B9EC-1C03F162F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ABC6D-EA70-4B4E-99C1-28CD92645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05BF1-E82C-4973-8609-2670174C642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D9314-E313-4705-B487-81555FAE5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83EA8-4D2D-43AF-8C88-ACAC0B09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72176-561E-40C2-9030-5EB7BEBC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2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2828C-12E2-4CDD-BBD2-32A226A39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9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3CC84-FDFD-4844-A9FC-AE70F18A9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48079-7543-41FE-BEC0-C61C7D360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B5044-FE22-44E3-8866-28E390E2E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05BF1-E82C-4973-8609-2670174C642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C065D-4E1A-4D94-8D63-ED62B7E4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642AB-0F19-4D92-8B42-9A247DA5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72176-561E-40C2-9030-5EB7BEBC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65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149A9-B6A7-44D2-9CA1-ACFCDDB7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BC6F5-26E7-4F33-9C2F-70E76D482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7F423-DB4D-4CB8-ABD9-B229F494C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05BF1-E82C-4973-8609-2670174C642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81DA2-BDB6-484C-A916-42618360C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F7088-9B7A-408F-9078-5F2415AE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72176-561E-40C2-9030-5EB7BEBC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95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20E04-F4D5-4122-A67C-2B7DE09B6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91970-3301-48C4-B6E2-2161F1BE0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B2AEE-65EA-46D1-8341-789949232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C25BF-ABB0-4599-9B04-5533F949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05BF1-E82C-4973-8609-2670174C642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C5EA3-4DD8-4BAA-B860-84E3BA205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E0E38-8D72-487A-BC75-ACD2D37B1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72176-561E-40C2-9030-5EB7BEBC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4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12AB2-3B74-4FDC-B313-DDDAE5AE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4CBAE-24F6-4CB7-A66A-AACB24DD9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666EDF-5623-49D7-B445-012F0856C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855D7-4F78-4FB2-A3F4-BF0292DF2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E06634-2303-4EC3-B34E-68B0BC1E9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B758F8-8AA3-4DB1-A809-D9119B0F5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05BF1-E82C-4973-8609-2670174C642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8C4887-3DDA-4DFD-B9D7-9B0FE4961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F2899E-1252-4838-AE9A-3179ACEE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72176-561E-40C2-9030-5EB7BEBC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2F083-2902-4BD9-9B8A-06596530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F618A-3617-43D9-8E94-B4AEB065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05BF1-E82C-4973-8609-2670174C642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2B3B07-1E77-419F-9F95-96D1D08F7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7A1BE-88CD-48F3-A1A5-54D7A916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72176-561E-40C2-9030-5EB7BEBC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1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00E50-B663-49BC-82BF-252611189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05BF1-E82C-4973-8609-2670174C642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07A933-51B3-40E8-8303-8494F2071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7BB72-9195-4F1A-9AB2-E1ABA3B5C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72176-561E-40C2-9030-5EB7BEBC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7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5B07-6021-4F40-A034-124C07840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F8265-366F-4850-BCBD-6C709EF73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1F79D-6489-4EAC-897F-978DA4027E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FBF79-B8CE-4AA0-A1FE-34A4D6592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05BF1-E82C-4973-8609-2670174C642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5511C-50FE-4B1C-98B2-65850688D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CDC42-5E54-42C5-AB23-D6B187A6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72176-561E-40C2-9030-5EB7BEBC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9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8D399-010A-4EE1-8A63-3F551E700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FD543-5001-448D-B2AD-2B3A7FD0CE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CA850-2FB8-4146-BE86-8A43DEA65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E43FB-34DA-417A-920A-E31ABF5C1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05BF1-E82C-4973-8609-2670174C642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4974C-CC64-4760-92DB-49064D13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C1156-291C-431A-82DD-48CB8CF9B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72176-561E-40C2-9030-5EB7BEBC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66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E4C0EF-C361-4EC3-A2BD-A47479253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82B2D-19D1-4969-873C-992EE823B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245E1-7A2E-41BC-A8CD-8BFDD7B72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05BF1-E82C-4973-8609-2670174C6420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4E975-62F5-46BA-8240-DA69D1AD0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1C0F7-CC46-45FE-A190-111267C1E7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72176-561E-40C2-9030-5EB7BEBCA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://www.cinet.gov.vn/userfiles/image/2011/ruong%20bac%20thang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>
            <a:extLst>
              <a:ext uri="{FF2B5EF4-FFF2-40B4-BE49-F238E27FC236}">
                <a16:creationId xmlns:a16="http://schemas.microsoft.com/office/drawing/2014/main" id="{F47AE818-7662-479B-9E2C-F79816D8C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3340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3" name="Text Box 18">
            <a:extLst>
              <a:ext uri="{FF2B5EF4-FFF2-40B4-BE49-F238E27FC236}">
                <a16:creationId xmlns:a16="http://schemas.microsoft.com/office/drawing/2014/main" id="{FA35499D-85A9-4204-A54F-A7E6AFD48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3716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57717" name="Picture 21" descr="t483079">
            <a:extLst>
              <a:ext uri="{FF2B5EF4-FFF2-40B4-BE49-F238E27FC236}">
                <a16:creationId xmlns:a16="http://schemas.microsoft.com/office/drawing/2014/main" id="{DCA35306-3533-4EDA-9A9D-7765C44F8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541D1-405F-41D3-ABB8-DA54F597064B}"/>
              </a:ext>
            </a:extLst>
          </p:cNvPr>
          <p:cNvSpPr/>
          <p:nvPr/>
        </p:nvSpPr>
        <p:spPr>
          <a:xfrm>
            <a:off x="238540" y="106017"/>
            <a:ext cx="11741425" cy="2345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LÃNH THỔ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172CCC-8C5E-477E-903F-25F5A321ADF3}"/>
              </a:ext>
            </a:extLst>
          </p:cNvPr>
          <p:cNvSpPr/>
          <p:nvPr/>
        </p:nvSpPr>
        <p:spPr>
          <a:xfrm>
            <a:off x="238540" y="2504659"/>
            <a:ext cx="11741425" cy="1848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F240B-7DCA-4677-9837-7E287E3F68D0}"/>
              </a:ext>
            </a:extLst>
          </p:cNvPr>
          <p:cNvSpPr/>
          <p:nvPr/>
        </p:nvSpPr>
        <p:spPr>
          <a:xfrm>
            <a:off x="238540" y="4406347"/>
            <a:ext cx="11622156" cy="927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B699E8-F439-4F63-AEF1-16D79A05FC89}"/>
              </a:ext>
            </a:extLst>
          </p:cNvPr>
          <p:cNvSpPr/>
          <p:nvPr/>
        </p:nvSpPr>
        <p:spPr>
          <a:xfrm>
            <a:off x="530087" y="5387008"/>
            <a:ext cx="10667999" cy="13981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06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7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90519_0">
            <a:extLst>
              <a:ext uri="{FF2B5EF4-FFF2-40B4-BE49-F238E27FC236}">
                <a16:creationId xmlns:a16="http://schemas.microsoft.com/office/drawing/2014/main" id="{62D6C859-C957-49CE-8DD1-341D1FE8D99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933" y="-141667"/>
            <a:ext cx="10998558" cy="7328079"/>
          </a:xfrm>
          <a:blipFill dpi="0" rotWithShape="1">
            <a:blip r:embed="rId3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6">
            <a:extLst>
              <a:ext uri="{FF2B5EF4-FFF2-40B4-BE49-F238E27FC236}">
                <a16:creationId xmlns:a16="http://schemas.microsoft.com/office/drawing/2014/main" id="{514F459E-5BC0-4BCB-B2D9-9F488BE3E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33" y="643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Luoc do Tu nhien vung Trung du mien nui Bac 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812800" y="1066800"/>
            <a:ext cx="6443133" cy="2819400"/>
          </a:xfrm>
          <a:custGeom>
            <a:avLst/>
            <a:gdLst>
              <a:gd name="connsiteX0" fmla="*/ 0 w 4751882"/>
              <a:gd name="connsiteY0" fmla="*/ 442769 h 2829836"/>
              <a:gd name="connsiteX1" fmla="*/ 44970 w 4751882"/>
              <a:gd name="connsiteY1" fmla="*/ 412789 h 2829836"/>
              <a:gd name="connsiteX2" fmla="*/ 89941 w 4751882"/>
              <a:gd name="connsiteY2" fmla="*/ 397799 h 2829836"/>
              <a:gd name="connsiteX3" fmla="*/ 134911 w 4751882"/>
              <a:gd name="connsiteY3" fmla="*/ 307858 h 2829836"/>
              <a:gd name="connsiteX4" fmla="*/ 179882 w 4751882"/>
              <a:gd name="connsiteY4" fmla="*/ 277877 h 2829836"/>
              <a:gd name="connsiteX5" fmla="*/ 284813 w 4751882"/>
              <a:gd name="connsiteY5" fmla="*/ 232907 h 2829836"/>
              <a:gd name="connsiteX6" fmla="*/ 359763 w 4751882"/>
              <a:gd name="connsiteY6" fmla="*/ 157956 h 2829836"/>
              <a:gd name="connsiteX7" fmla="*/ 434714 w 4751882"/>
              <a:gd name="connsiteY7" fmla="*/ 97995 h 2829836"/>
              <a:gd name="connsiteX8" fmla="*/ 629586 w 4751882"/>
              <a:gd name="connsiteY8" fmla="*/ 68015 h 2829836"/>
              <a:gd name="connsiteX9" fmla="*/ 719527 w 4751882"/>
              <a:gd name="connsiteY9" fmla="*/ 97995 h 2829836"/>
              <a:gd name="connsiteX10" fmla="*/ 764498 w 4751882"/>
              <a:gd name="connsiteY10" fmla="*/ 112985 h 2829836"/>
              <a:gd name="connsiteX11" fmla="*/ 809468 w 4751882"/>
              <a:gd name="connsiteY11" fmla="*/ 142966 h 2829836"/>
              <a:gd name="connsiteX12" fmla="*/ 899409 w 4751882"/>
              <a:gd name="connsiteY12" fmla="*/ 187936 h 2829836"/>
              <a:gd name="connsiteX13" fmla="*/ 974360 w 4751882"/>
              <a:gd name="connsiteY13" fmla="*/ 262887 h 2829836"/>
              <a:gd name="connsiteX14" fmla="*/ 1049311 w 4751882"/>
              <a:gd name="connsiteY14" fmla="*/ 322848 h 2829836"/>
              <a:gd name="connsiteX15" fmla="*/ 1094282 w 4751882"/>
              <a:gd name="connsiteY15" fmla="*/ 337838 h 2829836"/>
              <a:gd name="connsiteX16" fmla="*/ 1334124 w 4751882"/>
              <a:gd name="connsiteY16" fmla="*/ 277877 h 2829836"/>
              <a:gd name="connsiteX17" fmla="*/ 1364104 w 4751882"/>
              <a:gd name="connsiteY17" fmla="*/ 232907 h 2829836"/>
              <a:gd name="connsiteX18" fmla="*/ 1394085 w 4751882"/>
              <a:gd name="connsiteY18" fmla="*/ 127976 h 2829836"/>
              <a:gd name="connsiteX19" fmla="*/ 1424065 w 4751882"/>
              <a:gd name="connsiteY19" fmla="*/ 97995 h 2829836"/>
              <a:gd name="connsiteX20" fmla="*/ 1454045 w 4751882"/>
              <a:gd name="connsiteY20" fmla="*/ 53025 h 2829836"/>
              <a:gd name="connsiteX21" fmla="*/ 1499016 w 4751882"/>
              <a:gd name="connsiteY21" fmla="*/ 38035 h 2829836"/>
              <a:gd name="connsiteX22" fmla="*/ 1618937 w 4751882"/>
              <a:gd name="connsiteY22" fmla="*/ 53025 h 2829836"/>
              <a:gd name="connsiteX23" fmla="*/ 1648918 w 4751882"/>
              <a:gd name="connsiteY23" fmla="*/ 83005 h 2829836"/>
              <a:gd name="connsiteX24" fmla="*/ 1693888 w 4751882"/>
              <a:gd name="connsiteY24" fmla="*/ 112985 h 2829836"/>
              <a:gd name="connsiteX25" fmla="*/ 1828800 w 4751882"/>
              <a:gd name="connsiteY25" fmla="*/ 187936 h 2829836"/>
              <a:gd name="connsiteX26" fmla="*/ 1873770 w 4751882"/>
              <a:gd name="connsiteY26" fmla="*/ 97995 h 2829836"/>
              <a:gd name="connsiteX27" fmla="*/ 1918741 w 4751882"/>
              <a:gd name="connsiteY27" fmla="*/ 83005 h 2829836"/>
              <a:gd name="connsiteX28" fmla="*/ 2023672 w 4751882"/>
              <a:gd name="connsiteY28" fmla="*/ 97995 h 2829836"/>
              <a:gd name="connsiteX29" fmla="*/ 2128603 w 4751882"/>
              <a:gd name="connsiteY29" fmla="*/ 217917 h 2829836"/>
              <a:gd name="connsiteX30" fmla="*/ 2173573 w 4751882"/>
              <a:gd name="connsiteY30" fmla="*/ 247897 h 2829836"/>
              <a:gd name="connsiteX31" fmla="*/ 2203554 w 4751882"/>
              <a:gd name="connsiteY31" fmla="*/ 277877 h 2829836"/>
              <a:gd name="connsiteX32" fmla="*/ 2293495 w 4751882"/>
              <a:gd name="connsiteY32" fmla="*/ 307858 h 2829836"/>
              <a:gd name="connsiteX33" fmla="*/ 2383436 w 4751882"/>
              <a:gd name="connsiteY33" fmla="*/ 367818 h 2829836"/>
              <a:gd name="connsiteX34" fmla="*/ 2533337 w 4751882"/>
              <a:gd name="connsiteY34" fmla="*/ 412789 h 2829836"/>
              <a:gd name="connsiteX35" fmla="*/ 2563318 w 4751882"/>
              <a:gd name="connsiteY35" fmla="*/ 442769 h 2829836"/>
              <a:gd name="connsiteX36" fmla="*/ 2653259 w 4751882"/>
              <a:gd name="connsiteY36" fmla="*/ 502730 h 2829836"/>
              <a:gd name="connsiteX37" fmla="*/ 2728209 w 4751882"/>
              <a:gd name="connsiteY37" fmla="*/ 577681 h 2829836"/>
              <a:gd name="connsiteX38" fmla="*/ 2758190 w 4751882"/>
              <a:gd name="connsiteY38" fmla="*/ 622651 h 2829836"/>
              <a:gd name="connsiteX39" fmla="*/ 2878111 w 4751882"/>
              <a:gd name="connsiteY39" fmla="*/ 727582 h 2829836"/>
              <a:gd name="connsiteX40" fmla="*/ 2938072 w 4751882"/>
              <a:gd name="connsiteY40" fmla="*/ 802533 h 2829836"/>
              <a:gd name="connsiteX41" fmla="*/ 2983042 w 4751882"/>
              <a:gd name="connsiteY41" fmla="*/ 832513 h 2829836"/>
              <a:gd name="connsiteX42" fmla="*/ 3057993 w 4751882"/>
              <a:gd name="connsiteY42" fmla="*/ 877484 h 2829836"/>
              <a:gd name="connsiteX43" fmla="*/ 3102963 w 4751882"/>
              <a:gd name="connsiteY43" fmla="*/ 922454 h 2829836"/>
              <a:gd name="connsiteX44" fmla="*/ 3192904 w 4751882"/>
              <a:gd name="connsiteY44" fmla="*/ 982415 h 2829836"/>
              <a:gd name="connsiteX45" fmla="*/ 3237875 w 4751882"/>
              <a:gd name="connsiteY45" fmla="*/ 1012395 h 2829836"/>
              <a:gd name="connsiteX46" fmla="*/ 3327816 w 4751882"/>
              <a:gd name="connsiteY46" fmla="*/ 1072356 h 2829836"/>
              <a:gd name="connsiteX47" fmla="*/ 3462727 w 4751882"/>
              <a:gd name="connsiteY47" fmla="*/ 1177287 h 2829836"/>
              <a:gd name="connsiteX48" fmla="*/ 3507698 w 4751882"/>
              <a:gd name="connsiteY48" fmla="*/ 1192277 h 2829836"/>
              <a:gd name="connsiteX49" fmla="*/ 3582649 w 4751882"/>
              <a:gd name="connsiteY49" fmla="*/ 1252238 h 2829836"/>
              <a:gd name="connsiteX50" fmla="*/ 3702570 w 4751882"/>
              <a:gd name="connsiteY50" fmla="*/ 1357169 h 2829836"/>
              <a:gd name="connsiteX51" fmla="*/ 3747541 w 4751882"/>
              <a:gd name="connsiteY51" fmla="*/ 1402140 h 2829836"/>
              <a:gd name="connsiteX52" fmla="*/ 3807501 w 4751882"/>
              <a:gd name="connsiteY52" fmla="*/ 1492081 h 2829836"/>
              <a:gd name="connsiteX53" fmla="*/ 3882452 w 4751882"/>
              <a:gd name="connsiteY53" fmla="*/ 1597012 h 2829836"/>
              <a:gd name="connsiteX54" fmla="*/ 3942413 w 4751882"/>
              <a:gd name="connsiteY54" fmla="*/ 1686953 h 2829836"/>
              <a:gd name="connsiteX55" fmla="*/ 3987383 w 4751882"/>
              <a:gd name="connsiteY55" fmla="*/ 1746913 h 2829836"/>
              <a:gd name="connsiteX56" fmla="*/ 4047344 w 4751882"/>
              <a:gd name="connsiteY56" fmla="*/ 1806874 h 2829836"/>
              <a:gd name="connsiteX57" fmla="*/ 4092314 w 4751882"/>
              <a:gd name="connsiteY57" fmla="*/ 1896815 h 2829836"/>
              <a:gd name="connsiteX58" fmla="*/ 4107304 w 4751882"/>
              <a:gd name="connsiteY58" fmla="*/ 1941785 h 2829836"/>
              <a:gd name="connsiteX59" fmla="*/ 4047344 w 4751882"/>
              <a:gd name="connsiteY59" fmla="*/ 1971766 h 2829836"/>
              <a:gd name="connsiteX60" fmla="*/ 4137285 w 4751882"/>
              <a:gd name="connsiteY60" fmla="*/ 2031726 h 2829836"/>
              <a:gd name="connsiteX61" fmla="*/ 4242216 w 4751882"/>
              <a:gd name="connsiteY61" fmla="*/ 2151648 h 2829836"/>
              <a:gd name="connsiteX62" fmla="*/ 4257206 w 4751882"/>
              <a:gd name="connsiteY62" fmla="*/ 2211608 h 2829836"/>
              <a:gd name="connsiteX63" fmla="*/ 4302177 w 4751882"/>
              <a:gd name="connsiteY63" fmla="*/ 2226599 h 2829836"/>
              <a:gd name="connsiteX64" fmla="*/ 4437088 w 4751882"/>
              <a:gd name="connsiteY64" fmla="*/ 2241589 h 2829836"/>
              <a:gd name="connsiteX65" fmla="*/ 4527029 w 4751882"/>
              <a:gd name="connsiteY65" fmla="*/ 2421471 h 2829836"/>
              <a:gd name="connsiteX66" fmla="*/ 4572000 w 4751882"/>
              <a:gd name="connsiteY66" fmla="*/ 2526402 h 2829836"/>
              <a:gd name="connsiteX67" fmla="*/ 4691921 w 4751882"/>
              <a:gd name="connsiteY67" fmla="*/ 2541392 h 2829836"/>
              <a:gd name="connsiteX68" fmla="*/ 4736891 w 4751882"/>
              <a:gd name="connsiteY68" fmla="*/ 2721274 h 2829836"/>
              <a:gd name="connsiteX69" fmla="*/ 4751882 w 4751882"/>
              <a:gd name="connsiteY69" fmla="*/ 2766244 h 2829836"/>
              <a:gd name="connsiteX70" fmla="*/ 4736891 w 4751882"/>
              <a:gd name="connsiteY70" fmla="*/ 2706284 h 2829836"/>
              <a:gd name="connsiteX71" fmla="*/ 4646950 w 4751882"/>
              <a:gd name="connsiteY71" fmla="*/ 2736264 h 2829836"/>
              <a:gd name="connsiteX72" fmla="*/ 4557009 w 4751882"/>
              <a:gd name="connsiteY72" fmla="*/ 2796225 h 2829836"/>
              <a:gd name="connsiteX73" fmla="*/ 4122295 w 4751882"/>
              <a:gd name="connsiteY73" fmla="*/ 2766244 h 2829836"/>
              <a:gd name="connsiteX74" fmla="*/ 4047344 w 4751882"/>
              <a:gd name="connsiteY74" fmla="*/ 2691294 h 2829836"/>
              <a:gd name="connsiteX75" fmla="*/ 4017363 w 4751882"/>
              <a:gd name="connsiteY75" fmla="*/ 2661313 h 2829836"/>
              <a:gd name="connsiteX76" fmla="*/ 3942413 w 4751882"/>
              <a:gd name="connsiteY76" fmla="*/ 2646323 h 2829836"/>
              <a:gd name="connsiteX77" fmla="*/ 3792511 w 4751882"/>
              <a:gd name="connsiteY77" fmla="*/ 2586363 h 2829836"/>
              <a:gd name="connsiteX78" fmla="*/ 3717560 w 4751882"/>
              <a:gd name="connsiteY78" fmla="*/ 2526402 h 2829836"/>
              <a:gd name="connsiteX79" fmla="*/ 3597639 w 4751882"/>
              <a:gd name="connsiteY79" fmla="*/ 2466441 h 2829836"/>
              <a:gd name="connsiteX80" fmla="*/ 3507698 w 4751882"/>
              <a:gd name="connsiteY80" fmla="*/ 2451451 h 2829836"/>
              <a:gd name="connsiteX81" fmla="*/ 3462727 w 4751882"/>
              <a:gd name="connsiteY81" fmla="*/ 2421471 h 2829836"/>
              <a:gd name="connsiteX82" fmla="*/ 3417757 w 4751882"/>
              <a:gd name="connsiteY82" fmla="*/ 2406481 h 2829836"/>
              <a:gd name="connsiteX83" fmla="*/ 2968052 w 4751882"/>
              <a:gd name="connsiteY83" fmla="*/ 2391490 h 2829836"/>
              <a:gd name="connsiteX84" fmla="*/ 2908091 w 4751882"/>
              <a:gd name="connsiteY84" fmla="*/ 2361510 h 2829836"/>
              <a:gd name="connsiteX85" fmla="*/ 2818150 w 4751882"/>
              <a:gd name="connsiteY85" fmla="*/ 2331530 h 2829836"/>
              <a:gd name="connsiteX86" fmla="*/ 2803160 w 4751882"/>
              <a:gd name="connsiteY86" fmla="*/ 2271569 h 2829836"/>
              <a:gd name="connsiteX87" fmla="*/ 2713219 w 4751882"/>
              <a:gd name="connsiteY87" fmla="*/ 2196618 h 2829836"/>
              <a:gd name="connsiteX88" fmla="*/ 2668249 w 4751882"/>
              <a:gd name="connsiteY88" fmla="*/ 2151648 h 2829836"/>
              <a:gd name="connsiteX89" fmla="*/ 2638268 w 4751882"/>
              <a:gd name="connsiteY89" fmla="*/ 2076697 h 2829836"/>
              <a:gd name="connsiteX90" fmla="*/ 2233534 w 4751882"/>
              <a:gd name="connsiteY90" fmla="*/ 2046717 h 2829836"/>
              <a:gd name="connsiteX91" fmla="*/ 2143593 w 4751882"/>
              <a:gd name="connsiteY91" fmla="*/ 2061707 h 2829836"/>
              <a:gd name="connsiteX92" fmla="*/ 2098622 w 4751882"/>
              <a:gd name="connsiteY92" fmla="*/ 2076697 h 2829836"/>
              <a:gd name="connsiteX93" fmla="*/ 2083632 w 4751882"/>
              <a:gd name="connsiteY93" fmla="*/ 2121667 h 2829836"/>
              <a:gd name="connsiteX94" fmla="*/ 2068642 w 4751882"/>
              <a:gd name="connsiteY94" fmla="*/ 2211608 h 2829836"/>
              <a:gd name="connsiteX95" fmla="*/ 1978701 w 4751882"/>
              <a:gd name="connsiteY95" fmla="*/ 2241589 h 2829836"/>
              <a:gd name="connsiteX96" fmla="*/ 1933731 w 4751882"/>
              <a:gd name="connsiteY96" fmla="*/ 2286559 h 2829836"/>
              <a:gd name="connsiteX97" fmla="*/ 1723868 w 4751882"/>
              <a:gd name="connsiteY97" fmla="*/ 2286559 h 2829836"/>
              <a:gd name="connsiteX98" fmla="*/ 1693888 w 4751882"/>
              <a:gd name="connsiteY98" fmla="*/ 2226599 h 2829836"/>
              <a:gd name="connsiteX99" fmla="*/ 1558977 w 4751882"/>
              <a:gd name="connsiteY99" fmla="*/ 2181628 h 2829836"/>
              <a:gd name="connsiteX100" fmla="*/ 1514006 w 4751882"/>
              <a:gd name="connsiteY100" fmla="*/ 2166638 h 2829836"/>
              <a:gd name="connsiteX101" fmla="*/ 1469036 w 4751882"/>
              <a:gd name="connsiteY101" fmla="*/ 2151648 h 2829836"/>
              <a:gd name="connsiteX102" fmla="*/ 1394085 w 4751882"/>
              <a:gd name="connsiteY102" fmla="*/ 2046717 h 2829836"/>
              <a:gd name="connsiteX103" fmla="*/ 1334124 w 4751882"/>
              <a:gd name="connsiteY103" fmla="*/ 2016736 h 2829836"/>
              <a:gd name="connsiteX104" fmla="*/ 1214203 w 4751882"/>
              <a:gd name="connsiteY104" fmla="*/ 1986756 h 2829836"/>
              <a:gd name="connsiteX105" fmla="*/ 1094282 w 4751882"/>
              <a:gd name="connsiteY105" fmla="*/ 1851844 h 2829836"/>
              <a:gd name="connsiteX106" fmla="*/ 1049311 w 4751882"/>
              <a:gd name="connsiteY106" fmla="*/ 1761903 h 2829836"/>
              <a:gd name="connsiteX107" fmla="*/ 1034321 w 4751882"/>
              <a:gd name="connsiteY107" fmla="*/ 1716933 h 2829836"/>
              <a:gd name="connsiteX108" fmla="*/ 989350 w 4751882"/>
              <a:gd name="connsiteY108" fmla="*/ 1701943 h 2829836"/>
              <a:gd name="connsiteX109" fmla="*/ 944380 w 4751882"/>
              <a:gd name="connsiteY109" fmla="*/ 1656972 h 2829836"/>
              <a:gd name="connsiteX110" fmla="*/ 899409 w 4751882"/>
              <a:gd name="connsiteY110" fmla="*/ 1641982 h 2829836"/>
              <a:gd name="connsiteX111" fmla="*/ 869429 w 4751882"/>
              <a:gd name="connsiteY111" fmla="*/ 1582022 h 2829836"/>
              <a:gd name="connsiteX112" fmla="*/ 899409 w 4751882"/>
              <a:gd name="connsiteY112" fmla="*/ 1537051 h 2829836"/>
              <a:gd name="connsiteX113" fmla="*/ 944380 w 4751882"/>
              <a:gd name="connsiteY113" fmla="*/ 1492081 h 2829836"/>
              <a:gd name="connsiteX114" fmla="*/ 1034321 w 4751882"/>
              <a:gd name="connsiteY114" fmla="*/ 1357169 h 2829836"/>
              <a:gd name="connsiteX115" fmla="*/ 1079291 w 4751882"/>
              <a:gd name="connsiteY115" fmla="*/ 1312199 h 2829836"/>
              <a:gd name="connsiteX116" fmla="*/ 1124262 w 4751882"/>
              <a:gd name="connsiteY116" fmla="*/ 1282218 h 2829836"/>
              <a:gd name="connsiteX117" fmla="*/ 1139252 w 4751882"/>
              <a:gd name="connsiteY117" fmla="*/ 1237248 h 2829836"/>
              <a:gd name="connsiteX118" fmla="*/ 1109272 w 4751882"/>
              <a:gd name="connsiteY118" fmla="*/ 1192277 h 2829836"/>
              <a:gd name="connsiteX119" fmla="*/ 1064301 w 4751882"/>
              <a:gd name="connsiteY119" fmla="*/ 1162297 h 2829836"/>
              <a:gd name="connsiteX120" fmla="*/ 929390 w 4751882"/>
              <a:gd name="connsiteY120" fmla="*/ 1132317 h 2829836"/>
              <a:gd name="connsiteX121" fmla="*/ 884419 w 4751882"/>
              <a:gd name="connsiteY121" fmla="*/ 1057366 h 2829836"/>
              <a:gd name="connsiteX122" fmla="*/ 809468 w 4751882"/>
              <a:gd name="connsiteY122" fmla="*/ 1132317 h 2829836"/>
              <a:gd name="connsiteX123" fmla="*/ 689547 w 4751882"/>
              <a:gd name="connsiteY123" fmla="*/ 1162297 h 2829836"/>
              <a:gd name="connsiteX124" fmla="*/ 644577 w 4751882"/>
              <a:gd name="connsiteY124" fmla="*/ 1177287 h 2829836"/>
              <a:gd name="connsiteX125" fmla="*/ 614596 w 4751882"/>
              <a:gd name="connsiteY125" fmla="*/ 1147307 h 2829836"/>
              <a:gd name="connsiteX126" fmla="*/ 599606 w 4751882"/>
              <a:gd name="connsiteY126" fmla="*/ 1087346 h 2829836"/>
              <a:gd name="connsiteX127" fmla="*/ 584616 w 4751882"/>
              <a:gd name="connsiteY127" fmla="*/ 1042376 h 2829836"/>
              <a:gd name="connsiteX128" fmla="*/ 524655 w 4751882"/>
              <a:gd name="connsiteY128" fmla="*/ 907464 h 2829836"/>
              <a:gd name="connsiteX129" fmla="*/ 449704 w 4751882"/>
              <a:gd name="connsiteY129" fmla="*/ 832513 h 2829836"/>
              <a:gd name="connsiteX130" fmla="*/ 434714 w 4751882"/>
              <a:gd name="connsiteY130" fmla="*/ 787543 h 2829836"/>
              <a:gd name="connsiteX131" fmla="*/ 389744 w 4751882"/>
              <a:gd name="connsiteY131" fmla="*/ 742572 h 2829836"/>
              <a:gd name="connsiteX132" fmla="*/ 359763 w 4751882"/>
              <a:gd name="connsiteY132" fmla="*/ 697602 h 2829836"/>
              <a:gd name="connsiteX133" fmla="*/ 299803 w 4751882"/>
              <a:gd name="connsiteY133" fmla="*/ 562690 h 2829836"/>
              <a:gd name="connsiteX134" fmla="*/ 269822 w 4751882"/>
              <a:gd name="connsiteY134" fmla="*/ 532710 h 2829836"/>
              <a:gd name="connsiteX135" fmla="*/ 194872 w 4751882"/>
              <a:gd name="connsiteY135" fmla="*/ 487740 h 2829836"/>
              <a:gd name="connsiteX136" fmla="*/ 164891 w 4751882"/>
              <a:gd name="connsiteY136" fmla="*/ 442769 h 2829836"/>
              <a:gd name="connsiteX137" fmla="*/ 74950 w 4751882"/>
              <a:gd name="connsiteY137" fmla="*/ 397799 h 2829836"/>
              <a:gd name="connsiteX138" fmla="*/ 134911 w 4751882"/>
              <a:gd name="connsiteY138" fmla="*/ 472749 h 2829836"/>
              <a:gd name="connsiteX139" fmla="*/ 179882 w 4751882"/>
              <a:gd name="connsiteY139" fmla="*/ 592671 h 2829836"/>
              <a:gd name="connsiteX140" fmla="*/ 194872 w 4751882"/>
              <a:gd name="connsiteY140" fmla="*/ 652631 h 2829836"/>
              <a:gd name="connsiteX141" fmla="*/ 209862 w 4751882"/>
              <a:gd name="connsiteY141" fmla="*/ 697602 h 2829836"/>
              <a:gd name="connsiteX142" fmla="*/ 194872 w 4751882"/>
              <a:gd name="connsiteY142" fmla="*/ 517720 h 2829836"/>
              <a:gd name="connsiteX143" fmla="*/ 164891 w 4751882"/>
              <a:gd name="connsiteY143" fmla="*/ 487740 h 2829836"/>
              <a:gd name="connsiteX144" fmla="*/ 74950 w 4751882"/>
              <a:gd name="connsiteY144" fmla="*/ 457759 h 2829836"/>
              <a:gd name="connsiteX145" fmla="*/ 29980 w 4751882"/>
              <a:gd name="connsiteY145" fmla="*/ 427779 h 2829836"/>
              <a:gd name="connsiteX146" fmla="*/ 74950 w 4751882"/>
              <a:gd name="connsiteY146" fmla="*/ 412789 h 2829836"/>
              <a:gd name="connsiteX147" fmla="*/ 104931 w 4751882"/>
              <a:gd name="connsiteY147" fmla="*/ 442769 h 2829836"/>
              <a:gd name="connsiteX148" fmla="*/ 164891 w 4751882"/>
              <a:gd name="connsiteY148" fmla="*/ 517720 h 2829836"/>
              <a:gd name="connsiteX149" fmla="*/ 179882 w 4751882"/>
              <a:gd name="connsiteY149" fmla="*/ 562690 h 2829836"/>
              <a:gd name="connsiteX150" fmla="*/ 209862 w 4751882"/>
              <a:gd name="connsiteY150" fmla="*/ 592671 h 2829836"/>
              <a:gd name="connsiteX151" fmla="*/ 314793 w 4751882"/>
              <a:gd name="connsiteY151" fmla="*/ 652631 h 2829836"/>
              <a:gd name="connsiteX152" fmla="*/ 404734 w 4751882"/>
              <a:gd name="connsiteY152" fmla="*/ 712592 h 2829836"/>
              <a:gd name="connsiteX153" fmla="*/ 359763 w 4751882"/>
              <a:gd name="connsiteY153" fmla="*/ 802533 h 2829836"/>
              <a:gd name="connsiteX154" fmla="*/ 494675 w 4751882"/>
              <a:gd name="connsiteY154" fmla="*/ 817523 h 2829836"/>
              <a:gd name="connsiteX155" fmla="*/ 314793 w 4751882"/>
              <a:gd name="connsiteY155" fmla="*/ 712592 h 282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4751882" h="2829836">
                <a:moveTo>
                  <a:pt x="0" y="442769"/>
                </a:moveTo>
                <a:cubicBezTo>
                  <a:pt x="14990" y="432776"/>
                  <a:pt x="28856" y="420846"/>
                  <a:pt x="44970" y="412789"/>
                </a:cubicBezTo>
                <a:cubicBezTo>
                  <a:pt x="59103" y="405723"/>
                  <a:pt x="77602" y="407670"/>
                  <a:pt x="89941" y="397799"/>
                </a:cubicBezTo>
                <a:cubicBezTo>
                  <a:pt x="160143" y="341637"/>
                  <a:pt x="86634" y="368204"/>
                  <a:pt x="134911" y="307858"/>
                </a:cubicBezTo>
                <a:cubicBezTo>
                  <a:pt x="146166" y="293790"/>
                  <a:pt x="164240" y="286816"/>
                  <a:pt x="179882" y="277877"/>
                </a:cubicBezTo>
                <a:cubicBezTo>
                  <a:pt x="231747" y="248240"/>
                  <a:pt x="234361" y="249724"/>
                  <a:pt x="284813" y="232907"/>
                </a:cubicBezTo>
                <a:cubicBezTo>
                  <a:pt x="309796" y="207923"/>
                  <a:pt x="330365" y="177554"/>
                  <a:pt x="359763" y="157956"/>
                </a:cubicBezTo>
                <a:cubicBezTo>
                  <a:pt x="416493" y="120137"/>
                  <a:pt x="391995" y="140715"/>
                  <a:pt x="434714" y="97995"/>
                </a:cubicBezTo>
                <a:cubicBezTo>
                  <a:pt x="467379" y="0"/>
                  <a:pt x="439106" y="36269"/>
                  <a:pt x="629586" y="68015"/>
                </a:cubicBezTo>
                <a:cubicBezTo>
                  <a:pt x="660758" y="73210"/>
                  <a:pt x="689547" y="88002"/>
                  <a:pt x="719527" y="97995"/>
                </a:cubicBezTo>
                <a:lnTo>
                  <a:pt x="764498" y="112985"/>
                </a:lnTo>
                <a:cubicBezTo>
                  <a:pt x="779488" y="122979"/>
                  <a:pt x="793354" y="134909"/>
                  <a:pt x="809468" y="142966"/>
                </a:cubicBezTo>
                <a:cubicBezTo>
                  <a:pt x="870797" y="173631"/>
                  <a:pt x="842128" y="137815"/>
                  <a:pt x="899409" y="187936"/>
                </a:cubicBezTo>
                <a:cubicBezTo>
                  <a:pt x="925999" y="211202"/>
                  <a:pt x="949376" y="237903"/>
                  <a:pt x="974360" y="262887"/>
                </a:cubicBezTo>
                <a:cubicBezTo>
                  <a:pt x="1002242" y="290769"/>
                  <a:pt x="1011497" y="303941"/>
                  <a:pt x="1049311" y="322848"/>
                </a:cubicBezTo>
                <a:cubicBezTo>
                  <a:pt x="1063444" y="329915"/>
                  <a:pt x="1079292" y="332841"/>
                  <a:pt x="1094282" y="337838"/>
                </a:cubicBezTo>
                <a:cubicBezTo>
                  <a:pt x="1430170" y="315446"/>
                  <a:pt x="1275340" y="395446"/>
                  <a:pt x="1334124" y="277877"/>
                </a:cubicBezTo>
                <a:cubicBezTo>
                  <a:pt x="1342181" y="261763"/>
                  <a:pt x="1354111" y="247897"/>
                  <a:pt x="1364104" y="232907"/>
                </a:cubicBezTo>
                <a:cubicBezTo>
                  <a:pt x="1366904" y="221709"/>
                  <a:pt x="1384870" y="143335"/>
                  <a:pt x="1394085" y="127976"/>
                </a:cubicBezTo>
                <a:cubicBezTo>
                  <a:pt x="1401356" y="115857"/>
                  <a:pt x="1415236" y="109031"/>
                  <a:pt x="1424065" y="97995"/>
                </a:cubicBezTo>
                <a:cubicBezTo>
                  <a:pt x="1435319" y="83927"/>
                  <a:pt x="1439977" y="64279"/>
                  <a:pt x="1454045" y="53025"/>
                </a:cubicBezTo>
                <a:cubicBezTo>
                  <a:pt x="1466384" y="43154"/>
                  <a:pt x="1484026" y="43032"/>
                  <a:pt x="1499016" y="38035"/>
                </a:cubicBezTo>
                <a:cubicBezTo>
                  <a:pt x="1538990" y="43032"/>
                  <a:pt x="1580351" y="41449"/>
                  <a:pt x="1618937" y="53025"/>
                </a:cubicBezTo>
                <a:cubicBezTo>
                  <a:pt x="1632474" y="57086"/>
                  <a:pt x="1637882" y="74176"/>
                  <a:pt x="1648918" y="83005"/>
                </a:cubicBezTo>
                <a:cubicBezTo>
                  <a:pt x="1662986" y="94259"/>
                  <a:pt x="1678898" y="102992"/>
                  <a:pt x="1693888" y="112985"/>
                </a:cubicBezTo>
                <a:cubicBezTo>
                  <a:pt x="1767982" y="224125"/>
                  <a:pt x="1718517" y="209992"/>
                  <a:pt x="1828800" y="187936"/>
                </a:cubicBezTo>
                <a:cubicBezTo>
                  <a:pt x="1838675" y="158312"/>
                  <a:pt x="1847354" y="119128"/>
                  <a:pt x="1873770" y="97995"/>
                </a:cubicBezTo>
                <a:cubicBezTo>
                  <a:pt x="1886109" y="88124"/>
                  <a:pt x="1903751" y="88002"/>
                  <a:pt x="1918741" y="83005"/>
                </a:cubicBezTo>
                <a:cubicBezTo>
                  <a:pt x="1953718" y="88002"/>
                  <a:pt x="1992070" y="82194"/>
                  <a:pt x="2023672" y="97995"/>
                </a:cubicBezTo>
                <a:cubicBezTo>
                  <a:pt x="2120899" y="146609"/>
                  <a:pt x="2074160" y="163474"/>
                  <a:pt x="2128603" y="217917"/>
                </a:cubicBezTo>
                <a:cubicBezTo>
                  <a:pt x="2141342" y="230656"/>
                  <a:pt x="2159505" y="236643"/>
                  <a:pt x="2173573" y="247897"/>
                </a:cubicBezTo>
                <a:cubicBezTo>
                  <a:pt x="2184609" y="256726"/>
                  <a:pt x="2190913" y="271557"/>
                  <a:pt x="2203554" y="277877"/>
                </a:cubicBezTo>
                <a:cubicBezTo>
                  <a:pt x="2231820" y="292010"/>
                  <a:pt x="2267200" y="290328"/>
                  <a:pt x="2293495" y="307858"/>
                </a:cubicBezTo>
                <a:cubicBezTo>
                  <a:pt x="2323475" y="327845"/>
                  <a:pt x="2349253" y="356424"/>
                  <a:pt x="2383436" y="367818"/>
                </a:cubicBezTo>
                <a:cubicBezTo>
                  <a:pt x="2492922" y="404314"/>
                  <a:pt x="2442718" y="390134"/>
                  <a:pt x="2533337" y="412789"/>
                </a:cubicBezTo>
                <a:cubicBezTo>
                  <a:pt x="2543331" y="422782"/>
                  <a:pt x="2552012" y="434289"/>
                  <a:pt x="2563318" y="442769"/>
                </a:cubicBezTo>
                <a:cubicBezTo>
                  <a:pt x="2592144" y="464388"/>
                  <a:pt x="2653259" y="502730"/>
                  <a:pt x="2653259" y="502730"/>
                </a:cubicBezTo>
                <a:cubicBezTo>
                  <a:pt x="2733203" y="622645"/>
                  <a:pt x="2628279" y="477751"/>
                  <a:pt x="2728209" y="577681"/>
                </a:cubicBezTo>
                <a:cubicBezTo>
                  <a:pt x="2740948" y="590420"/>
                  <a:pt x="2746326" y="609093"/>
                  <a:pt x="2758190" y="622651"/>
                </a:cubicBezTo>
                <a:cubicBezTo>
                  <a:pt x="2866072" y="745944"/>
                  <a:pt x="2793447" y="659850"/>
                  <a:pt x="2878111" y="727582"/>
                </a:cubicBezTo>
                <a:cubicBezTo>
                  <a:pt x="2952279" y="786917"/>
                  <a:pt x="2860162" y="724624"/>
                  <a:pt x="2938072" y="802533"/>
                </a:cubicBezTo>
                <a:cubicBezTo>
                  <a:pt x="2950811" y="815272"/>
                  <a:pt x="2968974" y="821259"/>
                  <a:pt x="2983042" y="832513"/>
                </a:cubicBezTo>
                <a:cubicBezTo>
                  <a:pt x="3041833" y="879546"/>
                  <a:pt x="2979894" y="851452"/>
                  <a:pt x="3057993" y="877484"/>
                </a:cubicBezTo>
                <a:cubicBezTo>
                  <a:pt x="3072983" y="892474"/>
                  <a:pt x="3086229" y="909439"/>
                  <a:pt x="3102963" y="922454"/>
                </a:cubicBezTo>
                <a:cubicBezTo>
                  <a:pt x="3131405" y="944575"/>
                  <a:pt x="3162924" y="962428"/>
                  <a:pt x="3192904" y="982415"/>
                </a:cubicBezTo>
                <a:cubicBezTo>
                  <a:pt x="3207894" y="992408"/>
                  <a:pt x="3225136" y="999656"/>
                  <a:pt x="3237875" y="1012395"/>
                </a:cubicBezTo>
                <a:cubicBezTo>
                  <a:pt x="3294018" y="1068539"/>
                  <a:pt x="3262734" y="1050662"/>
                  <a:pt x="3327816" y="1072356"/>
                </a:cubicBezTo>
                <a:cubicBezTo>
                  <a:pt x="3366617" y="1111157"/>
                  <a:pt x="3408938" y="1159358"/>
                  <a:pt x="3462727" y="1177287"/>
                </a:cubicBezTo>
                <a:lnTo>
                  <a:pt x="3507698" y="1192277"/>
                </a:lnTo>
                <a:cubicBezTo>
                  <a:pt x="3646125" y="1284564"/>
                  <a:pt x="3475839" y="1166792"/>
                  <a:pt x="3582649" y="1252238"/>
                </a:cubicBezTo>
                <a:cubicBezTo>
                  <a:pt x="3706589" y="1351389"/>
                  <a:pt x="3517660" y="1172259"/>
                  <a:pt x="3702570" y="1357169"/>
                </a:cubicBezTo>
                <a:cubicBezTo>
                  <a:pt x="3717560" y="1372159"/>
                  <a:pt x="3738060" y="1383179"/>
                  <a:pt x="3747541" y="1402140"/>
                </a:cubicBezTo>
                <a:cubicBezTo>
                  <a:pt x="3783841" y="1474741"/>
                  <a:pt x="3761720" y="1446299"/>
                  <a:pt x="3807501" y="1492081"/>
                </a:cubicBezTo>
                <a:cubicBezTo>
                  <a:pt x="3844684" y="1603630"/>
                  <a:pt x="3787607" y="1454746"/>
                  <a:pt x="3882452" y="1597012"/>
                </a:cubicBezTo>
                <a:cubicBezTo>
                  <a:pt x="3902439" y="1626992"/>
                  <a:pt x="3920794" y="1658127"/>
                  <a:pt x="3942413" y="1686953"/>
                </a:cubicBezTo>
                <a:cubicBezTo>
                  <a:pt x="3957403" y="1706940"/>
                  <a:pt x="3970931" y="1728111"/>
                  <a:pt x="3987383" y="1746913"/>
                </a:cubicBezTo>
                <a:cubicBezTo>
                  <a:pt x="4005996" y="1768185"/>
                  <a:pt x="4047344" y="1806874"/>
                  <a:pt x="4047344" y="1806874"/>
                </a:cubicBezTo>
                <a:cubicBezTo>
                  <a:pt x="4085022" y="1919907"/>
                  <a:pt x="4034197" y="1780580"/>
                  <a:pt x="4092314" y="1896815"/>
                </a:cubicBezTo>
                <a:cubicBezTo>
                  <a:pt x="4099380" y="1910948"/>
                  <a:pt x="4102307" y="1926795"/>
                  <a:pt x="4107304" y="1941785"/>
                </a:cubicBezTo>
                <a:cubicBezTo>
                  <a:pt x="4087317" y="1951779"/>
                  <a:pt x="4040277" y="1950567"/>
                  <a:pt x="4047344" y="1971766"/>
                </a:cubicBezTo>
                <a:cubicBezTo>
                  <a:pt x="4058738" y="2005949"/>
                  <a:pt x="4111807" y="2006248"/>
                  <a:pt x="4137285" y="2031726"/>
                </a:cubicBezTo>
                <a:cubicBezTo>
                  <a:pt x="4224975" y="2119416"/>
                  <a:pt x="4192638" y="2077279"/>
                  <a:pt x="4242216" y="2151648"/>
                </a:cubicBezTo>
                <a:cubicBezTo>
                  <a:pt x="4247213" y="2171635"/>
                  <a:pt x="4244336" y="2195521"/>
                  <a:pt x="4257206" y="2211608"/>
                </a:cubicBezTo>
                <a:cubicBezTo>
                  <a:pt x="4267077" y="2223947"/>
                  <a:pt x="4286591" y="2224001"/>
                  <a:pt x="4302177" y="2226599"/>
                </a:cubicBezTo>
                <a:cubicBezTo>
                  <a:pt x="4346808" y="2234038"/>
                  <a:pt x="4392118" y="2236592"/>
                  <a:pt x="4437088" y="2241589"/>
                </a:cubicBezTo>
                <a:cubicBezTo>
                  <a:pt x="4487622" y="2317390"/>
                  <a:pt x="4509297" y="2332810"/>
                  <a:pt x="4527029" y="2421471"/>
                </a:cubicBezTo>
                <a:cubicBezTo>
                  <a:pt x="4531904" y="2445848"/>
                  <a:pt x="4531151" y="2514147"/>
                  <a:pt x="4572000" y="2526402"/>
                </a:cubicBezTo>
                <a:cubicBezTo>
                  <a:pt x="4610586" y="2537978"/>
                  <a:pt x="4651947" y="2536395"/>
                  <a:pt x="4691921" y="2541392"/>
                </a:cubicBezTo>
                <a:cubicBezTo>
                  <a:pt x="4746476" y="2677782"/>
                  <a:pt x="4703057" y="2552108"/>
                  <a:pt x="4736891" y="2721274"/>
                </a:cubicBezTo>
                <a:cubicBezTo>
                  <a:pt x="4739990" y="2736768"/>
                  <a:pt x="4751882" y="2782045"/>
                  <a:pt x="4751882" y="2766244"/>
                </a:cubicBezTo>
                <a:cubicBezTo>
                  <a:pt x="4751882" y="2745642"/>
                  <a:pt x="4741888" y="2726271"/>
                  <a:pt x="4736891" y="2706284"/>
                </a:cubicBezTo>
                <a:cubicBezTo>
                  <a:pt x="4706911" y="2716277"/>
                  <a:pt x="4674575" y="2720917"/>
                  <a:pt x="4646950" y="2736264"/>
                </a:cubicBezTo>
                <a:cubicBezTo>
                  <a:pt x="4478522" y="2829836"/>
                  <a:pt x="4705785" y="2746634"/>
                  <a:pt x="4557009" y="2796225"/>
                </a:cubicBezTo>
                <a:cubicBezTo>
                  <a:pt x="4412104" y="2786231"/>
                  <a:pt x="4266422" y="2784260"/>
                  <a:pt x="4122295" y="2766244"/>
                </a:cubicBezTo>
                <a:cubicBezTo>
                  <a:pt x="4082320" y="2761247"/>
                  <a:pt x="4067332" y="2716278"/>
                  <a:pt x="4047344" y="2691294"/>
                </a:cubicBezTo>
                <a:cubicBezTo>
                  <a:pt x="4038515" y="2680258"/>
                  <a:pt x="4030353" y="2666880"/>
                  <a:pt x="4017363" y="2661313"/>
                </a:cubicBezTo>
                <a:cubicBezTo>
                  <a:pt x="3993945" y="2651277"/>
                  <a:pt x="3966993" y="2653027"/>
                  <a:pt x="3942413" y="2646323"/>
                </a:cubicBezTo>
                <a:cubicBezTo>
                  <a:pt x="3860910" y="2624095"/>
                  <a:pt x="3859781" y="2619997"/>
                  <a:pt x="3792511" y="2586363"/>
                </a:cubicBezTo>
                <a:cubicBezTo>
                  <a:pt x="3761657" y="2555508"/>
                  <a:pt x="3759165" y="2549096"/>
                  <a:pt x="3717560" y="2526402"/>
                </a:cubicBezTo>
                <a:cubicBezTo>
                  <a:pt x="3678325" y="2505001"/>
                  <a:pt x="3641723" y="2473788"/>
                  <a:pt x="3597639" y="2466441"/>
                </a:cubicBezTo>
                <a:lnTo>
                  <a:pt x="3507698" y="2451451"/>
                </a:lnTo>
                <a:cubicBezTo>
                  <a:pt x="3492708" y="2441458"/>
                  <a:pt x="3478841" y="2429528"/>
                  <a:pt x="3462727" y="2421471"/>
                </a:cubicBezTo>
                <a:cubicBezTo>
                  <a:pt x="3448594" y="2414405"/>
                  <a:pt x="3433529" y="2407437"/>
                  <a:pt x="3417757" y="2406481"/>
                </a:cubicBezTo>
                <a:cubicBezTo>
                  <a:pt x="3268047" y="2397407"/>
                  <a:pt x="3117954" y="2396487"/>
                  <a:pt x="2968052" y="2391490"/>
                </a:cubicBezTo>
                <a:cubicBezTo>
                  <a:pt x="2948065" y="2381497"/>
                  <a:pt x="2928839" y="2369809"/>
                  <a:pt x="2908091" y="2361510"/>
                </a:cubicBezTo>
                <a:cubicBezTo>
                  <a:pt x="2878749" y="2349773"/>
                  <a:pt x="2818150" y="2331530"/>
                  <a:pt x="2818150" y="2331530"/>
                </a:cubicBezTo>
                <a:cubicBezTo>
                  <a:pt x="2813153" y="2311543"/>
                  <a:pt x="2813381" y="2289457"/>
                  <a:pt x="2803160" y="2271569"/>
                </a:cubicBezTo>
                <a:cubicBezTo>
                  <a:pt x="2779274" y="2229768"/>
                  <a:pt x="2747084" y="2224839"/>
                  <a:pt x="2713219" y="2196618"/>
                </a:cubicBezTo>
                <a:cubicBezTo>
                  <a:pt x="2696933" y="2183047"/>
                  <a:pt x="2683239" y="2166638"/>
                  <a:pt x="2668249" y="2151648"/>
                </a:cubicBezTo>
                <a:cubicBezTo>
                  <a:pt x="2658255" y="2126664"/>
                  <a:pt x="2652529" y="2099515"/>
                  <a:pt x="2638268" y="2076697"/>
                </a:cubicBezTo>
                <a:cubicBezTo>
                  <a:pt x="2555881" y="1944877"/>
                  <a:pt x="2345814" y="2042038"/>
                  <a:pt x="2233534" y="2046717"/>
                </a:cubicBezTo>
                <a:cubicBezTo>
                  <a:pt x="2203554" y="2051714"/>
                  <a:pt x="2173263" y="2055114"/>
                  <a:pt x="2143593" y="2061707"/>
                </a:cubicBezTo>
                <a:cubicBezTo>
                  <a:pt x="2128168" y="2065135"/>
                  <a:pt x="2109795" y="2065524"/>
                  <a:pt x="2098622" y="2076697"/>
                </a:cubicBezTo>
                <a:cubicBezTo>
                  <a:pt x="2087449" y="2087870"/>
                  <a:pt x="2088629" y="2106677"/>
                  <a:pt x="2083632" y="2121667"/>
                </a:cubicBezTo>
                <a:cubicBezTo>
                  <a:pt x="2078635" y="2151647"/>
                  <a:pt x="2088656" y="2188734"/>
                  <a:pt x="2068642" y="2211608"/>
                </a:cubicBezTo>
                <a:cubicBezTo>
                  <a:pt x="2047832" y="2235391"/>
                  <a:pt x="1978701" y="2241589"/>
                  <a:pt x="1978701" y="2241589"/>
                </a:cubicBezTo>
                <a:cubicBezTo>
                  <a:pt x="1963711" y="2256579"/>
                  <a:pt x="1952137" y="2276041"/>
                  <a:pt x="1933731" y="2286559"/>
                </a:cubicBezTo>
                <a:cubicBezTo>
                  <a:pt x="1877080" y="2318931"/>
                  <a:pt x="1767456" y="2290918"/>
                  <a:pt x="1723868" y="2286559"/>
                </a:cubicBezTo>
                <a:cubicBezTo>
                  <a:pt x="1713875" y="2266572"/>
                  <a:pt x="1711765" y="2240006"/>
                  <a:pt x="1693888" y="2226599"/>
                </a:cubicBezTo>
                <a:cubicBezTo>
                  <a:pt x="1693887" y="2226598"/>
                  <a:pt x="1581463" y="2189123"/>
                  <a:pt x="1558977" y="2181628"/>
                </a:cubicBezTo>
                <a:lnTo>
                  <a:pt x="1514006" y="2166638"/>
                </a:lnTo>
                <a:lnTo>
                  <a:pt x="1469036" y="2151648"/>
                </a:lnTo>
                <a:cubicBezTo>
                  <a:pt x="1454993" y="2130584"/>
                  <a:pt x="1408545" y="2059112"/>
                  <a:pt x="1394085" y="2046717"/>
                </a:cubicBezTo>
                <a:cubicBezTo>
                  <a:pt x="1377118" y="2032174"/>
                  <a:pt x="1354663" y="2025539"/>
                  <a:pt x="1334124" y="2016736"/>
                </a:cubicBezTo>
                <a:cubicBezTo>
                  <a:pt x="1293792" y="1999451"/>
                  <a:pt x="1258194" y="1995554"/>
                  <a:pt x="1214203" y="1986756"/>
                </a:cubicBezTo>
                <a:cubicBezTo>
                  <a:pt x="1159538" y="1945757"/>
                  <a:pt x="1118891" y="1925665"/>
                  <a:pt x="1094282" y="1851844"/>
                </a:cubicBezTo>
                <a:cubicBezTo>
                  <a:pt x="1056600" y="1738804"/>
                  <a:pt x="1107432" y="1878146"/>
                  <a:pt x="1049311" y="1761903"/>
                </a:cubicBezTo>
                <a:cubicBezTo>
                  <a:pt x="1042245" y="1747770"/>
                  <a:pt x="1045494" y="1728106"/>
                  <a:pt x="1034321" y="1716933"/>
                </a:cubicBezTo>
                <a:cubicBezTo>
                  <a:pt x="1023148" y="1705760"/>
                  <a:pt x="1004340" y="1706940"/>
                  <a:pt x="989350" y="1701943"/>
                </a:cubicBezTo>
                <a:cubicBezTo>
                  <a:pt x="974360" y="1686953"/>
                  <a:pt x="962019" y="1668731"/>
                  <a:pt x="944380" y="1656972"/>
                </a:cubicBezTo>
                <a:cubicBezTo>
                  <a:pt x="931233" y="1648207"/>
                  <a:pt x="910582" y="1653155"/>
                  <a:pt x="899409" y="1641982"/>
                </a:cubicBezTo>
                <a:cubicBezTo>
                  <a:pt x="883608" y="1626181"/>
                  <a:pt x="879422" y="1602009"/>
                  <a:pt x="869429" y="1582022"/>
                </a:cubicBezTo>
                <a:cubicBezTo>
                  <a:pt x="879422" y="1567032"/>
                  <a:pt x="887875" y="1550891"/>
                  <a:pt x="899409" y="1537051"/>
                </a:cubicBezTo>
                <a:cubicBezTo>
                  <a:pt x="912980" y="1520765"/>
                  <a:pt x="936507" y="1511764"/>
                  <a:pt x="944380" y="1492081"/>
                </a:cubicBezTo>
                <a:cubicBezTo>
                  <a:pt x="1003452" y="1344401"/>
                  <a:pt x="895891" y="1412540"/>
                  <a:pt x="1034321" y="1357169"/>
                </a:cubicBezTo>
                <a:cubicBezTo>
                  <a:pt x="1049311" y="1342179"/>
                  <a:pt x="1063005" y="1325770"/>
                  <a:pt x="1079291" y="1312199"/>
                </a:cubicBezTo>
                <a:cubicBezTo>
                  <a:pt x="1093131" y="1300665"/>
                  <a:pt x="1113007" y="1296286"/>
                  <a:pt x="1124262" y="1282218"/>
                </a:cubicBezTo>
                <a:cubicBezTo>
                  <a:pt x="1134133" y="1269880"/>
                  <a:pt x="1134255" y="1252238"/>
                  <a:pt x="1139252" y="1237248"/>
                </a:cubicBezTo>
                <a:cubicBezTo>
                  <a:pt x="1129259" y="1222258"/>
                  <a:pt x="1122011" y="1205016"/>
                  <a:pt x="1109272" y="1192277"/>
                </a:cubicBezTo>
                <a:cubicBezTo>
                  <a:pt x="1096533" y="1179538"/>
                  <a:pt x="1080415" y="1170354"/>
                  <a:pt x="1064301" y="1162297"/>
                </a:cubicBezTo>
                <a:cubicBezTo>
                  <a:pt x="1027398" y="1143846"/>
                  <a:pt x="963935" y="1138074"/>
                  <a:pt x="929390" y="1132317"/>
                </a:cubicBezTo>
                <a:cubicBezTo>
                  <a:pt x="929102" y="1131452"/>
                  <a:pt x="908426" y="1047077"/>
                  <a:pt x="884419" y="1057366"/>
                </a:cubicBezTo>
                <a:cubicBezTo>
                  <a:pt x="851944" y="1071284"/>
                  <a:pt x="842987" y="1121144"/>
                  <a:pt x="809468" y="1132317"/>
                </a:cubicBezTo>
                <a:cubicBezTo>
                  <a:pt x="706673" y="1166582"/>
                  <a:pt x="834258" y="1126119"/>
                  <a:pt x="689547" y="1162297"/>
                </a:cubicBezTo>
                <a:cubicBezTo>
                  <a:pt x="674218" y="1166129"/>
                  <a:pt x="659567" y="1172290"/>
                  <a:pt x="644577" y="1177287"/>
                </a:cubicBezTo>
                <a:cubicBezTo>
                  <a:pt x="634583" y="1167294"/>
                  <a:pt x="620917" y="1159948"/>
                  <a:pt x="614596" y="1147307"/>
                </a:cubicBezTo>
                <a:cubicBezTo>
                  <a:pt x="605382" y="1128880"/>
                  <a:pt x="605266" y="1107155"/>
                  <a:pt x="599606" y="1087346"/>
                </a:cubicBezTo>
                <a:cubicBezTo>
                  <a:pt x="595265" y="1072153"/>
                  <a:pt x="589613" y="1057366"/>
                  <a:pt x="584616" y="1042376"/>
                </a:cubicBezTo>
                <a:cubicBezTo>
                  <a:pt x="562117" y="884881"/>
                  <a:pt x="601554" y="974750"/>
                  <a:pt x="524655" y="907464"/>
                </a:cubicBezTo>
                <a:cubicBezTo>
                  <a:pt x="498065" y="884198"/>
                  <a:pt x="449704" y="832513"/>
                  <a:pt x="449704" y="832513"/>
                </a:cubicBezTo>
                <a:cubicBezTo>
                  <a:pt x="444707" y="817523"/>
                  <a:pt x="443479" y="800690"/>
                  <a:pt x="434714" y="787543"/>
                </a:cubicBezTo>
                <a:cubicBezTo>
                  <a:pt x="422955" y="769904"/>
                  <a:pt x="403315" y="758858"/>
                  <a:pt x="389744" y="742572"/>
                </a:cubicBezTo>
                <a:cubicBezTo>
                  <a:pt x="378210" y="728732"/>
                  <a:pt x="369757" y="712592"/>
                  <a:pt x="359763" y="697602"/>
                </a:cubicBezTo>
                <a:cubicBezTo>
                  <a:pt x="335993" y="626290"/>
                  <a:pt x="340524" y="613592"/>
                  <a:pt x="299803" y="562690"/>
                </a:cubicBezTo>
                <a:cubicBezTo>
                  <a:pt x="290974" y="551654"/>
                  <a:pt x="281322" y="540925"/>
                  <a:pt x="269822" y="532710"/>
                </a:cubicBezTo>
                <a:cubicBezTo>
                  <a:pt x="246114" y="515776"/>
                  <a:pt x="219855" y="502730"/>
                  <a:pt x="194872" y="487740"/>
                </a:cubicBezTo>
                <a:cubicBezTo>
                  <a:pt x="184878" y="472750"/>
                  <a:pt x="177630" y="455508"/>
                  <a:pt x="164891" y="442769"/>
                </a:cubicBezTo>
                <a:cubicBezTo>
                  <a:pt x="135832" y="413710"/>
                  <a:pt x="111526" y="409991"/>
                  <a:pt x="74950" y="397799"/>
                </a:cubicBezTo>
                <a:cubicBezTo>
                  <a:pt x="96903" y="419751"/>
                  <a:pt x="123565" y="442492"/>
                  <a:pt x="134911" y="472749"/>
                </a:cubicBezTo>
                <a:cubicBezTo>
                  <a:pt x="190480" y="620935"/>
                  <a:pt x="109572" y="487208"/>
                  <a:pt x="179882" y="592671"/>
                </a:cubicBezTo>
                <a:cubicBezTo>
                  <a:pt x="184879" y="612658"/>
                  <a:pt x="189212" y="632822"/>
                  <a:pt x="194872" y="652631"/>
                </a:cubicBezTo>
                <a:cubicBezTo>
                  <a:pt x="199213" y="667824"/>
                  <a:pt x="209862" y="713403"/>
                  <a:pt x="209862" y="697602"/>
                </a:cubicBezTo>
                <a:cubicBezTo>
                  <a:pt x="209862" y="637434"/>
                  <a:pt x="207479" y="576553"/>
                  <a:pt x="194872" y="517720"/>
                </a:cubicBezTo>
                <a:cubicBezTo>
                  <a:pt x="191911" y="503901"/>
                  <a:pt x="177532" y="494060"/>
                  <a:pt x="164891" y="487740"/>
                </a:cubicBezTo>
                <a:cubicBezTo>
                  <a:pt x="136625" y="473607"/>
                  <a:pt x="74950" y="457759"/>
                  <a:pt x="74950" y="457759"/>
                </a:cubicBezTo>
                <a:cubicBezTo>
                  <a:pt x="59960" y="447766"/>
                  <a:pt x="29980" y="445795"/>
                  <a:pt x="29980" y="427779"/>
                </a:cubicBezTo>
                <a:cubicBezTo>
                  <a:pt x="29980" y="411978"/>
                  <a:pt x="59456" y="409690"/>
                  <a:pt x="74950" y="412789"/>
                </a:cubicBezTo>
                <a:cubicBezTo>
                  <a:pt x="88808" y="415561"/>
                  <a:pt x="94937" y="432776"/>
                  <a:pt x="104931" y="442769"/>
                </a:cubicBezTo>
                <a:cubicBezTo>
                  <a:pt x="142608" y="555801"/>
                  <a:pt x="87403" y="420861"/>
                  <a:pt x="164891" y="517720"/>
                </a:cubicBezTo>
                <a:cubicBezTo>
                  <a:pt x="174762" y="530058"/>
                  <a:pt x="171752" y="549141"/>
                  <a:pt x="179882" y="562690"/>
                </a:cubicBezTo>
                <a:cubicBezTo>
                  <a:pt x="187153" y="574809"/>
                  <a:pt x="198826" y="583842"/>
                  <a:pt x="209862" y="592671"/>
                </a:cubicBezTo>
                <a:cubicBezTo>
                  <a:pt x="245174" y="620921"/>
                  <a:pt x="273760" y="632115"/>
                  <a:pt x="314793" y="652631"/>
                </a:cubicBezTo>
                <a:cubicBezTo>
                  <a:pt x="381820" y="719658"/>
                  <a:pt x="346488" y="712592"/>
                  <a:pt x="404734" y="712592"/>
                </a:cubicBezTo>
                <a:lnTo>
                  <a:pt x="359763" y="802533"/>
                </a:lnTo>
                <a:cubicBezTo>
                  <a:pt x="520782" y="786431"/>
                  <a:pt x="532123" y="742628"/>
                  <a:pt x="494675" y="817523"/>
                </a:cubicBezTo>
                <a:lnTo>
                  <a:pt x="314793" y="712592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064000" y="457200"/>
            <a:ext cx="6807200" cy="2590800"/>
          </a:xfrm>
          <a:custGeom>
            <a:avLst/>
            <a:gdLst>
              <a:gd name="connsiteX0" fmla="*/ 14991 w 5156617"/>
              <a:gd name="connsiteY0" fmla="*/ 884420 h 2683239"/>
              <a:gd name="connsiteX1" fmla="*/ 89941 w 5156617"/>
              <a:gd name="connsiteY1" fmla="*/ 764498 h 2683239"/>
              <a:gd name="connsiteX2" fmla="*/ 149902 w 5156617"/>
              <a:gd name="connsiteY2" fmla="*/ 674557 h 2683239"/>
              <a:gd name="connsiteX3" fmla="*/ 179882 w 5156617"/>
              <a:gd name="connsiteY3" fmla="*/ 629587 h 2683239"/>
              <a:gd name="connsiteX4" fmla="*/ 254833 w 5156617"/>
              <a:gd name="connsiteY4" fmla="*/ 554636 h 2683239"/>
              <a:gd name="connsiteX5" fmla="*/ 344774 w 5156617"/>
              <a:gd name="connsiteY5" fmla="*/ 524656 h 2683239"/>
              <a:gd name="connsiteX6" fmla="*/ 389745 w 5156617"/>
              <a:gd name="connsiteY6" fmla="*/ 509666 h 2683239"/>
              <a:gd name="connsiteX7" fmla="*/ 449705 w 5156617"/>
              <a:gd name="connsiteY7" fmla="*/ 569626 h 2683239"/>
              <a:gd name="connsiteX8" fmla="*/ 509666 w 5156617"/>
              <a:gd name="connsiteY8" fmla="*/ 644577 h 2683239"/>
              <a:gd name="connsiteX9" fmla="*/ 599607 w 5156617"/>
              <a:gd name="connsiteY9" fmla="*/ 689548 h 2683239"/>
              <a:gd name="connsiteX10" fmla="*/ 659568 w 5156617"/>
              <a:gd name="connsiteY10" fmla="*/ 674557 h 2683239"/>
              <a:gd name="connsiteX11" fmla="*/ 749509 w 5156617"/>
              <a:gd name="connsiteY11" fmla="*/ 554636 h 2683239"/>
              <a:gd name="connsiteX12" fmla="*/ 929391 w 5156617"/>
              <a:gd name="connsiteY12" fmla="*/ 539646 h 2683239"/>
              <a:gd name="connsiteX13" fmla="*/ 974361 w 5156617"/>
              <a:gd name="connsiteY13" fmla="*/ 524656 h 2683239"/>
              <a:gd name="connsiteX14" fmla="*/ 1049312 w 5156617"/>
              <a:gd name="connsiteY14" fmla="*/ 449705 h 2683239"/>
              <a:gd name="connsiteX15" fmla="*/ 1094282 w 5156617"/>
              <a:gd name="connsiteY15" fmla="*/ 434715 h 2683239"/>
              <a:gd name="connsiteX16" fmla="*/ 1109273 w 5156617"/>
              <a:gd name="connsiteY16" fmla="*/ 389744 h 2683239"/>
              <a:gd name="connsiteX17" fmla="*/ 1139253 w 5156617"/>
              <a:gd name="connsiteY17" fmla="*/ 269823 h 2683239"/>
              <a:gd name="connsiteX18" fmla="*/ 1169233 w 5156617"/>
              <a:gd name="connsiteY18" fmla="*/ 224853 h 2683239"/>
              <a:gd name="connsiteX19" fmla="*/ 1199214 w 5156617"/>
              <a:gd name="connsiteY19" fmla="*/ 194872 h 2683239"/>
              <a:gd name="connsiteX20" fmla="*/ 1244184 w 5156617"/>
              <a:gd name="connsiteY20" fmla="*/ 179882 h 2683239"/>
              <a:gd name="connsiteX21" fmla="*/ 1364105 w 5156617"/>
              <a:gd name="connsiteY21" fmla="*/ 164892 h 2683239"/>
              <a:gd name="connsiteX22" fmla="*/ 1484027 w 5156617"/>
              <a:gd name="connsiteY22" fmla="*/ 119921 h 2683239"/>
              <a:gd name="connsiteX23" fmla="*/ 1618938 w 5156617"/>
              <a:gd name="connsiteY23" fmla="*/ 74951 h 2683239"/>
              <a:gd name="connsiteX24" fmla="*/ 1678899 w 5156617"/>
              <a:gd name="connsiteY24" fmla="*/ 59961 h 2683239"/>
              <a:gd name="connsiteX25" fmla="*/ 1723869 w 5156617"/>
              <a:gd name="connsiteY25" fmla="*/ 29980 h 2683239"/>
              <a:gd name="connsiteX26" fmla="*/ 1813810 w 5156617"/>
              <a:gd name="connsiteY26" fmla="*/ 0 h 2683239"/>
              <a:gd name="connsiteX27" fmla="*/ 1888761 w 5156617"/>
              <a:gd name="connsiteY27" fmla="*/ 44971 h 2683239"/>
              <a:gd name="connsiteX28" fmla="*/ 1948722 w 5156617"/>
              <a:gd name="connsiteY28" fmla="*/ 134912 h 2683239"/>
              <a:gd name="connsiteX29" fmla="*/ 2053653 w 5156617"/>
              <a:gd name="connsiteY29" fmla="*/ 164892 h 2683239"/>
              <a:gd name="connsiteX30" fmla="*/ 2098623 w 5156617"/>
              <a:gd name="connsiteY30" fmla="*/ 194872 h 2683239"/>
              <a:gd name="connsiteX31" fmla="*/ 2128604 w 5156617"/>
              <a:gd name="connsiteY31" fmla="*/ 224853 h 2683239"/>
              <a:gd name="connsiteX32" fmla="*/ 2173574 w 5156617"/>
              <a:gd name="connsiteY32" fmla="*/ 239843 h 2683239"/>
              <a:gd name="connsiteX33" fmla="*/ 2263515 w 5156617"/>
              <a:gd name="connsiteY33" fmla="*/ 284813 h 2683239"/>
              <a:gd name="connsiteX34" fmla="*/ 2338466 w 5156617"/>
              <a:gd name="connsiteY34" fmla="*/ 344774 h 2683239"/>
              <a:gd name="connsiteX35" fmla="*/ 2458387 w 5156617"/>
              <a:gd name="connsiteY35" fmla="*/ 434715 h 2683239"/>
              <a:gd name="connsiteX36" fmla="*/ 2593299 w 5156617"/>
              <a:gd name="connsiteY36" fmla="*/ 449705 h 2683239"/>
              <a:gd name="connsiteX37" fmla="*/ 2683240 w 5156617"/>
              <a:gd name="connsiteY37" fmla="*/ 389744 h 2683239"/>
              <a:gd name="connsiteX38" fmla="*/ 2893102 w 5156617"/>
              <a:gd name="connsiteY38" fmla="*/ 419725 h 2683239"/>
              <a:gd name="connsiteX39" fmla="*/ 2983043 w 5156617"/>
              <a:gd name="connsiteY39" fmla="*/ 479685 h 2683239"/>
              <a:gd name="connsiteX40" fmla="*/ 3072984 w 5156617"/>
              <a:gd name="connsiteY40" fmla="*/ 509666 h 2683239"/>
              <a:gd name="connsiteX41" fmla="*/ 3117955 w 5156617"/>
              <a:gd name="connsiteY41" fmla="*/ 524656 h 2683239"/>
              <a:gd name="connsiteX42" fmla="*/ 3192905 w 5156617"/>
              <a:gd name="connsiteY42" fmla="*/ 509666 h 2683239"/>
              <a:gd name="connsiteX43" fmla="*/ 3237876 w 5156617"/>
              <a:gd name="connsiteY43" fmla="*/ 494675 h 2683239"/>
              <a:gd name="connsiteX44" fmla="*/ 3507699 w 5156617"/>
              <a:gd name="connsiteY44" fmla="*/ 524656 h 2683239"/>
              <a:gd name="connsiteX45" fmla="*/ 3627620 w 5156617"/>
              <a:gd name="connsiteY45" fmla="*/ 644577 h 2683239"/>
              <a:gd name="connsiteX46" fmla="*/ 3657600 w 5156617"/>
              <a:gd name="connsiteY46" fmla="*/ 689548 h 2683239"/>
              <a:gd name="connsiteX47" fmla="*/ 3612630 w 5156617"/>
              <a:gd name="connsiteY47" fmla="*/ 704538 h 2683239"/>
              <a:gd name="connsiteX48" fmla="*/ 3582650 w 5156617"/>
              <a:gd name="connsiteY48" fmla="*/ 794479 h 2683239"/>
              <a:gd name="connsiteX49" fmla="*/ 3552669 w 5156617"/>
              <a:gd name="connsiteY49" fmla="*/ 824459 h 2683239"/>
              <a:gd name="connsiteX50" fmla="*/ 3492709 w 5156617"/>
              <a:gd name="connsiteY50" fmla="*/ 914400 h 2683239"/>
              <a:gd name="connsiteX51" fmla="*/ 3402768 w 5156617"/>
              <a:gd name="connsiteY51" fmla="*/ 944380 h 2683239"/>
              <a:gd name="connsiteX52" fmla="*/ 3357797 w 5156617"/>
              <a:gd name="connsiteY52" fmla="*/ 974361 h 2683239"/>
              <a:gd name="connsiteX53" fmla="*/ 3312827 w 5156617"/>
              <a:gd name="connsiteY53" fmla="*/ 989351 h 2683239"/>
              <a:gd name="connsiteX54" fmla="*/ 3282846 w 5156617"/>
              <a:gd name="connsiteY54" fmla="*/ 1019331 h 2683239"/>
              <a:gd name="connsiteX55" fmla="*/ 3297837 w 5156617"/>
              <a:gd name="connsiteY55" fmla="*/ 1094282 h 2683239"/>
              <a:gd name="connsiteX56" fmla="*/ 3342807 w 5156617"/>
              <a:gd name="connsiteY56" fmla="*/ 1109272 h 2683239"/>
              <a:gd name="connsiteX57" fmla="*/ 3372787 w 5156617"/>
              <a:gd name="connsiteY57" fmla="*/ 1139253 h 2683239"/>
              <a:gd name="connsiteX58" fmla="*/ 3387778 w 5156617"/>
              <a:gd name="connsiteY58" fmla="*/ 1199213 h 2683239"/>
              <a:gd name="connsiteX59" fmla="*/ 3402768 w 5156617"/>
              <a:gd name="connsiteY59" fmla="*/ 1244184 h 2683239"/>
              <a:gd name="connsiteX60" fmla="*/ 3417758 w 5156617"/>
              <a:gd name="connsiteY60" fmla="*/ 1364105 h 2683239"/>
              <a:gd name="connsiteX61" fmla="*/ 3477718 w 5156617"/>
              <a:gd name="connsiteY61" fmla="*/ 1454046 h 2683239"/>
              <a:gd name="connsiteX62" fmla="*/ 3522689 w 5156617"/>
              <a:gd name="connsiteY62" fmla="*/ 1543987 h 2683239"/>
              <a:gd name="connsiteX63" fmla="*/ 3792512 w 5156617"/>
              <a:gd name="connsiteY63" fmla="*/ 1558977 h 2683239"/>
              <a:gd name="connsiteX64" fmla="*/ 3927423 w 5156617"/>
              <a:gd name="connsiteY64" fmla="*/ 1663908 h 2683239"/>
              <a:gd name="connsiteX65" fmla="*/ 3987384 w 5156617"/>
              <a:gd name="connsiteY65" fmla="*/ 1693889 h 2683239"/>
              <a:gd name="connsiteX66" fmla="*/ 4032355 w 5156617"/>
              <a:gd name="connsiteY66" fmla="*/ 1738859 h 2683239"/>
              <a:gd name="connsiteX67" fmla="*/ 4077325 w 5156617"/>
              <a:gd name="connsiteY67" fmla="*/ 1753849 h 2683239"/>
              <a:gd name="connsiteX68" fmla="*/ 4212237 w 5156617"/>
              <a:gd name="connsiteY68" fmla="*/ 1768839 h 2683239"/>
              <a:gd name="connsiteX69" fmla="*/ 4257207 w 5156617"/>
              <a:gd name="connsiteY69" fmla="*/ 1843790 h 2683239"/>
              <a:gd name="connsiteX70" fmla="*/ 4317168 w 5156617"/>
              <a:gd name="connsiteY70" fmla="*/ 1903751 h 2683239"/>
              <a:gd name="connsiteX71" fmla="*/ 4616971 w 5156617"/>
              <a:gd name="connsiteY71" fmla="*/ 1933731 h 2683239"/>
              <a:gd name="connsiteX72" fmla="*/ 4691922 w 5156617"/>
              <a:gd name="connsiteY72" fmla="*/ 1948721 h 2683239"/>
              <a:gd name="connsiteX73" fmla="*/ 4931764 w 5156617"/>
              <a:gd name="connsiteY73" fmla="*/ 1978702 h 2683239"/>
              <a:gd name="connsiteX74" fmla="*/ 5051686 w 5156617"/>
              <a:gd name="connsiteY74" fmla="*/ 2008682 h 2683239"/>
              <a:gd name="connsiteX75" fmla="*/ 5111646 w 5156617"/>
              <a:gd name="connsiteY75" fmla="*/ 2038662 h 2683239"/>
              <a:gd name="connsiteX76" fmla="*/ 5156617 w 5156617"/>
              <a:gd name="connsiteY76" fmla="*/ 2053653 h 2683239"/>
              <a:gd name="connsiteX77" fmla="*/ 5066676 w 5156617"/>
              <a:gd name="connsiteY77" fmla="*/ 2098623 h 2683239"/>
              <a:gd name="connsiteX78" fmla="*/ 5021705 w 5156617"/>
              <a:gd name="connsiteY78" fmla="*/ 2128603 h 2683239"/>
              <a:gd name="connsiteX79" fmla="*/ 4931764 w 5156617"/>
              <a:gd name="connsiteY79" fmla="*/ 2158584 h 2683239"/>
              <a:gd name="connsiteX80" fmla="*/ 4826833 w 5156617"/>
              <a:gd name="connsiteY80" fmla="*/ 2188564 h 2683239"/>
              <a:gd name="connsiteX81" fmla="*/ 4781863 w 5156617"/>
              <a:gd name="connsiteY81" fmla="*/ 2203554 h 2683239"/>
              <a:gd name="connsiteX82" fmla="*/ 4751882 w 5156617"/>
              <a:gd name="connsiteY82" fmla="*/ 2233535 h 2683239"/>
              <a:gd name="connsiteX83" fmla="*/ 4676932 w 5156617"/>
              <a:gd name="connsiteY83" fmla="*/ 2248525 h 2683239"/>
              <a:gd name="connsiteX84" fmla="*/ 4512040 w 5156617"/>
              <a:gd name="connsiteY84" fmla="*/ 2278505 h 2683239"/>
              <a:gd name="connsiteX85" fmla="*/ 4422099 w 5156617"/>
              <a:gd name="connsiteY85" fmla="*/ 2308485 h 2683239"/>
              <a:gd name="connsiteX86" fmla="*/ 4392118 w 5156617"/>
              <a:gd name="connsiteY86" fmla="*/ 2338466 h 2683239"/>
              <a:gd name="connsiteX87" fmla="*/ 4287187 w 5156617"/>
              <a:gd name="connsiteY87" fmla="*/ 2473377 h 2683239"/>
              <a:gd name="connsiteX88" fmla="*/ 4272197 w 5156617"/>
              <a:gd name="connsiteY88" fmla="*/ 2533338 h 2683239"/>
              <a:gd name="connsiteX89" fmla="*/ 4182256 w 5156617"/>
              <a:gd name="connsiteY89" fmla="*/ 2563318 h 2683239"/>
              <a:gd name="connsiteX90" fmla="*/ 4137286 w 5156617"/>
              <a:gd name="connsiteY90" fmla="*/ 2593298 h 2683239"/>
              <a:gd name="connsiteX91" fmla="*/ 4002374 w 5156617"/>
              <a:gd name="connsiteY91" fmla="*/ 2638269 h 2683239"/>
              <a:gd name="connsiteX92" fmla="*/ 3867463 w 5156617"/>
              <a:gd name="connsiteY92" fmla="*/ 2653259 h 2683239"/>
              <a:gd name="connsiteX93" fmla="*/ 3687581 w 5156617"/>
              <a:gd name="connsiteY93" fmla="*/ 2683239 h 2683239"/>
              <a:gd name="connsiteX94" fmla="*/ 3522689 w 5156617"/>
              <a:gd name="connsiteY94" fmla="*/ 2668249 h 2683239"/>
              <a:gd name="connsiteX95" fmla="*/ 3462728 w 5156617"/>
              <a:gd name="connsiteY95" fmla="*/ 2578308 h 2683239"/>
              <a:gd name="connsiteX96" fmla="*/ 3402768 w 5156617"/>
              <a:gd name="connsiteY96" fmla="*/ 2548328 h 2683239"/>
              <a:gd name="connsiteX97" fmla="*/ 3372787 w 5156617"/>
              <a:gd name="connsiteY97" fmla="*/ 2518348 h 2683239"/>
              <a:gd name="connsiteX98" fmla="*/ 3357797 w 5156617"/>
              <a:gd name="connsiteY98" fmla="*/ 2473377 h 2683239"/>
              <a:gd name="connsiteX99" fmla="*/ 3162925 w 5156617"/>
              <a:gd name="connsiteY99" fmla="*/ 2428407 h 2683239"/>
              <a:gd name="connsiteX100" fmla="*/ 3057994 w 5156617"/>
              <a:gd name="connsiteY100" fmla="*/ 2398426 h 2683239"/>
              <a:gd name="connsiteX101" fmla="*/ 2998033 w 5156617"/>
              <a:gd name="connsiteY101" fmla="*/ 2383436 h 2683239"/>
              <a:gd name="connsiteX102" fmla="*/ 2908092 w 5156617"/>
              <a:gd name="connsiteY102" fmla="*/ 2353456 h 2683239"/>
              <a:gd name="connsiteX103" fmla="*/ 2803161 w 5156617"/>
              <a:gd name="connsiteY103" fmla="*/ 2338466 h 2683239"/>
              <a:gd name="connsiteX104" fmla="*/ 2593299 w 5156617"/>
              <a:gd name="connsiteY104" fmla="*/ 2278505 h 2683239"/>
              <a:gd name="connsiteX105" fmla="*/ 2443397 w 5156617"/>
              <a:gd name="connsiteY105" fmla="*/ 2263515 h 2683239"/>
              <a:gd name="connsiteX106" fmla="*/ 2368446 w 5156617"/>
              <a:gd name="connsiteY106" fmla="*/ 2218544 h 2683239"/>
              <a:gd name="connsiteX107" fmla="*/ 2323476 w 5156617"/>
              <a:gd name="connsiteY107" fmla="*/ 2128603 h 2683239"/>
              <a:gd name="connsiteX108" fmla="*/ 2248525 w 5156617"/>
              <a:gd name="connsiteY108" fmla="*/ 2023672 h 2683239"/>
              <a:gd name="connsiteX109" fmla="*/ 2188564 w 5156617"/>
              <a:gd name="connsiteY109" fmla="*/ 1948721 h 2683239"/>
              <a:gd name="connsiteX110" fmla="*/ 2143594 w 5156617"/>
              <a:gd name="connsiteY110" fmla="*/ 1933731 h 2683239"/>
              <a:gd name="connsiteX111" fmla="*/ 1873771 w 5156617"/>
              <a:gd name="connsiteY111" fmla="*/ 1948721 h 2683239"/>
              <a:gd name="connsiteX112" fmla="*/ 1828800 w 5156617"/>
              <a:gd name="connsiteY112" fmla="*/ 1963712 h 2683239"/>
              <a:gd name="connsiteX113" fmla="*/ 1738859 w 5156617"/>
              <a:gd name="connsiteY113" fmla="*/ 2023672 h 2683239"/>
              <a:gd name="connsiteX114" fmla="*/ 1708879 w 5156617"/>
              <a:gd name="connsiteY114" fmla="*/ 2188564 h 2683239"/>
              <a:gd name="connsiteX115" fmla="*/ 1678899 w 5156617"/>
              <a:gd name="connsiteY115" fmla="*/ 2248525 h 2683239"/>
              <a:gd name="connsiteX116" fmla="*/ 1618938 w 5156617"/>
              <a:gd name="connsiteY116" fmla="*/ 2263515 h 2683239"/>
              <a:gd name="connsiteX117" fmla="*/ 1573968 w 5156617"/>
              <a:gd name="connsiteY117" fmla="*/ 2293495 h 2683239"/>
              <a:gd name="connsiteX118" fmla="*/ 1499017 w 5156617"/>
              <a:gd name="connsiteY118" fmla="*/ 2218544 h 2683239"/>
              <a:gd name="connsiteX119" fmla="*/ 1439056 w 5156617"/>
              <a:gd name="connsiteY119" fmla="*/ 2203554 h 2683239"/>
              <a:gd name="connsiteX120" fmla="*/ 1334125 w 5156617"/>
              <a:gd name="connsiteY120" fmla="*/ 2083633 h 2683239"/>
              <a:gd name="connsiteX121" fmla="*/ 1274164 w 5156617"/>
              <a:gd name="connsiteY121" fmla="*/ 2008682 h 2683239"/>
              <a:gd name="connsiteX122" fmla="*/ 1184223 w 5156617"/>
              <a:gd name="connsiteY122" fmla="*/ 1978702 h 2683239"/>
              <a:gd name="connsiteX123" fmla="*/ 1079292 w 5156617"/>
              <a:gd name="connsiteY123" fmla="*/ 1903751 h 2683239"/>
              <a:gd name="connsiteX124" fmla="*/ 989351 w 5156617"/>
              <a:gd name="connsiteY124" fmla="*/ 1813810 h 2683239"/>
              <a:gd name="connsiteX125" fmla="*/ 944381 w 5156617"/>
              <a:gd name="connsiteY125" fmla="*/ 1708879 h 2683239"/>
              <a:gd name="connsiteX126" fmla="*/ 869430 w 5156617"/>
              <a:gd name="connsiteY126" fmla="*/ 1648918 h 2683239"/>
              <a:gd name="connsiteX127" fmla="*/ 809469 w 5156617"/>
              <a:gd name="connsiteY127" fmla="*/ 1573967 h 2683239"/>
              <a:gd name="connsiteX128" fmla="*/ 719528 w 5156617"/>
              <a:gd name="connsiteY128" fmla="*/ 1469036 h 2683239"/>
              <a:gd name="connsiteX129" fmla="*/ 629587 w 5156617"/>
              <a:gd name="connsiteY129" fmla="*/ 1409075 h 2683239"/>
              <a:gd name="connsiteX130" fmla="*/ 584617 w 5156617"/>
              <a:gd name="connsiteY130" fmla="*/ 1364105 h 2683239"/>
              <a:gd name="connsiteX131" fmla="*/ 494676 w 5156617"/>
              <a:gd name="connsiteY131" fmla="*/ 1304144 h 2683239"/>
              <a:gd name="connsiteX132" fmla="*/ 434715 w 5156617"/>
              <a:gd name="connsiteY132" fmla="*/ 1259174 h 2683239"/>
              <a:gd name="connsiteX133" fmla="*/ 389745 w 5156617"/>
              <a:gd name="connsiteY133" fmla="*/ 1244184 h 2683239"/>
              <a:gd name="connsiteX134" fmla="*/ 269823 w 5156617"/>
              <a:gd name="connsiteY134" fmla="*/ 1154243 h 2683239"/>
              <a:gd name="connsiteX135" fmla="*/ 224853 w 5156617"/>
              <a:gd name="connsiteY135" fmla="*/ 1124262 h 2683239"/>
              <a:gd name="connsiteX136" fmla="*/ 179882 w 5156617"/>
              <a:gd name="connsiteY136" fmla="*/ 1094282 h 2683239"/>
              <a:gd name="connsiteX137" fmla="*/ 89941 w 5156617"/>
              <a:gd name="connsiteY137" fmla="*/ 974361 h 2683239"/>
              <a:gd name="connsiteX138" fmla="*/ 89941 w 5156617"/>
              <a:gd name="connsiteY138" fmla="*/ 884420 h 2683239"/>
              <a:gd name="connsiteX139" fmla="*/ 0 w 5156617"/>
              <a:gd name="connsiteY139" fmla="*/ 824459 h 2683239"/>
              <a:gd name="connsiteX140" fmla="*/ 89941 w 5156617"/>
              <a:gd name="connsiteY140" fmla="*/ 854439 h 268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156617" h="2683239">
                <a:moveTo>
                  <a:pt x="14991" y="884420"/>
                </a:moveTo>
                <a:cubicBezTo>
                  <a:pt x="128775" y="855974"/>
                  <a:pt x="38515" y="898205"/>
                  <a:pt x="89941" y="764498"/>
                </a:cubicBezTo>
                <a:cubicBezTo>
                  <a:pt x="102876" y="730868"/>
                  <a:pt x="129915" y="704537"/>
                  <a:pt x="149902" y="674557"/>
                </a:cubicBezTo>
                <a:cubicBezTo>
                  <a:pt x="159895" y="659567"/>
                  <a:pt x="167143" y="642326"/>
                  <a:pt x="179882" y="629587"/>
                </a:cubicBezTo>
                <a:cubicBezTo>
                  <a:pt x="204866" y="604603"/>
                  <a:pt x="221314" y="565809"/>
                  <a:pt x="254833" y="554636"/>
                </a:cubicBezTo>
                <a:lnTo>
                  <a:pt x="344774" y="524656"/>
                </a:lnTo>
                <a:lnTo>
                  <a:pt x="389745" y="509666"/>
                </a:lnTo>
                <a:cubicBezTo>
                  <a:pt x="416394" y="589613"/>
                  <a:pt x="383083" y="529652"/>
                  <a:pt x="449705" y="569626"/>
                </a:cubicBezTo>
                <a:cubicBezTo>
                  <a:pt x="486793" y="591879"/>
                  <a:pt x="479026" y="613937"/>
                  <a:pt x="509666" y="644577"/>
                </a:cubicBezTo>
                <a:cubicBezTo>
                  <a:pt x="538723" y="673634"/>
                  <a:pt x="563033" y="677356"/>
                  <a:pt x="599607" y="689548"/>
                </a:cubicBezTo>
                <a:cubicBezTo>
                  <a:pt x="619594" y="684551"/>
                  <a:pt x="643741" y="687746"/>
                  <a:pt x="659568" y="674557"/>
                </a:cubicBezTo>
                <a:cubicBezTo>
                  <a:pt x="695284" y="644794"/>
                  <a:pt x="682481" y="560222"/>
                  <a:pt x="749509" y="554636"/>
                </a:cubicBezTo>
                <a:lnTo>
                  <a:pt x="929391" y="539646"/>
                </a:lnTo>
                <a:cubicBezTo>
                  <a:pt x="944381" y="534649"/>
                  <a:pt x="961720" y="534137"/>
                  <a:pt x="974361" y="524656"/>
                </a:cubicBezTo>
                <a:cubicBezTo>
                  <a:pt x="1002627" y="503457"/>
                  <a:pt x="1015793" y="460878"/>
                  <a:pt x="1049312" y="449705"/>
                </a:cubicBezTo>
                <a:lnTo>
                  <a:pt x="1094282" y="434715"/>
                </a:lnTo>
                <a:cubicBezTo>
                  <a:pt x="1099279" y="419725"/>
                  <a:pt x="1105441" y="405073"/>
                  <a:pt x="1109273" y="389744"/>
                </a:cubicBezTo>
                <a:cubicBezTo>
                  <a:pt x="1117825" y="355536"/>
                  <a:pt x="1122121" y="304088"/>
                  <a:pt x="1139253" y="269823"/>
                </a:cubicBezTo>
                <a:cubicBezTo>
                  <a:pt x="1147310" y="253709"/>
                  <a:pt x="1157979" y="238921"/>
                  <a:pt x="1169233" y="224853"/>
                </a:cubicBezTo>
                <a:cubicBezTo>
                  <a:pt x="1178062" y="213817"/>
                  <a:pt x="1187095" y="202144"/>
                  <a:pt x="1199214" y="194872"/>
                </a:cubicBezTo>
                <a:cubicBezTo>
                  <a:pt x="1212763" y="186742"/>
                  <a:pt x="1228638" y="182709"/>
                  <a:pt x="1244184" y="179882"/>
                </a:cubicBezTo>
                <a:cubicBezTo>
                  <a:pt x="1283819" y="172676"/>
                  <a:pt x="1324131" y="169889"/>
                  <a:pt x="1364105" y="164892"/>
                </a:cubicBezTo>
                <a:cubicBezTo>
                  <a:pt x="1442365" y="112720"/>
                  <a:pt x="1374312" y="149843"/>
                  <a:pt x="1484027" y="119921"/>
                </a:cubicBezTo>
                <a:lnTo>
                  <a:pt x="1618938" y="74951"/>
                </a:lnTo>
                <a:cubicBezTo>
                  <a:pt x="1638483" y="68436"/>
                  <a:pt x="1658912" y="64958"/>
                  <a:pt x="1678899" y="59961"/>
                </a:cubicBezTo>
                <a:cubicBezTo>
                  <a:pt x="1693889" y="49967"/>
                  <a:pt x="1707406" y="37297"/>
                  <a:pt x="1723869" y="29980"/>
                </a:cubicBezTo>
                <a:cubicBezTo>
                  <a:pt x="1752747" y="17145"/>
                  <a:pt x="1813810" y="0"/>
                  <a:pt x="1813810" y="0"/>
                </a:cubicBezTo>
                <a:cubicBezTo>
                  <a:pt x="1856853" y="14347"/>
                  <a:pt x="1861324" y="8389"/>
                  <a:pt x="1888761" y="44971"/>
                </a:cubicBezTo>
                <a:cubicBezTo>
                  <a:pt x="1910380" y="73797"/>
                  <a:pt x="1913766" y="126173"/>
                  <a:pt x="1948722" y="134912"/>
                </a:cubicBezTo>
                <a:cubicBezTo>
                  <a:pt x="2024011" y="153734"/>
                  <a:pt x="1989137" y="143387"/>
                  <a:pt x="2053653" y="164892"/>
                </a:cubicBezTo>
                <a:cubicBezTo>
                  <a:pt x="2068643" y="174885"/>
                  <a:pt x="2084555" y="183618"/>
                  <a:pt x="2098623" y="194872"/>
                </a:cubicBezTo>
                <a:cubicBezTo>
                  <a:pt x="2109659" y="203701"/>
                  <a:pt x="2116485" y="217581"/>
                  <a:pt x="2128604" y="224853"/>
                </a:cubicBezTo>
                <a:cubicBezTo>
                  <a:pt x="2142153" y="232983"/>
                  <a:pt x="2159441" y="232777"/>
                  <a:pt x="2173574" y="239843"/>
                </a:cubicBezTo>
                <a:cubicBezTo>
                  <a:pt x="2289809" y="297960"/>
                  <a:pt x="2150482" y="247135"/>
                  <a:pt x="2263515" y="284813"/>
                </a:cubicBezTo>
                <a:cubicBezTo>
                  <a:pt x="2380409" y="401707"/>
                  <a:pt x="2187186" y="212404"/>
                  <a:pt x="2338466" y="344774"/>
                </a:cubicBezTo>
                <a:cubicBezTo>
                  <a:pt x="2444464" y="437523"/>
                  <a:pt x="2371010" y="405589"/>
                  <a:pt x="2458387" y="434715"/>
                </a:cubicBezTo>
                <a:cubicBezTo>
                  <a:pt x="2505046" y="481372"/>
                  <a:pt x="2495142" y="487458"/>
                  <a:pt x="2593299" y="449705"/>
                </a:cubicBezTo>
                <a:cubicBezTo>
                  <a:pt x="2626929" y="436770"/>
                  <a:pt x="2683240" y="389744"/>
                  <a:pt x="2683240" y="389744"/>
                </a:cubicBezTo>
                <a:cubicBezTo>
                  <a:pt x="2701279" y="391384"/>
                  <a:pt x="2842322" y="391514"/>
                  <a:pt x="2893102" y="419725"/>
                </a:cubicBezTo>
                <a:cubicBezTo>
                  <a:pt x="2924599" y="437223"/>
                  <a:pt x="2953063" y="459698"/>
                  <a:pt x="2983043" y="479685"/>
                </a:cubicBezTo>
                <a:cubicBezTo>
                  <a:pt x="3009338" y="497215"/>
                  <a:pt x="3043004" y="499672"/>
                  <a:pt x="3072984" y="509666"/>
                </a:cubicBezTo>
                <a:lnTo>
                  <a:pt x="3117955" y="524656"/>
                </a:lnTo>
                <a:cubicBezTo>
                  <a:pt x="3142938" y="519659"/>
                  <a:pt x="3168188" y="515845"/>
                  <a:pt x="3192905" y="509666"/>
                </a:cubicBezTo>
                <a:cubicBezTo>
                  <a:pt x="3208234" y="505834"/>
                  <a:pt x="3222093" y="493923"/>
                  <a:pt x="3237876" y="494675"/>
                </a:cubicBezTo>
                <a:cubicBezTo>
                  <a:pt x="3328268" y="498979"/>
                  <a:pt x="3417758" y="514662"/>
                  <a:pt x="3507699" y="524656"/>
                </a:cubicBezTo>
                <a:lnTo>
                  <a:pt x="3627620" y="644577"/>
                </a:lnTo>
                <a:cubicBezTo>
                  <a:pt x="3640359" y="657316"/>
                  <a:pt x="3647607" y="674558"/>
                  <a:pt x="3657600" y="689548"/>
                </a:cubicBezTo>
                <a:cubicBezTo>
                  <a:pt x="3642610" y="694545"/>
                  <a:pt x="3621814" y="691680"/>
                  <a:pt x="3612630" y="704538"/>
                </a:cubicBezTo>
                <a:cubicBezTo>
                  <a:pt x="3594262" y="730254"/>
                  <a:pt x="3604996" y="772133"/>
                  <a:pt x="3582650" y="794479"/>
                </a:cubicBezTo>
                <a:cubicBezTo>
                  <a:pt x="3572656" y="804472"/>
                  <a:pt x="3561149" y="813153"/>
                  <a:pt x="3552669" y="824459"/>
                </a:cubicBezTo>
                <a:cubicBezTo>
                  <a:pt x="3531050" y="853284"/>
                  <a:pt x="3526892" y="903006"/>
                  <a:pt x="3492709" y="914400"/>
                </a:cubicBezTo>
                <a:lnTo>
                  <a:pt x="3402768" y="944380"/>
                </a:lnTo>
                <a:cubicBezTo>
                  <a:pt x="3387778" y="954374"/>
                  <a:pt x="3373911" y="966304"/>
                  <a:pt x="3357797" y="974361"/>
                </a:cubicBezTo>
                <a:cubicBezTo>
                  <a:pt x="3343664" y="981427"/>
                  <a:pt x="3326376" y="981222"/>
                  <a:pt x="3312827" y="989351"/>
                </a:cubicBezTo>
                <a:cubicBezTo>
                  <a:pt x="3300708" y="996622"/>
                  <a:pt x="3292840" y="1009338"/>
                  <a:pt x="3282846" y="1019331"/>
                </a:cubicBezTo>
                <a:cubicBezTo>
                  <a:pt x="3287843" y="1044315"/>
                  <a:pt x="3283704" y="1073083"/>
                  <a:pt x="3297837" y="1094282"/>
                </a:cubicBezTo>
                <a:cubicBezTo>
                  <a:pt x="3306602" y="1107429"/>
                  <a:pt x="3329258" y="1101142"/>
                  <a:pt x="3342807" y="1109272"/>
                </a:cubicBezTo>
                <a:cubicBezTo>
                  <a:pt x="3354926" y="1116543"/>
                  <a:pt x="3362794" y="1129259"/>
                  <a:pt x="3372787" y="1139253"/>
                </a:cubicBezTo>
                <a:cubicBezTo>
                  <a:pt x="3377784" y="1159240"/>
                  <a:pt x="3382118" y="1179404"/>
                  <a:pt x="3387778" y="1199213"/>
                </a:cubicBezTo>
                <a:cubicBezTo>
                  <a:pt x="3392119" y="1214406"/>
                  <a:pt x="3399941" y="1228638"/>
                  <a:pt x="3402768" y="1244184"/>
                </a:cubicBezTo>
                <a:cubicBezTo>
                  <a:pt x="3409974" y="1283819"/>
                  <a:pt x="3404209" y="1326167"/>
                  <a:pt x="3417758" y="1364105"/>
                </a:cubicBezTo>
                <a:cubicBezTo>
                  <a:pt x="3429877" y="1398038"/>
                  <a:pt x="3466323" y="1419864"/>
                  <a:pt x="3477718" y="1454046"/>
                </a:cubicBezTo>
                <a:cubicBezTo>
                  <a:pt x="3482628" y="1468775"/>
                  <a:pt x="3501935" y="1539836"/>
                  <a:pt x="3522689" y="1543987"/>
                </a:cubicBezTo>
                <a:cubicBezTo>
                  <a:pt x="3611019" y="1561653"/>
                  <a:pt x="3702571" y="1553980"/>
                  <a:pt x="3792512" y="1558977"/>
                </a:cubicBezTo>
                <a:cubicBezTo>
                  <a:pt x="3862960" y="1629427"/>
                  <a:pt x="3819843" y="1592189"/>
                  <a:pt x="3927423" y="1663908"/>
                </a:cubicBezTo>
                <a:cubicBezTo>
                  <a:pt x="3946016" y="1676303"/>
                  <a:pt x="3969200" y="1680901"/>
                  <a:pt x="3987384" y="1693889"/>
                </a:cubicBezTo>
                <a:cubicBezTo>
                  <a:pt x="4004635" y="1706211"/>
                  <a:pt x="4014716" y="1727100"/>
                  <a:pt x="4032355" y="1738859"/>
                </a:cubicBezTo>
                <a:cubicBezTo>
                  <a:pt x="4045502" y="1747624"/>
                  <a:pt x="4061739" y="1751251"/>
                  <a:pt x="4077325" y="1753849"/>
                </a:cubicBezTo>
                <a:cubicBezTo>
                  <a:pt x="4121957" y="1761288"/>
                  <a:pt x="4167266" y="1763842"/>
                  <a:pt x="4212237" y="1768839"/>
                </a:cubicBezTo>
                <a:cubicBezTo>
                  <a:pt x="4323017" y="1879623"/>
                  <a:pt x="4159903" y="1707565"/>
                  <a:pt x="4257207" y="1843790"/>
                </a:cubicBezTo>
                <a:cubicBezTo>
                  <a:pt x="4273636" y="1866791"/>
                  <a:pt x="4290353" y="1894813"/>
                  <a:pt x="4317168" y="1903751"/>
                </a:cubicBezTo>
                <a:cubicBezTo>
                  <a:pt x="4442863" y="1945649"/>
                  <a:pt x="4346364" y="1917813"/>
                  <a:pt x="4616971" y="1933731"/>
                </a:cubicBezTo>
                <a:cubicBezTo>
                  <a:pt x="4641955" y="1938728"/>
                  <a:pt x="4666640" y="1945561"/>
                  <a:pt x="4691922" y="1948721"/>
                </a:cubicBezTo>
                <a:cubicBezTo>
                  <a:pt x="4862179" y="1970004"/>
                  <a:pt x="4811932" y="1951049"/>
                  <a:pt x="4931764" y="1978702"/>
                </a:cubicBezTo>
                <a:cubicBezTo>
                  <a:pt x="4971913" y="1987967"/>
                  <a:pt x="5051686" y="2008682"/>
                  <a:pt x="5051686" y="2008682"/>
                </a:cubicBezTo>
                <a:cubicBezTo>
                  <a:pt x="5071673" y="2018675"/>
                  <a:pt x="5091107" y="2029859"/>
                  <a:pt x="5111646" y="2038662"/>
                </a:cubicBezTo>
                <a:cubicBezTo>
                  <a:pt x="5126170" y="2044886"/>
                  <a:pt x="5156617" y="2037852"/>
                  <a:pt x="5156617" y="2053653"/>
                </a:cubicBezTo>
                <a:cubicBezTo>
                  <a:pt x="5156617" y="2075132"/>
                  <a:pt x="5077765" y="2093078"/>
                  <a:pt x="5066676" y="2098623"/>
                </a:cubicBezTo>
                <a:cubicBezTo>
                  <a:pt x="5050562" y="2106680"/>
                  <a:pt x="5038168" y="2121286"/>
                  <a:pt x="5021705" y="2128603"/>
                </a:cubicBezTo>
                <a:cubicBezTo>
                  <a:pt x="4992827" y="2141438"/>
                  <a:pt x="4961744" y="2148590"/>
                  <a:pt x="4931764" y="2158584"/>
                </a:cubicBezTo>
                <a:cubicBezTo>
                  <a:pt x="4823953" y="2194522"/>
                  <a:pt x="4958575" y="2150924"/>
                  <a:pt x="4826833" y="2188564"/>
                </a:cubicBezTo>
                <a:cubicBezTo>
                  <a:pt x="4811640" y="2192905"/>
                  <a:pt x="4796853" y="2198557"/>
                  <a:pt x="4781863" y="2203554"/>
                </a:cubicBezTo>
                <a:cubicBezTo>
                  <a:pt x="4771869" y="2213548"/>
                  <a:pt x="4764872" y="2227968"/>
                  <a:pt x="4751882" y="2233535"/>
                </a:cubicBezTo>
                <a:cubicBezTo>
                  <a:pt x="4728464" y="2243571"/>
                  <a:pt x="4701649" y="2242346"/>
                  <a:pt x="4676932" y="2248525"/>
                </a:cubicBezTo>
                <a:cubicBezTo>
                  <a:pt x="4538287" y="2283186"/>
                  <a:pt x="4789024" y="2243882"/>
                  <a:pt x="4512040" y="2278505"/>
                </a:cubicBezTo>
                <a:lnTo>
                  <a:pt x="4422099" y="2308485"/>
                </a:lnTo>
                <a:cubicBezTo>
                  <a:pt x="4408691" y="2312954"/>
                  <a:pt x="4400598" y="2327159"/>
                  <a:pt x="4392118" y="2338466"/>
                </a:cubicBezTo>
                <a:cubicBezTo>
                  <a:pt x="4284540" y="2481904"/>
                  <a:pt x="4378734" y="2381832"/>
                  <a:pt x="4287187" y="2473377"/>
                </a:cubicBezTo>
                <a:cubicBezTo>
                  <a:pt x="4282190" y="2493364"/>
                  <a:pt x="4287839" y="2519930"/>
                  <a:pt x="4272197" y="2533338"/>
                </a:cubicBezTo>
                <a:cubicBezTo>
                  <a:pt x="4248203" y="2553904"/>
                  <a:pt x="4182256" y="2563318"/>
                  <a:pt x="4182256" y="2563318"/>
                </a:cubicBezTo>
                <a:cubicBezTo>
                  <a:pt x="4167266" y="2573311"/>
                  <a:pt x="4153749" y="2585981"/>
                  <a:pt x="4137286" y="2593298"/>
                </a:cubicBezTo>
                <a:cubicBezTo>
                  <a:pt x="4137272" y="2593304"/>
                  <a:pt x="4024866" y="2630772"/>
                  <a:pt x="4002374" y="2638269"/>
                </a:cubicBezTo>
                <a:cubicBezTo>
                  <a:pt x="3959449" y="2652577"/>
                  <a:pt x="3912433" y="2648262"/>
                  <a:pt x="3867463" y="2653259"/>
                </a:cubicBezTo>
                <a:cubicBezTo>
                  <a:pt x="3797100" y="2676713"/>
                  <a:pt x="3787991" y="2683239"/>
                  <a:pt x="3687581" y="2683239"/>
                </a:cubicBezTo>
                <a:cubicBezTo>
                  <a:pt x="3632390" y="2683239"/>
                  <a:pt x="3577653" y="2673246"/>
                  <a:pt x="3522689" y="2668249"/>
                </a:cubicBezTo>
                <a:lnTo>
                  <a:pt x="3462728" y="2578308"/>
                </a:lnTo>
                <a:cubicBezTo>
                  <a:pt x="3450333" y="2559715"/>
                  <a:pt x="3421361" y="2560723"/>
                  <a:pt x="3402768" y="2548328"/>
                </a:cubicBezTo>
                <a:cubicBezTo>
                  <a:pt x="3391009" y="2540489"/>
                  <a:pt x="3382781" y="2528341"/>
                  <a:pt x="3372787" y="2518348"/>
                </a:cubicBezTo>
                <a:cubicBezTo>
                  <a:pt x="3367790" y="2503358"/>
                  <a:pt x="3367668" y="2485716"/>
                  <a:pt x="3357797" y="2473377"/>
                </a:cubicBezTo>
                <a:cubicBezTo>
                  <a:pt x="3315050" y="2419942"/>
                  <a:pt x="3208094" y="2432924"/>
                  <a:pt x="3162925" y="2428407"/>
                </a:cubicBezTo>
                <a:cubicBezTo>
                  <a:pt x="2975422" y="2381529"/>
                  <a:pt x="3208571" y="2441447"/>
                  <a:pt x="3057994" y="2398426"/>
                </a:cubicBezTo>
                <a:cubicBezTo>
                  <a:pt x="3038185" y="2392766"/>
                  <a:pt x="3017766" y="2389356"/>
                  <a:pt x="2998033" y="2383436"/>
                </a:cubicBezTo>
                <a:cubicBezTo>
                  <a:pt x="2967764" y="2374355"/>
                  <a:pt x="2939376" y="2357925"/>
                  <a:pt x="2908092" y="2353456"/>
                </a:cubicBezTo>
                <a:cubicBezTo>
                  <a:pt x="2873115" y="2348459"/>
                  <a:pt x="2837807" y="2345395"/>
                  <a:pt x="2803161" y="2338466"/>
                </a:cubicBezTo>
                <a:cubicBezTo>
                  <a:pt x="2709056" y="2319645"/>
                  <a:pt x="2679016" y="2307077"/>
                  <a:pt x="2593299" y="2278505"/>
                </a:cubicBezTo>
                <a:cubicBezTo>
                  <a:pt x="2545659" y="2262625"/>
                  <a:pt x="2493364" y="2268512"/>
                  <a:pt x="2443397" y="2263515"/>
                </a:cubicBezTo>
                <a:cubicBezTo>
                  <a:pt x="2412625" y="2253258"/>
                  <a:pt x="2384908" y="2251467"/>
                  <a:pt x="2368446" y="2218544"/>
                </a:cubicBezTo>
                <a:cubicBezTo>
                  <a:pt x="2313190" y="2108034"/>
                  <a:pt x="2393294" y="2198424"/>
                  <a:pt x="2323476" y="2128603"/>
                </a:cubicBezTo>
                <a:cubicBezTo>
                  <a:pt x="2299548" y="2056818"/>
                  <a:pt x="2319659" y="2094806"/>
                  <a:pt x="2248525" y="2023672"/>
                </a:cubicBezTo>
                <a:cubicBezTo>
                  <a:pt x="2217886" y="1993033"/>
                  <a:pt x="2225651" y="1970973"/>
                  <a:pt x="2188564" y="1948721"/>
                </a:cubicBezTo>
                <a:cubicBezTo>
                  <a:pt x="2175015" y="1940591"/>
                  <a:pt x="2158584" y="1938728"/>
                  <a:pt x="2143594" y="1933731"/>
                </a:cubicBezTo>
                <a:cubicBezTo>
                  <a:pt x="2053653" y="1938728"/>
                  <a:pt x="1963445" y="1940180"/>
                  <a:pt x="1873771" y="1948721"/>
                </a:cubicBezTo>
                <a:cubicBezTo>
                  <a:pt x="1858041" y="1950219"/>
                  <a:pt x="1842613" y="1956038"/>
                  <a:pt x="1828800" y="1963712"/>
                </a:cubicBezTo>
                <a:cubicBezTo>
                  <a:pt x="1797303" y="1981211"/>
                  <a:pt x="1738859" y="2023672"/>
                  <a:pt x="1738859" y="2023672"/>
                </a:cubicBezTo>
                <a:cubicBezTo>
                  <a:pt x="1730226" y="2092737"/>
                  <a:pt x="1733346" y="2131473"/>
                  <a:pt x="1708879" y="2188564"/>
                </a:cubicBezTo>
                <a:cubicBezTo>
                  <a:pt x="1700077" y="2209103"/>
                  <a:pt x="1696066" y="2234219"/>
                  <a:pt x="1678899" y="2248525"/>
                </a:cubicBezTo>
                <a:cubicBezTo>
                  <a:pt x="1663072" y="2261714"/>
                  <a:pt x="1638925" y="2258518"/>
                  <a:pt x="1618938" y="2263515"/>
                </a:cubicBezTo>
                <a:cubicBezTo>
                  <a:pt x="1603948" y="2273508"/>
                  <a:pt x="1591984" y="2293495"/>
                  <a:pt x="1573968" y="2293495"/>
                </a:cubicBezTo>
                <a:cubicBezTo>
                  <a:pt x="1523998" y="2293495"/>
                  <a:pt x="1528999" y="2238532"/>
                  <a:pt x="1499017" y="2218544"/>
                </a:cubicBezTo>
                <a:cubicBezTo>
                  <a:pt x="1481875" y="2207116"/>
                  <a:pt x="1459043" y="2208551"/>
                  <a:pt x="1439056" y="2203554"/>
                </a:cubicBezTo>
                <a:cubicBezTo>
                  <a:pt x="1351366" y="2115864"/>
                  <a:pt x="1383704" y="2158001"/>
                  <a:pt x="1334125" y="2083633"/>
                </a:cubicBezTo>
                <a:cubicBezTo>
                  <a:pt x="1317870" y="2034867"/>
                  <a:pt x="1327229" y="2032266"/>
                  <a:pt x="1274164" y="2008682"/>
                </a:cubicBezTo>
                <a:cubicBezTo>
                  <a:pt x="1245286" y="1995847"/>
                  <a:pt x="1184223" y="1978702"/>
                  <a:pt x="1184223" y="1978702"/>
                </a:cubicBezTo>
                <a:cubicBezTo>
                  <a:pt x="1152949" y="1957852"/>
                  <a:pt x="1105846" y="1927650"/>
                  <a:pt x="1079292" y="1903751"/>
                </a:cubicBezTo>
                <a:cubicBezTo>
                  <a:pt x="1047777" y="1875388"/>
                  <a:pt x="989351" y="1813810"/>
                  <a:pt x="989351" y="1813810"/>
                </a:cubicBezTo>
                <a:cubicBezTo>
                  <a:pt x="976027" y="1773836"/>
                  <a:pt x="969079" y="1745926"/>
                  <a:pt x="944381" y="1708879"/>
                </a:cubicBezTo>
                <a:cubicBezTo>
                  <a:pt x="927293" y="1683247"/>
                  <a:pt x="893486" y="1664956"/>
                  <a:pt x="869430" y="1648918"/>
                </a:cubicBezTo>
                <a:cubicBezTo>
                  <a:pt x="777156" y="1510508"/>
                  <a:pt x="894908" y="1680765"/>
                  <a:pt x="809469" y="1573967"/>
                </a:cubicBezTo>
                <a:cubicBezTo>
                  <a:pt x="770719" y="1525530"/>
                  <a:pt x="781388" y="1510276"/>
                  <a:pt x="719528" y="1469036"/>
                </a:cubicBezTo>
                <a:lnTo>
                  <a:pt x="629587" y="1409075"/>
                </a:lnTo>
                <a:cubicBezTo>
                  <a:pt x="611948" y="1397316"/>
                  <a:pt x="601351" y="1377120"/>
                  <a:pt x="584617" y="1364105"/>
                </a:cubicBezTo>
                <a:cubicBezTo>
                  <a:pt x="556175" y="1341984"/>
                  <a:pt x="524656" y="1324131"/>
                  <a:pt x="494676" y="1304144"/>
                </a:cubicBezTo>
                <a:cubicBezTo>
                  <a:pt x="473888" y="1290286"/>
                  <a:pt x="456407" y="1271569"/>
                  <a:pt x="434715" y="1259174"/>
                </a:cubicBezTo>
                <a:cubicBezTo>
                  <a:pt x="420996" y="1251335"/>
                  <a:pt x="404735" y="1249181"/>
                  <a:pt x="389745" y="1244184"/>
                </a:cubicBezTo>
                <a:cubicBezTo>
                  <a:pt x="334285" y="1188724"/>
                  <a:pt x="371527" y="1222046"/>
                  <a:pt x="269823" y="1154243"/>
                </a:cubicBezTo>
                <a:lnTo>
                  <a:pt x="224853" y="1124262"/>
                </a:lnTo>
                <a:lnTo>
                  <a:pt x="179882" y="1094282"/>
                </a:lnTo>
                <a:cubicBezTo>
                  <a:pt x="112083" y="992582"/>
                  <a:pt x="145401" y="1029819"/>
                  <a:pt x="89941" y="974361"/>
                </a:cubicBezTo>
                <a:cubicBezTo>
                  <a:pt x="99935" y="944380"/>
                  <a:pt x="119923" y="914401"/>
                  <a:pt x="89941" y="884420"/>
                </a:cubicBezTo>
                <a:cubicBezTo>
                  <a:pt x="64462" y="858942"/>
                  <a:pt x="0" y="824459"/>
                  <a:pt x="0" y="824459"/>
                </a:cubicBezTo>
                <a:lnTo>
                  <a:pt x="89941" y="854439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7983747" y="1828801"/>
            <a:ext cx="96372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2159099" y="1675245"/>
            <a:ext cx="756937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423294" y="1481070"/>
            <a:ext cx="0" cy="772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100757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29"/>
          <p:cNvSpPr>
            <a:spLocks/>
          </p:cNvSpPr>
          <p:nvPr/>
        </p:nvSpPr>
        <p:spPr bwMode="auto">
          <a:xfrm>
            <a:off x="1117601" y="152400"/>
            <a:ext cx="2400300" cy="992188"/>
          </a:xfrm>
          <a:custGeom>
            <a:avLst/>
            <a:gdLst>
              <a:gd name="T0" fmla="*/ 2147483647 w 1134"/>
              <a:gd name="T1" fmla="*/ 2147483647 h 625"/>
              <a:gd name="T2" fmla="*/ 2147483647 w 1134"/>
              <a:gd name="T3" fmla="*/ 2147483647 h 625"/>
              <a:gd name="T4" fmla="*/ 2147483647 w 1134"/>
              <a:gd name="T5" fmla="*/ 2147483647 h 625"/>
              <a:gd name="T6" fmla="*/ 2147483647 w 1134"/>
              <a:gd name="T7" fmla="*/ 2147483647 h 625"/>
              <a:gd name="T8" fmla="*/ 2147483647 w 1134"/>
              <a:gd name="T9" fmla="*/ 2147483647 h 625"/>
              <a:gd name="T10" fmla="*/ 2147483647 w 1134"/>
              <a:gd name="T11" fmla="*/ 2147483647 h 625"/>
              <a:gd name="T12" fmla="*/ 2147483647 w 1134"/>
              <a:gd name="T13" fmla="*/ 2147483647 h 625"/>
              <a:gd name="T14" fmla="*/ 2147483647 w 1134"/>
              <a:gd name="T15" fmla="*/ 2147483647 h 625"/>
              <a:gd name="T16" fmla="*/ 2147483647 w 1134"/>
              <a:gd name="T17" fmla="*/ 2147483647 h 625"/>
              <a:gd name="T18" fmla="*/ 2147483647 w 1134"/>
              <a:gd name="T19" fmla="*/ 2147483647 h 625"/>
              <a:gd name="T20" fmla="*/ 2147483647 w 1134"/>
              <a:gd name="T21" fmla="*/ 2147483647 h 625"/>
              <a:gd name="T22" fmla="*/ 2147483647 w 1134"/>
              <a:gd name="T23" fmla="*/ 2147483647 h 625"/>
              <a:gd name="T24" fmla="*/ 2147483647 w 1134"/>
              <a:gd name="T25" fmla="*/ 2147483647 h 625"/>
              <a:gd name="T26" fmla="*/ 2147483647 w 1134"/>
              <a:gd name="T27" fmla="*/ 2147483647 h 625"/>
              <a:gd name="T28" fmla="*/ 2147483647 w 1134"/>
              <a:gd name="T29" fmla="*/ 2147483647 h 625"/>
              <a:gd name="T30" fmla="*/ 2147483647 w 1134"/>
              <a:gd name="T31" fmla="*/ 2147483647 h 625"/>
              <a:gd name="T32" fmla="*/ 2147483647 w 1134"/>
              <a:gd name="T33" fmla="*/ 0 h 625"/>
              <a:gd name="T34" fmla="*/ 2147483647 w 1134"/>
              <a:gd name="T35" fmla="*/ 2147483647 h 625"/>
              <a:gd name="T36" fmla="*/ 2147483647 w 1134"/>
              <a:gd name="T37" fmla="*/ 2147483647 h 625"/>
              <a:gd name="T38" fmla="*/ 2147483647 w 1134"/>
              <a:gd name="T39" fmla="*/ 2147483647 h 625"/>
              <a:gd name="T40" fmla="*/ 2147483647 w 1134"/>
              <a:gd name="T41" fmla="*/ 2147483647 h 625"/>
              <a:gd name="T42" fmla="*/ 2147483647 w 1134"/>
              <a:gd name="T43" fmla="*/ 2147483647 h 625"/>
              <a:gd name="T44" fmla="*/ 0 w 1134"/>
              <a:gd name="T45" fmla="*/ 2147483647 h 625"/>
              <a:gd name="T46" fmla="*/ 2147483647 w 1134"/>
              <a:gd name="T47" fmla="*/ 2147483647 h 625"/>
              <a:gd name="T48" fmla="*/ 2147483647 w 1134"/>
              <a:gd name="T49" fmla="*/ 2147483647 h 625"/>
              <a:gd name="T50" fmla="*/ 2147483647 w 1134"/>
              <a:gd name="T51" fmla="*/ 2147483647 h 625"/>
              <a:gd name="T52" fmla="*/ 2147483647 w 1134"/>
              <a:gd name="T53" fmla="*/ 2147483647 h 625"/>
              <a:gd name="T54" fmla="*/ 2147483647 w 1134"/>
              <a:gd name="T55" fmla="*/ 2147483647 h 625"/>
              <a:gd name="T56" fmla="*/ 2147483647 w 1134"/>
              <a:gd name="T57" fmla="*/ 2147483647 h 625"/>
              <a:gd name="T58" fmla="*/ 2147483647 w 1134"/>
              <a:gd name="T59" fmla="*/ 2147483647 h 625"/>
              <a:gd name="T60" fmla="*/ 2147483647 w 1134"/>
              <a:gd name="T61" fmla="*/ 2147483647 h 625"/>
              <a:gd name="T62" fmla="*/ 2147483647 w 1134"/>
              <a:gd name="T63" fmla="*/ 2147483647 h 625"/>
              <a:gd name="T64" fmla="*/ 2147483647 w 1134"/>
              <a:gd name="T65" fmla="*/ 2147483647 h 625"/>
              <a:gd name="T66" fmla="*/ 2147483647 w 1134"/>
              <a:gd name="T67" fmla="*/ 2147483647 h 625"/>
              <a:gd name="T68" fmla="*/ 2147483647 w 1134"/>
              <a:gd name="T69" fmla="*/ 2147483647 h 625"/>
              <a:gd name="T70" fmla="*/ 2147483647 w 1134"/>
              <a:gd name="T71" fmla="*/ 2147483647 h 625"/>
              <a:gd name="T72" fmla="*/ 2147483647 w 1134"/>
              <a:gd name="T73" fmla="*/ 2147483647 h 625"/>
              <a:gd name="T74" fmla="*/ 2147483647 w 1134"/>
              <a:gd name="T75" fmla="*/ 2147483647 h 625"/>
              <a:gd name="T76" fmla="*/ 2147483647 w 1134"/>
              <a:gd name="T77" fmla="*/ 2147483647 h 625"/>
              <a:gd name="T78" fmla="*/ 2147483647 w 1134"/>
              <a:gd name="T79" fmla="*/ 2147483647 h 625"/>
              <a:gd name="T80" fmla="*/ 2147483647 w 1134"/>
              <a:gd name="T81" fmla="*/ 2147483647 h 625"/>
              <a:gd name="T82" fmla="*/ 2147483647 w 1134"/>
              <a:gd name="T83" fmla="*/ 2147483647 h 625"/>
              <a:gd name="T84" fmla="*/ 2147483647 w 1134"/>
              <a:gd name="T85" fmla="*/ 2147483647 h 625"/>
              <a:gd name="T86" fmla="*/ 2147483647 w 1134"/>
              <a:gd name="T87" fmla="*/ 2147483647 h 625"/>
              <a:gd name="T88" fmla="*/ 2147483647 w 1134"/>
              <a:gd name="T89" fmla="*/ 2147483647 h 625"/>
              <a:gd name="T90" fmla="*/ 2147483647 w 1134"/>
              <a:gd name="T91" fmla="*/ 2147483647 h 625"/>
              <a:gd name="T92" fmla="*/ 2147483647 w 1134"/>
              <a:gd name="T93" fmla="*/ 2147483647 h 62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134"/>
              <a:gd name="T142" fmla="*/ 0 h 625"/>
              <a:gd name="T143" fmla="*/ 1134 w 1134"/>
              <a:gd name="T144" fmla="*/ 625 h 62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134" h="625">
                <a:moveTo>
                  <a:pt x="1134" y="450"/>
                </a:moveTo>
                <a:cubicBezTo>
                  <a:pt x="1056" y="398"/>
                  <a:pt x="1063" y="419"/>
                  <a:pt x="924" y="414"/>
                </a:cubicBezTo>
                <a:cubicBezTo>
                  <a:pt x="918" y="410"/>
                  <a:pt x="911" y="407"/>
                  <a:pt x="906" y="402"/>
                </a:cubicBezTo>
                <a:cubicBezTo>
                  <a:pt x="901" y="397"/>
                  <a:pt x="899" y="389"/>
                  <a:pt x="894" y="384"/>
                </a:cubicBezTo>
                <a:cubicBezTo>
                  <a:pt x="870" y="363"/>
                  <a:pt x="847" y="359"/>
                  <a:pt x="822" y="342"/>
                </a:cubicBezTo>
                <a:cubicBezTo>
                  <a:pt x="818" y="336"/>
                  <a:pt x="816" y="329"/>
                  <a:pt x="810" y="324"/>
                </a:cubicBezTo>
                <a:cubicBezTo>
                  <a:pt x="805" y="320"/>
                  <a:pt x="796" y="322"/>
                  <a:pt x="792" y="318"/>
                </a:cubicBezTo>
                <a:cubicBezTo>
                  <a:pt x="788" y="314"/>
                  <a:pt x="790" y="305"/>
                  <a:pt x="786" y="300"/>
                </a:cubicBezTo>
                <a:cubicBezTo>
                  <a:pt x="781" y="294"/>
                  <a:pt x="774" y="292"/>
                  <a:pt x="768" y="288"/>
                </a:cubicBezTo>
                <a:cubicBezTo>
                  <a:pt x="753" y="243"/>
                  <a:pt x="775" y="297"/>
                  <a:pt x="744" y="258"/>
                </a:cubicBezTo>
                <a:cubicBezTo>
                  <a:pt x="736" y="248"/>
                  <a:pt x="733" y="233"/>
                  <a:pt x="726" y="222"/>
                </a:cubicBezTo>
                <a:cubicBezTo>
                  <a:pt x="758" y="211"/>
                  <a:pt x="784" y="191"/>
                  <a:pt x="816" y="180"/>
                </a:cubicBezTo>
                <a:cubicBezTo>
                  <a:pt x="753" y="86"/>
                  <a:pt x="692" y="101"/>
                  <a:pt x="576" y="96"/>
                </a:cubicBezTo>
                <a:cubicBezTo>
                  <a:pt x="558" y="84"/>
                  <a:pt x="543" y="67"/>
                  <a:pt x="522" y="60"/>
                </a:cubicBezTo>
                <a:cubicBezTo>
                  <a:pt x="510" y="56"/>
                  <a:pt x="486" y="48"/>
                  <a:pt x="486" y="48"/>
                </a:cubicBezTo>
                <a:cubicBezTo>
                  <a:pt x="469" y="23"/>
                  <a:pt x="448" y="21"/>
                  <a:pt x="420" y="12"/>
                </a:cubicBezTo>
                <a:cubicBezTo>
                  <a:pt x="408" y="8"/>
                  <a:pt x="384" y="0"/>
                  <a:pt x="384" y="0"/>
                </a:cubicBezTo>
                <a:cubicBezTo>
                  <a:pt x="352" y="2"/>
                  <a:pt x="320" y="3"/>
                  <a:pt x="288" y="6"/>
                </a:cubicBezTo>
                <a:cubicBezTo>
                  <a:pt x="282" y="7"/>
                  <a:pt x="274" y="7"/>
                  <a:pt x="270" y="12"/>
                </a:cubicBezTo>
                <a:cubicBezTo>
                  <a:pt x="259" y="27"/>
                  <a:pt x="258" y="48"/>
                  <a:pt x="252" y="66"/>
                </a:cubicBezTo>
                <a:cubicBezTo>
                  <a:pt x="250" y="72"/>
                  <a:pt x="252" y="82"/>
                  <a:pt x="246" y="84"/>
                </a:cubicBezTo>
                <a:cubicBezTo>
                  <a:pt x="194" y="101"/>
                  <a:pt x="143" y="125"/>
                  <a:pt x="90" y="132"/>
                </a:cubicBezTo>
                <a:cubicBezTo>
                  <a:pt x="57" y="143"/>
                  <a:pt x="36" y="156"/>
                  <a:pt x="0" y="162"/>
                </a:cubicBezTo>
                <a:cubicBezTo>
                  <a:pt x="6" y="164"/>
                  <a:pt x="14" y="164"/>
                  <a:pt x="18" y="168"/>
                </a:cubicBezTo>
                <a:cubicBezTo>
                  <a:pt x="22" y="172"/>
                  <a:pt x="19" y="182"/>
                  <a:pt x="24" y="186"/>
                </a:cubicBezTo>
                <a:cubicBezTo>
                  <a:pt x="34" y="193"/>
                  <a:pt x="60" y="198"/>
                  <a:pt x="60" y="198"/>
                </a:cubicBezTo>
                <a:cubicBezTo>
                  <a:pt x="70" y="229"/>
                  <a:pt x="87" y="246"/>
                  <a:pt x="114" y="264"/>
                </a:cubicBezTo>
                <a:cubicBezTo>
                  <a:pt x="131" y="289"/>
                  <a:pt x="155" y="306"/>
                  <a:pt x="174" y="330"/>
                </a:cubicBezTo>
                <a:cubicBezTo>
                  <a:pt x="183" y="341"/>
                  <a:pt x="185" y="360"/>
                  <a:pt x="198" y="366"/>
                </a:cubicBezTo>
                <a:cubicBezTo>
                  <a:pt x="235" y="384"/>
                  <a:pt x="215" y="373"/>
                  <a:pt x="258" y="402"/>
                </a:cubicBezTo>
                <a:cubicBezTo>
                  <a:pt x="264" y="406"/>
                  <a:pt x="276" y="414"/>
                  <a:pt x="276" y="414"/>
                </a:cubicBezTo>
                <a:cubicBezTo>
                  <a:pt x="294" y="442"/>
                  <a:pt x="308" y="438"/>
                  <a:pt x="342" y="444"/>
                </a:cubicBezTo>
                <a:cubicBezTo>
                  <a:pt x="344" y="450"/>
                  <a:pt x="345" y="456"/>
                  <a:pt x="348" y="462"/>
                </a:cubicBezTo>
                <a:cubicBezTo>
                  <a:pt x="351" y="468"/>
                  <a:pt x="357" y="473"/>
                  <a:pt x="360" y="480"/>
                </a:cubicBezTo>
                <a:cubicBezTo>
                  <a:pt x="381" y="527"/>
                  <a:pt x="358" y="506"/>
                  <a:pt x="390" y="528"/>
                </a:cubicBezTo>
                <a:cubicBezTo>
                  <a:pt x="404" y="550"/>
                  <a:pt x="418" y="548"/>
                  <a:pt x="432" y="570"/>
                </a:cubicBezTo>
                <a:cubicBezTo>
                  <a:pt x="653" y="562"/>
                  <a:pt x="547" y="591"/>
                  <a:pt x="642" y="528"/>
                </a:cubicBezTo>
                <a:cubicBezTo>
                  <a:pt x="646" y="534"/>
                  <a:pt x="652" y="539"/>
                  <a:pt x="654" y="546"/>
                </a:cubicBezTo>
                <a:cubicBezTo>
                  <a:pt x="658" y="558"/>
                  <a:pt x="654" y="571"/>
                  <a:pt x="660" y="582"/>
                </a:cubicBezTo>
                <a:cubicBezTo>
                  <a:pt x="663" y="587"/>
                  <a:pt x="672" y="585"/>
                  <a:pt x="678" y="588"/>
                </a:cubicBezTo>
                <a:cubicBezTo>
                  <a:pt x="740" y="622"/>
                  <a:pt x="691" y="604"/>
                  <a:pt x="732" y="618"/>
                </a:cubicBezTo>
                <a:cubicBezTo>
                  <a:pt x="792" y="616"/>
                  <a:pt x="853" y="625"/>
                  <a:pt x="912" y="612"/>
                </a:cubicBezTo>
                <a:cubicBezTo>
                  <a:pt x="933" y="608"/>
                  <a:pt x="920" y="540"/>
                  <a:pt x="936" y="534"/>
                </a:cubicBezTo>
                <a:cubicBezTo>
                  <a:pt x="958" y="525"/>
                  <a:pt x="984" y="530"/>
                  <a:pt x="1008" y="528"/>
                </a:cubicBezTo>
                <a:cubicBezTo>
                  <a:pt x="1014" y="524"/>
                  <a:pt x="1021" y="521"/>
                  <a:pt x="1026" y="516"/>
                </a:cubicBezTo>
                <a:cubicBezTo>
                  <a:pt x="1031" y="511"/>
                  <a:pt x="1032" y="503"/>
                  <a:pt x="1038" y="498"/>
                </a:cubicBezTo>
                <a:cubicBezTo>
                  <a:pt x="1058" y="482"/>
                  <a:pt x="1056" y="501"/>
                  <a:pt x="1056" y="486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339" name="Freeform 30"/>
          <p:cNvSpPr>
            <a:spLocks/>
          </p:cNvSpPr>
          <p:nvPr/>
        </p:nvSpPr>
        <p:spPr bwMode="auto">
          <a:xfrm>
            <a:off x="190500" y="342901"/>
            <a:ext cx="2159000" cy="1628775"/>
          </a:xfrm>
          <a:custGeom>
            <a:avLst/>
            <a:gdLst>
              <a:gd name="T0" fmla="*/ 2147483647 w 1020"/>
              <a:gd name="T1" fmla="*/ 2147483647 h 1026"/>
              <a:gd name="T2" fmla="*/ 2147483647 w 1020"/>
              <a:gd name="T3" fmla="*/ 2147483647 h 1026"/>
              <a:gd name="T4" fmla="*/ 2147483647 w 1020"/>
              <a:gd name="T5" fmla="*/ 2147483647 h 1026"/>
              <a:gd name="T6" fmla="*/ 2147483647 w 1020"/>
              <a:gd name="T7" fmla="*/ 2147483647 h 1026"/>
              <a:gd name="T8" fmla="*/ 2147483647 w 1020"/>
              <a:gd name="T9" fmla="*/ 2147483647 h 1026"/>
              <a:gd name="T10" fmla="*/ 2147483647 w 1020"/>
              <a:gd name="T11" fmla="*/ 2147483647 h 1026"/>
              <a:gd name="T12" fmla="*/ 2147483647 w 1020"/>
              <a:gd name="T13" fmla="*/ 2147483647 h 1026"/>
              <a:gd name="T14" fmla="*/ 2147483647 w 1020"/>
              <a:gd name="T15" fmla="*/ 2147483647 h 1026"/>
              <a:gd name="T16" fmla="*/ 2147483647 w 1020"/>
              <a:gd name="T17" fmla="*/ 2147483647 h 1026"/>
              <a:gd name="T18" fmla="*/ 2147483647 w 1020"/>
              <a:gd name="T19" fmla="*/ 2147483647 h 1026"/>
              <a:gd name="T20" fmla="*/ 2147483647 w 1020"/>
              <a:gd name="T21" fmla="*/ 2147483647 h 1026"/>
              <a:gd name="T22" fmla="*/ 2147483647 w 1020"/>
              <a:gd name="T23" fmla="*/ 2147483647 h 1026"/>
              <a:gd name="T24" fmla="*/ 2147483647 w 1020"/>
              <a:gd name="T25" fmla="*/ 2147483647 h 1026"/>
              <a:gd name="T26" fmla="*/ 2147483647 w 1020"/>
              <a:gd name="T27" fmla="*/ 0 h 1026"/>
              <a:gd name="T28" fmla="*/ 2147483647 w 1020"/>
              <a:gd name="T29" fmla="*/ 2147483647 h 1026"/>
              <a:gd name="T30" fmla="*/ 2147483647 w 1020"/>
              <a:gd name="T31" fmla="*/ 2147483647 h 1026"/>
              <a:gd name="T32" fmla="*/ 2147483647 w 1020"/>
              <a:gd name="T33" fmla="*/ 2147483647 h 1026"/>
              <a:gd name="T34" fmla="*/ 2147483647 w 1020"/>
              <a:gd name="T35" fmla="*/ 2147483647 h 1026"/>
              <a:gd name="T36" fmla="*/ 0 w 1020"/>
              <a:gd name="T37" fmla="*/ 2147483647 h 1026"/>
              <a:gd name="T38" fmla="*/ 2147483647 w 1020"/>
              <a:gd name="T39" fmla="*/ 2147483647 h 1026"/>
              <a:gd name="T40" fmla="*/ 2147483647 w 1020"/>
              <a:gd name="T41" fmla="*/ 2147483647 h 1026"/>
              <a:gd name="T42" fmla="*/ 2147483647 w 1020"/>
              <a:gd name="T43" fmla="*/ 2147483647 h 1026"/>
              <a:gd name="T44" fmla="*/ 2147483647 w 1020"/>
              <a:gd name="T45" fmla="*/ 2147483647 h 1026"/>
              <a:gd name="T46" fmla="*/ 2147483647 w 1020"/>
              <a:gd name="T47" fmla="*/ 2147483647 h 1026"/>
              <a:gd name="T48" fmla="*/ 2147483647 w 1020"/>
              <a:gd name="T49" fmla="*/ 2147483647 h 1026"/>
              <a:gd name="T50" fmla="*/ 2147483647 w 1020"/>
              <a:gd name="T51" fmla="*/ 2147483647 h 1026"/>
              <a:gd name="T52" fmla="*/ 2147483647 w 1020"/>
              <a:gd name="T53" fmla="*/ 2147483647 h 1026"/>
              <a:gd name="T54" fmla="*/ 2147483647 w 1020"/>
              <a:gd name="T55" fmla="*/ 2147483647 h 1026"/>
              <a:gd name="T56" fmla="*/ 2147483647 w 1020"/>
              <a:gd name="T57" fmla="*/ 2147483647 h 1026"/>
              <a:gd name="T58" fmla="*/ 2147483647 w 1020"/>
              <a:gd name="T59" fmla="*/ 2147483647 h 1026"/>
              <a:gd name="T60" fmla="*/ 2147483647 w 1020"/>
              <a:gd name="T61" fmla="*/ 2147483647 h 1026"/>
              <a:gd name="T62" fmla="*/ 2147483647 w 1020"/>
              <a:gd name="T63" fmla="*/ 2147483647 h 1026"/>
              <a:gd name="T64" fmla="*/ 2147483647 w 1020"/>
              <a:gd name="T65" fmla="*/ 2147483647 h 1026"/>
              <a:gd name="T66" fmla="*/ 2147483647 w 1020"/>
              <a:gd name="T67" fmla="*/ 2147483647 h 1026"/>
              <a:gd name="T68" fmla="*/ 2147483647 w 1020"/>
              <a:gd name="T69" fmla="*/ 2147483647 h 1026"/>
              <a:gd name="T70" fmla="*/ 2147483647 w 1020"/>
              <a:gd name="T71" fmla="*/ 2147483647 h 102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020"/>
              <a:gd name="T109" fmla="*/ 0 h 1026"/>
              <a:gd name="T110" fmla="*/ 1020 w 1020"/>
              <a:gd name="T111" fmla="*/ 1026 h 102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020" h="1026">
                <a:moveTo>
                  <a:pt x="852" y="1026"/>
                </a:moveTo>
                <a:cubicBezTo>
                  <a:pt x="862" y="996"/>
                  <a:pt x="876" y="996"/>
                  <a:pt x="906" y="990"/>
                </a:cubicBezTo>
                <a:cubicBezTo>
                  <a:pt x="920" y="947"/>
                  <a:pt x="907" y="961"/>
                  <a:pt x="936" y="942"/>
                </a:cubicBezTo>
                <a:cubicBezTo>
                  <a:pt x="943" y="920"/>
                  <a:pt x="954" y="898"/>
                  <a:pt x="942" y="876"/>
                </a:cubicBezTo>
                <a:cubicBezTo>
                  <a:pt x="935" y="863"/>
                  <a:pt x="918" y="840"/>
                  <a:pt x="918" y="840"/>
                </a:cubicBezTo>
                <a:cubicBezTo>
                  <a:pt x="912" y="799"/>
                  <a:pt x="911" y="774"/>
                  <a:pt x="876" y="750"/>
                </a:cubicBezTo>
                <a:cubicBezTo>
                  <a:pt x="859" y="698"/>
                  <a:pt x="891" y="715"/>
                  <a:pt x="942" y="720"/>
                </a:cubicBezTo>
                <a:cubicBezTo>
                  <a:pt x="966" y="718"/>
                  <a:pt x="991" y="722"/>
                  <a:pt x="1014" y="714"/>
                </a:cubicBezTo>
                <a:cubicBezTo>
                  <a:pt x="1020" y="712"/>
                  <a:pt x="1012" y="700"/>
                  <a:pt x="1008" y="696"/>
                </a:cubicBezTo>
                <a:cubicBezTo>
                  <a:pt x="999" y="687"/>
                  <a:pt x="967" y="676"/>
                  <a:pt x="954" y="672"/>
                </a:cubicBezTo>
                <a:cubicBezTo>
                  <a:pt x="952" y="666"/>
                  <a:pt x="944" y="658"/>
                  <a:pt x="948" y="654"/>
                </a:cubicBezTo>
                <a:cubicBezTo>
                  <a:pt x="957" y="645"/>
                  <a:pt x="984" y="642"/>
                  <a:pt x="984" y="642"/>
                </a:cubicBezTo>
                <a:cubicBezTo>
                  <a:pt x="988" y="636"/>
                  <a:pt x="996" y="631"/>
                  <a:pt x="996" y="624"/>
                </a:cubicBezTo>
                <a:cubicBezTo>
                  <a:pt x="996" y="586"/>
                  <a:pt x="960" y="542"/>
                  <a:pt x="930" y="522"/>
                </a:cubicBezTo>
                <a:cubicBezTo>
                  <a:pt x="920" y="493"/>
                  <a:pt x="932" y="479"/>
                  <a:pt x="900" y="468"/>
                </a:cubicBezTo>
                <a:cubicBezTo>
                  <a:pt x="884" y="420"/>
                  <a:pt x="908" y="476"/>
                  <a:pt x="876" y="444"/>
                </a:cubicBezTo>
                <a:cubicBezTo>
                  <a:pt x="872" y="440"/>
                  <a:pt x="874" y="430"/>
                  <a:pt x="870" y="426"/>
                </a:cubicBezTo>
                <a:cubicBezTo>
                  <a:pt x="860" y="416"/>
                  <a:pt x="834" y="402"/>
                  <a:pt x="834" y="402"/>
                </a:cubicBezTo>
                <a:cubicBezTo>
                  <a:pt x="829" y="387"/>
                  <a:pt x="820" y="360"/>
                  <a:pt x="810" y="348"/>
                </a:cubicBezTo>
                <a:cubicBezTo>
                  <a:pt x="799" y="334"/>
                  <a:pt x="740" y="313"/>
                  <a:pt x="720" y="300"/>
                </a:cubicBezTo>
                <a:cubicBezTo>
                  <a:pt x="706" y="279"/>
                  <a:pt x="696" y="272"/>
                  <a:pt x="672" y="264"/>
                </a:cubicBezTo>
                <a:cubicBezTo>
                  <a:pt x="664" y="240"/>
                  <a:pt x="651" y="230"/>
                  <a:pt x="630" y="216"/>
                </a:cubicBezTo>
                <a:cubicBezTo>
                  <a:pt x="613" y="183"/>
                  <a:pt x="596" y="170"/>
                  <a:pt x="570" y="144"/>
                </a:cubicBezTo>
                <a:cubicBezTo>
                  <a:pt x="562" y="119"/>
                  <a:pt x="549" y="122"/>
                  <a:pt x="528" y="108"/>
                </a:cubicBezTo>
                <a:cubicBezTo>
                  <a:pt x="524" y="102"/>
                  <a:pt x="521" y="95"/>
                  <a:pt x="516" y="90"/>
                </a:cubicBezTo>
                <a:cubicBezTo>
                  <a:pt x="505" y="81"/>
                  <a:pt x="480" y="66"/>
                  <a:pt x="480" y="66"/>
                </a:cubicBezTo>
                <a:cubicBezTo>
                  <a:pt x="463" y="41"/>
                  <a:pt x="438" y="40"/>
                  <a:pt x="414" y="24"/>
                </a:cubicBezTo>
                <a:cubicBezTo>
                  <a:pt x="368" y="33"/>
                  <a:pt x="365" y="51"/>
                  <a:pt x="348" y="0"/>
                </a:cubicBezTo>
                <a:cubicBezTo>
                  <a:pt x="304" y="9"/>
                  <a:pt x="326" y="0"/>
                  <a:pt x="282" y="30"/>
                </a:cubicBezTo>
                <a:cubicBezTo>
                  <a:pt x="270" y="34"/>
                  <a:pt x="246" y="42"/>
                  <a:pt x="246" y="42"/>
                </a:cubicBezTo>
                <a:cubicBezTo>
                  <a:pt x="234" y="40"/>
                  <a:pt x="222" y="39"/>
                  <a:pt x="210" y="36"/>
                </a:cubicBezTo>
                <a:cubicBezTo>
                  <a:pt x="198" y="33"/>
                  <a:pt x="174" y="24"/>
                  <a:pt x="174" y="24"/>
                </a:cubicBezTo>
                <a:cubicBezTo>
                  <a:pt x="150" y="26"/>
                  <a:pt x="125" y="24"/>
                  <a:pt x="102" y="30"/>
                </a:cubicBezTo>
                <a:cubicBezTo>
                  <a:pt x="88" y="34"/>
                  <a:pt x="78" y="46"/>
                  <a:pt x="66" y="54"/>
                </a:cubicBezTo>
                <a:cubicBezTo>
                  <a:pt x="60" y="58"/>
                  <a:pt x="48" y="66"/>
                  <a:pt x="48" y="66"/>
                </a:cubicBezTo>
                <a:cubicBezTo>
                  <a:pt x="44" y="72"/>
                  <a:pt x="42" y="80"/>
                  <a:pt x="36" y="84"/>
                </a:cubicBezTo>
                <a:cubicBezTo>
                  <a:pt x="25" y="91"/>
                  <a:pt x="0" y="96"/>
                  <a:pt x="0" y="96"/>
                </a:cubicBezTo>
                <a:cubicBezTo>
                  <a:pt x="8" y="121"/>
                  <a:pt x="25" y="124"/>
                  <a:pt x="42" y="144"/>
                </a:cubicBezTo>
                <a:cubicBezTo>
                  <a:pt x="56" y="161"/>
                  <a:pt x="52" y="167"/>
                  <a:pt x="72" y="180"/>
                </a:cubicBezTo>
                <a:cubicBezTo>
                  <a:pt x="83" y="187"/>
                  <a:pt x="97" y="191"/>
                  <a:pt x="108" y="198"/>
                </a:cubicBezTo>
                <a:cubicBezTo>
                  <a:pt x="112" y="204"/>
                  <a:pt x="115" y="211"/>
                  <a:pt x="120" y="216"/>
                </a:cubicBezTo>
                <a:cubicBezTo>
                  <a:pt x="125" y="221"/>
                  <a:pt x="133" y="222"/>
                  <a:pt x="138" y="228"/>
                </a:cubicBezTo>
                <a:cubicBezTo>
                  <a:pt x="142" y="233"/>
                  <a:pt x="140" y="241"/>
                  <a:pt x="144" y="246"/>
                </a:cubicBezTo>
                <a:cubicBezTo>
                  <a:pt x="152" y="257"/>
                  <a:pt x="168" y="260"/>
                  <a:pt x="180" y="264"/>
                </a:cubicBezTo>
                <a:cubicBezTo>
                  <a:pt x="209" y="293"/>
                  <a:pt x="232" y="317"/>
                  <a:pt x="186" y="348"/>
                </a:cubicBezTo>
                <a:cubicBezTo>
                  <a:pt x="182" y="360"/>
                  <a:pt x="178" y="372"/>
                  <a:pt x="174" y="384"/>
                </a:cubicBezTo>
                <a:cubicBezTo>
                  <a:pt x="172" y="390"/>
                  <a:pt x="168" y="402"/>
                  <a:pt x="168" y="402"/>
                </a:cubicBezTo>
                <a:cubicBezTo>
                  <a:pt x="178" y="433"/>
                  <a:pt x="209" y="444"/>
                  <a:pt x="234" y="462"/>
                </a:cubicBezTo>
                <a:cubicBezTo>
                  <a:pt x="265" y="484"/>
                  <a:pt x="238" y="476"/>
                  <a:pt x="270" y="492"/>
                </a:cubicBezTo>
                <a:cubicBezTo>
                  <a:pt x="290" y="502"/>
                  <a:pt x="310" y="509"/>
                  <a:pt x="330" y="522"/>
                </a:cubicBezTo>
                <a:cubicBezTo>
                  <a:pt x="372" y="520"/>
                  <a:pt x="414" y="521"/>
                  <a:pt x="456" y="516"/>
                </a:cubicBezTo>
                <a:cubicBezTo>
                  <a:pt x="469" y="515"/>
                  <a:pt x="492" y="504"/>
                  <a:pt x="492" y="504"/>
                </a:cubicBezTo>
                <a:cubicBezTo>
                  <a:pt x="532" y="507"/>
                  <a:pt x="575" y="500"/>
                  <a:pt x="612" y="516"/>
                </a:cubicBezTo>
                <a:cubicBezTo>
                  <a:pt x="618" y="519"/>
                  <a:pt x="616" y="528"/>
                  <a:pt x="618" y="534"/>
                </a:cubicBezTo>
                <a:cubicBezTo>
                  <a:pt x="620" y="548"/>
                  <a:pt x="618" y="563"/>
                  <a:pt x="624" y="576"/>
                </a:cubicBezTo>
                <a:cubicBezTo>
                  <a:pt x="627" y="582"/>
                  <a:pt x="638" y="578"/>
                  <a:pt x="642" y="582"/>
                </a:cubicBezTo>
                <a:cubicBezTo>
                  <a:pt x="653" y="593"/>
                  <a:pt x="677" y="644"/>
                  <a:pt x="684" y="660"/>
                </a:cubicBezTo>
                <a:cubicBezTo>
                  <a:pt x="703" y="704"/>
                  <a:pt x="681" y="691"/>
                  <a:pt x="714" y="702"/>
                </a:cubicBezTo>
                <a:cubicBezTo>
                  <a:pt x="734" y="763"/>
                  <a:pt x="718" y="776"/>
                  <a:pt x="666" y="786"/>
                </a:cubicBezTo>
                <a:cubicBezTo>
                  <a:pt x="660" y="790"/>
                  <a:pt x="653" y="793"/>
                  <a:pt x="648" y="798"/>
                </a:cubicBezTo>
                <a:cubicBezTo>
                  <a:pt x="643" y="803"/>
                  <a:pt x="642" y="812"/>
                  <a:pt x="636" y="816"/>
                </a:cubicBezTo>
                <a:cubicBezTo>
                  <a:pt x="625" y="823"/>
                  <a:pt x="600" y="828"/>
                  <a:pt x="600" y="828"/>
                </a:cubicBezTo>
                <a:cubicBezTo>
                  <a:pt x="556" y="822"/>
                  <a:pt x="543" y="816"/>
                  <a:pt x="498" y="822"/>
                </a:cubicBezTo>
                <a:cubicBezTo>
                  <a:pt x="496" y="828"/>
                  <a:pt x="488" y="835"/>
                  <a:pt x="492" y="840"/>
                </a:cubicBezTo>
                <a:cubicBezTo>
                  <a:pt x="497" y="847"/>
                  <a:pt x="508" y="844"/>
                  <a:pt x="516" y="846"/>
                </a:cubicBezTo>
                <a:cubicBezTo>
                  <a:pt x="577" y="858"/>
                  <a:pt x="528" y="844"/>
                  <a:pt x="588" y="864"/>
                </a:cubicBezTo>
                <a:cubicBezTo>
                  <a:pt x="600" y="868"/>
                  <a:pt x="624" y="876"/>
                  <a:pt x="624" y="876"/>
                </a:cubicBezTo>
                <a:cubicBezTo>
                  <a:pt x="628" y="882"/>
                  <a:pt x="630" y="890"/>
                  <a:pt x="636" y="894"/>
                </a:cubicBezTo>
                <a:cubicBezTo>
                  <a:pt x="652" y="904"/>
                  <a:pt x="713" y="925"/>
                  <a:pt x="732" y="930"/>
                </a:cubicBezTo>
                <a:cubicBezTo>
                  <a:pt x="749" y="956"/>
                  <a:pt x="761" y="954"/>
                  <a:pt x="792" y="960"/>
                </a:cubicBezTo>
                <a:cubicBezTo>
                  <a:pt x="794" y="966"/>
                  <a:pt x="793" y="975"/>
                  <a:pt x="798" y="978"/>
                </a:cubicBezTo>
                <a:cubicBezTo>
                  <a:pt x="809" y="984"/>
                  <a:pt x="834" y="984"/>
                  <a:pt x="834" y="984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340" name="Freeform 31"/>
          <p:cNvSpPr>
            <a:spLocks/>
          </p:cNvSpPr>
          <p:nvPr/>
        </p:nvSpPr>
        <p:spPr bwMode="auto">
          <a:xfrm>
            <a:off x="1236134" y="1704976"/>
            <a:ext cx="2429933" cy="1427163"/>
          </a:xfrm>
          <a:custGeom>
            <a:avLst/>
            <a:gdLst>
              <a:gd name="T0" fmla="*/ 2147483647 w 1148"/>
              <a:gd name="T1" fmla="*/ 2147483647 h 899"/>
              <a:gd name="T2" fmla="*/ 2147483647 w 1148"/>
              <a:gd name="T3" fmla="*/ 2147483647 h 899"/>
              <a:gd name="T4" fmla="*/ 2147483647 w 1148"/>
              <a:gd name="T5" fmla="*/ 2147483647 h 899"/>
              <a:gd name="T6" fmla="*/ 2147483647 w 1148"/>
              <a:gd name="T7" fmla="*/ 2147483647 h 899"/>
              <a:gd name="T8" fmla="*/ 2147483647 w 1148"/>
              <a:gd name="T9" fmla="*/ 2147483647 h 899"/>
              <a:gd name="T10" fmla="*/ 2147483647 w 1148"/>
              <a:gd name="T11" fmla="*/ 2147483647 h 899"/>
              <a:gd name="T12" fmla="*/ 2147483647 w 1148"/>
              <a:gd name="T13" fmla="*/ 2147483647 h 899"/>
              <a:gd name="T14" fmla="*/ 2147483647 w 1148"/>
              <a:gd name="T15" fmla="*/ 2147483647 h 899"/>
              <a:gd name="T16" fmla="*/ 2147483647 w 1148"/>
              <a:gd name="T17" fmla="*/ 2147483647 h 899"/>
              <a:gd name="T18" fmla="*/ 2147483647 w 1148"/>
              <a:gd name="T19" fmla="*/ 2147483647 h 899"/>
              <a:gd name="T20" fmla="*/ 2147483647 w 1148"/>
              <a:gd name="T21" fmla="*/ 2147483647 h 899"/>
              <a:gd name="T22" fmla="*/ 2147483647 w 1148"/>
              <a:gd name="T23" fmla="*/ 2147483647 h 899"/>
              <a:gd name="T24" fmla="*/ 2147483647 w 1148"/>
              <a:gd name="T25" fmla="*/ 2147483647 h 899"/>
              <a:gd name="T26" fmla="*/ 2147483647 w 1148"/>
              <a:gd name="T27" fmla="*/ 2147483647 h 899"/>
              <a:gd name="T28" fmla="*/ 2147483647 w 1148"/>
              <a:gd name="T29" fmla="*/ 2147483647 h 899"/>
              <a:gd name="T30" fmla="*/ 2147483647 w 1148"/>
              <a:gd name="T31" fmla="*/ 2147483647 h 899"/>
              <a:gd name="T32" fmla="*/ 2147483647 w 1148"/>
              <a:gd name="T33" fmla="*/ 2147483647 h 899"/>
              <a:gd name="T34" fmla="*/ 2147483647 w 1148"/>
              <a:gd name="T35" fmla="*/ 2147483647 h 899"/>
              <a:gd name="T36" fmla="*/ 2147483647 w 1148"/>
              <a:gd name="T37" fmla="*/ 2147483647 h 899"/>
              <a:gd name="T38" fmla="*/ 2147483647 w 1148"/>
              <a:gd name="T39" fmla="*/ 2147483647 h 899"/>
              <a:gd name="T40" fmla="*/ 2147483647 w 1148"/>
              <a:gd name="T41" fmla="*/ 2147483647 h 899"/>
              <a:gd name="T42" fmla="*/ 2147483647 w 1148"/>
              <a:gd name="T43" fmla="*/ 2147483647 h 899"/>
              <a:gd name="T44" fmla="*/ 2147483647 w 1148"/>
              <a:gd name="T45" fmla="*/ 2147483647 h 899"/>
              <a:gd name="T46" fmla="*/ 2147483647 w 1148"/>
              <a:gd name="T47" fmla="*/ 2147483647 h 899"/>
              <a:gd name="T48" fmla="*/ 2147483647 w 1148"/>
              <a:gd name="T49" fmla="*/ 2147483647 h 899"/>
              <a:gd name="T50" fmla="*/ 2147483647 w 1148"/>
              <a:gd name="T51" fmla="*/ 2147483647 h 899"/>
              <a:gd name="T52" fmla="*/ 2147483647 w 1148"/>
              <a:gd name="T53" fmla="*/ 2147483647 h 899"/>
              <a:gd name="T54" fmla="*/ 2147483647 w 1148"/>
              <a:gd name="T55" fmla="*/ 2147483647 h 899"/>
              <a:gd name="T56" fmla="*/ 2147483647 w 1148"/>
              <a:gd name="T57" fmla="*/ 2147483647 h 899"/>
              <a:gd name="T58" fmla="*/ 2147483647 w 1148"/>
              <a:gd name="T59" fmla="*/ 2147483647 h 899"/>
              <a:gd name="T60" fmla="*/ 2147483647 w 1148"/>
              <a:gd name="T61" fmla="*/ 2147483647 h 899"/>
              <a:gd name="T62" fmla="*/ 2147483647 w 1148"/>
              <a:gd name="T63" fmla="*/ 2147483647 h 899"/>
              <a:gd name="T64" fmla="*/ 2147483647 w 1148"/>
              <a:gd name="T65" fmla="*/ 2147483647 h 899"/>
              <a:gd name="T66" fmla="*/ 2147483647 w 1148"/>
              <a:gd name="T67" fmla="*/ 2147483647 h 899"/>
              <a:gd name="T68" fmla="*/ 2147483647 w 1148"/>
              <a:gd name="T69" fmla="*/ 2147483647 h 899"/>
              <a:gd name="T70" fmla="*/ 2147483647 w 1148"/>
              <a:gd name="T71" fmla="*/ 2147483647 h 899"/>
              <a:gd name="T72" fmla="*/ 2147483647 w 1148"/>
              <a:gd name="T73" fmla="*/ 2147483647 h 899"/>
              <a:gd name="T74" fmla="*/ 2147483647 w 1148"/>
              <a:gd name="T75" fmla="*/ 2147483647 h 899"/>
              <a:gd name="T76" fmla="*/ 2147483647 w 1148"/>
              <a:gd name="T77" fmla="*/ 2147483647 h 899"/>
              <a:gd name="T78" fmla="*/ 2147483647 w 1148"/>
              <a:gd name="T79" fmla="*/ 2147483647 h 899"/>
              <a:gd name="T80" fmla="*/ 2147483647 w 1148"/>
              <a:gd name="T81" fmla="*/ 2147483647 h 899"/>
              <a:gd name="T82" fmla="*/ 2147483647 w 1148"/>
              <a:gd name="T83" fmla="*/ 2147483647 h 899"/>
              <a:gd name="T84" fmla="*/ 2147483647 w 1148"/>
              <a:gd name="T85" fmla="*/ 2147483647 h 899"/>
              <a:gd name="T86" fmla="*/ 2147483647 w 1148"/>
              <a:gd name="T87" fmla="*/ 2147483647 h 899"/>
              <a:gd name="T88" fmla="*/ 2147483647 w 1148"/>
              <a:gd name="T89" fmla="*/ 2147483647 h 899"/>
              <a:gd name="T90" fmla="*/ 2147483647 w 1148"/>
              <a:gd name="T91" fmla="*/ 2147483647 h 899"/>
              <a:gd name="T92" fmla="*/ 2147483647 w 1148"/>
              <a:gd name="T93" fmla="*/ 2147483647 h 899"/>
              <a:gd name="T94" fmla="*/ 2147483647 w 1148"/>
              <a:gd name="T95" fmla="*/ 2147483647 h 899"/>
              <a:gd name="T96" fmla="*/ 2147483647 w 1148"/>
              <a:gd name="T97" fmla="*/ 2147483647 h 899"/>
              <a:gd name="T98" fmla="*/ 2147483647 w 1148"/>
              <a:gd name="T99" fmla="*/ 0 h 89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148"/>
              <a:gd name="T151" fmla="*/ 0 h 899"/>
              <a:gd name="T152" fmla="*/ 1148 w 1148"/>
              <a:gd name="T153" fmla="*/ 899 h 89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148" h="899">
                <a:moveTo>
                  <a:pt x="16" y="12"/>
                </a:moveTo>
                <a:cubicBezTo>
                  <a:pt x="6" y="62"/>
                  <a:pt x="0" y="63"/>
                  <a:pt x="52" y="72"/>
                </a:cubicBezTo>
                <a:cubicBezTo>
                  <a:pt x="65" y="81"/>
                  <a:pt x="79" y="88"/>
                  <a:pt x="88" y="102"/>
                </a:cubicBezTo>
                <a:cubicBezTo>
                  <a:pt x="92" y="107"/>
                  <a:pt x="90" y="116"/>
                  <a:pt x="94" y="120"/>
                </a:cubicBezTo>
                <a:cubicBezTo>
                  <a:pt x="98" y="124"/>
                  <a:pt x="106" y="123"/>
                  <a:pt x="112" y="126"/>
                </a:cubicBezTo>
                <a:cubicBezTo>
                  <a:pt x="150" y="145"/>
                  <a:pt x="186" y="161"/>
                  <a:pt x="226" y="174"/>
                </a:cubicBezTo>
                <a:cubicBezTo>
                  <a:pt x="242" y="199"/>
                  <a:pt x="251" y="209"/>
                  <a:pt x="280" y="216"/>
                </a:cubicBezTo>
                <a:cubicBezTo>
                  <a:pt x="285" y="248"/>
                  <a:pt x="275" y="294"/>
                  <a:pt x="310" y="306"/>
                </a:cubicBezTo>
                <a:cubicBezTo>
                  <a:pt x="331" y="338"/>
                  <a:pt x="354" y="337"/>
                  <a:pt x="388" y="348"/>
                </a:cubicBezTo>
                <a:cubicBezTo>
                  <a:pt x="400" y="366"/>
                  <a:pt x="412" y="384"/>
                  <a:pt x="424" y="402"/>
                </a:cubicBezTo>
                <a:cubicBezTo>
                  <a:pt x="436" y="420"/>
                  <a:pt x="469" y="435"/>
                  <a:pt x="484" y="450"/>
                </a:cubicBezTo>
                <a:cubicBezTo>
                  <a:pt x="489" y="455"/>
                  <a:pt x="493" y="462"/>
                  <a:pt x="496" y="468"/>
                </a:cubicBezTo>
                <a:cubicBezTo>
                  <a:pt x="499" y="474"/>
                  <a:pt x="498" y="481"/>
                  <a:pt x="502" y="486"/>
                </a:cubicBezTo>
                <a:cubicBezTo>
                  <a:pt x="507" y="492"/>
                  <a:pt x="536" y="511"/>
                  <a:pt x="544" y="516"/>
                </a:cubicBezTo>
                <a:cubicBezTo>
                  <a:pt x="565" y="548"/>
                  <a:pt x="551" y="529"/>
                  <a:pt x="592" y="570"/>
                </a:cubicBezTo>
                <a:cubicBezTo>
                  <a:pt x="604" y="582"/>
                  <a:pt x="628" y="606"/>
                  <a:pt x="628" y="606"/>
                </a:cubicBezTo>
                <a:cubicBezTo>
                  <a:pt x="642" y="649"/>
                  <a:pt x="629" y="635"/>
                  <a:pt x="658" y="654"/>
                </a:cubicBezTo>
                <a:cubicBezTo>
                  <a:pt x="670" y="690"/>
                  <a:pt x="679" y="719"/>
                  <a:pt x="718" y="732"/>
                </a:cubicBezTo>
                <a:cubicBezTo>
                  <a:pt x="738" y="762"/>
                  <a:pt x="769" y="760"/>
                  <a:pt x="802" y="768"/>
                </a:cubicBezTo>
                <a:cubicBezTo>
                  <a:pt x="833" y="789"/>
                  <a:pt x="829" y="824"/>
                  <a:pt x="862" y="846"/>
                </a:cubicBezTo>
                <a:cubicBezTo>
                  <a:pt x="880" y="873"/>
                  <a:pt x="902" y="877"/>
                  <a:pt x="928" y="894"/>
                </a:cubicBezTo>
                <a:cubicBezTo>
                  <a:pt x="938" y="892"/>
                  <a:pt x="949" y="893"/>
                  <a:pt x="958" y="888"/>
                </a:cubicBezTo>
                <a:cubicBezTo>
                  <a:pt x="966" y="884"/>
                  <a:pt x="968" y="871"/>
                  <a:pt x="976" y="870"/>
                </a:cubicBezTo>
                <a:cubicBezTo>
                  <a:pt x="998" y="867"/>
                  <a:pt x="1020" y="874"/>
                  <a:pt x="1042" y="876"/>
                </a:cubicBezTo>
                <a:cubicBezTo>
                  <a:pt x="1091" y="892"/>
                  <a:pt x="1148" y="899"/>
                  <a:pt x="1120" y="828"/>
                </a:cubicBezTo>
                <a:cubicBezTo>
                  <a:pt x="1112" y="809"/>
                  <a:pt x="1070" y="806"/>
                  <a:pt x="1054" y="798"/>
                </a:cubicBezTo>
                <a:cubicBezTo>
                  <a:pt x="1029" y="785"/>
                  <a:pt x="1001" y="775"/>
                  <a:pt x="976" y="762"/>
                </a:cubicBezTo>
                <a:cubicBezTo>
                  <a:pt x="955" y="752"/>
                  <a:pt x="941" y="733"/>
                  <a:pt x="922" y="720"/>
                </a:cubicBezTo>
                <a:cubicBezTo>
                  <a:pt x="908" y="677"/>
                  <a:pt x="928" y="729"/>
                  <a:pt x="898" y="684"/>
                </a:cubicBezTo>
                <a:cubicBezTo>
                  <a:pt x="874" y="648"/>
                  <a:pt x="886" y="610"/>
                  <a:pt x="838" y="594"/>
                </a:cubicBezTo>
                <a:cubicBezTo>
                  <a:pt x="805" y="602"/>
                  <a:pt x="782" y="595"/>
                  <a:pt x="754" y="576"/>
                </a:cubicBezTo>
                <a:cubicBezTo>
                  <a:pt x="740" y="533"/>
                  <a:pt x="761" y="587"/>
                  <a:pt x="712" y="522"/>
                </a:cubicBezTo>
                <a:cubicBezTo>
                  <a:pt x="689" y="491"/>
                  <a:pt x="675" y="468"/>
                  <a:pt x="640" y="450"/>
                </a:cubicBezTo>
                <a:cubicBezTo>
                  <a:pt x="656" y="439"/>
                  <a:pt x="672" y="435"/>
                  <a:pt x="664" y="408"/>
                </a:cubicBezTo>
                <a:cubicBezTo>
                  <a:pt x="661" y="399"/>
                  <a:pt x="635" y="393"/>
                  <a:pt x="628" y="390"/>
                </a:cubicBezTo>
                <a:cubicBezTo>
                  <a:pt x="608" y="381"/>
                  <a:pt x="581" y="377"/>
                  <a:pt x="562" y="366"/>
                </a:cubicBezTo>
                <a:cubicBezTo>
                  <a:pt x="549" y="359"/>
                  <a:pt x="526" y="342"/>
                  <a:pt x="526" y="342"/>
                </a:cubicBezTo>
                <a:cubicBezTo>
                  <a:pt x="518" y="318"/>
                  <a:pt x="514" y="308"/>
                  <a:pt x="490" y="300"/>
                </a:cubicBezTo>
                <a:cubicBezTo>
                  <a:pt x="479" y="289"/>
                  <a:pt x="462" y="283"/>
                  <a:pt x="454" y="270"/>
                </a:cubicBezTo>
                <a:cubicBezTo>
                  <a:pt x="418" y="213"/>
                  <a:pt x="465" y="249"/>
                  <a:pt x="424" y="222"/>
                </a:cubicBezTo>
                <a:cubicBezTo>
                  <a:pt x="412" y="204"/>
                  <a:pt x="397" y="195"/>
                  <a:pt x="376" y="186"/>
                </a:cubicBezTo>
                <a:cubicBezTo>
                  <a:pt x="364" y="181"/>
                  <a:pt x="340" y="174"/>
                  <a:pt x="340" y="174"/>
                </a:cubicBezTo>
                <a:cubicBezTo>
                  <a:pt x="333" y="153"/>
                  <a:pt x="326" y="136"/>
                  <a:pt x="304" y="126"/>
                </a:cubicBezTo>
                <a:cubicBezTo>
                  <a:pt x="292" y="121"/>
                  <a:pt x="268" y="114"/>
                  <a:pt x="268" y="114"/>
                </a:cubicBezTo>
                <a:cubicBezTo>
                  <a:pt x="264" y="108"/>
                  <a:pt x="262" y="100"/>
                  <a:pt x="256" y="96"/>
                </a:cubicBezTo>
                <a:cubicBezTo>
                  <a:pt x="245" y="89"/>
                  <a:pt x="220" y="84"/>
                  <a:pt x="220" y="84"/>
                </a:cubicBezTo>
                <a:cubicBezTo>
                  <a:pt x="204" y="68"/>
                  <a:pt x="187" y="57"/>
                  <a:pt x="166" y="48"/>
                </a:cubicBezTo>
                <a:cubicBezTo>
                  <a:pt x="149" y="40"/>
                  <a:pt x="128" y="41"/>
                  <a:pt x="112" y="30"/>
                </a:cubicBezTo>
                <a:cubicBezTo>
                  <a:pt x="106" y="26"/>
                  <a:pt x="101" y="20"/>
                  <a:pt x="94" y="18"/>
                </a:cubicBezTo>
                <a:cubicBezTo>
                  <a:pt x="50" y="3"/>
                  <a:pt x="65" y="26"/>
                  <a:pt x="52" y="0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14341" name="Group 53"/>
          <p:cNvGrpSpPr>
            <a:grpSpLocks/>
          </p:cNvGrpSpPr>
          <p:nvPr/>
        </p:nvGrpSpPr>
        <p:grpSpPr bwMode="auto">
          <a:xfrm>
            <a:off x="609600" y="0"/>
            <a:ext cx="10769600" cy="6248400"/>
            <a:chOff x="144" y="768"/>
            <a:chExt cx="5616" cy="3552"/>
          </a:xfrm>
        </p:grpSpPr>
        <p:pic>
          <p:nvPicPr>
            <p:cNvPr id="14348" name="Picture 54" descr="Copy of tu nhien bac b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68"/>
              <a:ext cx="5616" cy="3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9" name="Freeform 55"/>
            <p:cNvSpPr>
              <a:spLocks/>
            </p:cNvSpPr>
            <p:nvPr/>
          </p:nvSpPr>
          <p:spPr bwMode="auto">
            <a:xfrm>
              <a:off x="174" y="885"/>
              <a:ext cx="5427" cy="3002"/>
            </a:xfrm>
            <a:custGeom>
              <a:avLst/>
              <a:gdLst>
                <a:gd name="T0" fmla="*/ 150 w 5481"/>
                <a:gd name="T1" fmla="*/ 1272 h 2973"/>
                <a:gd name="T2" fmla="*/ 338 w 5481"/>
                <a:gd name="T3" fmla="*/ 1394 h 2973"/>
                <a:gd name="T4" fmla="*/ 524 w 5481"/>
                <a:gd name="T5" fmla="*/ 1537 h 2973"/>
                <a:gd name="T6" fmla="*/ 631 w 5481"/>
                <a:gd name="T7" fmla="*/ 1583 h 2973"/>
                <a:gd name="T8" fmla="*/ 746 w 5481"/>
                <a:gd name="T9" fmla="*/ 1838 h 2973"/>
                <a:gd name="T10" fmla="*/ 975 w 5481"/>
                <a:gd name="T11" fmla="*/ 1931 h 2973"/>
                <a:gd name="T12" fmla="*/ 1251 w 5481"/>
                <a:gd name="T13" fmla="*/ 2168 h 2973"/>
                <a:gd name="T14" fmla="*/ 1429 w 5481"/>
                <a:gd name="T15" fmla="*/ 2308 h 2973"/>
                <a:gd name="T16" fmla="*/ 1535 w 5481"/>
                <a:gd name="T17" fmla="*/ 2411 h 2973"/>
                <a:gd name="T18" fmla="*/ 1802 w 5481"/>
                <a:gd name="T19" fmla="*/ 2290 h 2973"/>
                <a:gd name="T20" fmla="*/ 1952 w 5481"/>
                <a:gd name="T21" fmla="*/ 2393 h 2973"/>
                <a:gd name="T22" fmla="*/ 2104 w 5481"/>
                <a:gd name="T23" fmla="*/ 2543 h 2973"/>
                <a:gd name="T24" fmla="*/ 2147 w 5481"/>
                <a:gd name="T25" fmla="*/ 2365 h 2973"/>
                <a:gd name="T26" fmla="*/ 2280 w 5481"/>
                <a:gd name="T27" fmla="*/ 2317 h 2973"/>
                <a:gd name="T28" fmla="*/ 2361 w 5481"/>
                <a:gd name="T29" fmla="*/ 2280 h 2973"/>
                <a:gd name="T30" fmla="*/ 2466 w 5481"/>
                <a:gd name="T31" fmla="*/ 2280 h 2973"/>
                <a:gd name="T32" fmla="*/ 2875 w 5481"/>
                <a:gd name="T33" fmla="*/ 2430 h 2973"/>
                <a:gd name="T34" fmla="*/ 3186 w 5481"/>
                <a:gd name="T35" fmla="*/ 2581 h 2973"/>
                <a:gd name="T36" fmla="*/ 3310 w 5481"/>
                <a:gd name="T37" fmla="*/ 2835 h 2973"/>
                <a:gd name="T38" fmla="*/ 3621 w 5481"/>
                <a:gd name="T39" fmla="*/ 2976 h 2973"/>
                <a:gd name="T40" fmla="*/ 4411 w 5481"/>
                <a:gd name="T41" fmla="*/ 3051 h 2973"/>
                <a:gd name="T42" fmla="*/ 4553 w 5481"/>
                <a:gd name="T43" fmla="*/ 2958 h 2973"/>
                <a:gd name="T44" fmla="*/ 4713 w 5481"/>
                <a:gd name="T45" fmla="*/ 2695 h 2973"/>
                <a:gd name="T46" fmla="*/ 4987 w 5481"/>
                <a:gd name="T47" fmla="*/ 2609 h 2973"/>
                <a:gd name="T48" fmla="*/ 5094 w 5481"/>
                <a:gd name="T49" fmla="*/ 2524 h 2973"/>
                <a:gd name="T50" fmla="*/ 5280 w 5481"/>
                <a:gd name="T51" fmla="*/ 2271 h 2973"/>
                <a:gd name="T52" fmla="*/ 5024 w 5481"/>
                <a:gd name="T53" fmla="*/ 2290 h 2973"/>
                <a:gd name="T54" fmla="*/ 4730 w 5481"/>
                <a:gd name="T55" fmla="*/ 2299 h 2973"/>
                <a:gd name="T56" fmla="*/ 4588 w 5481"/>
                <a:gd name="T57" fmla="*/ 2308 h 2973"/>
                <a:gd name="T58" fmla="*/ 4367 w 5481"/>
                <a:gd name="T59" fmla="*/ 2158 h 2973"/>
                <a:gd name="T60" fmla="*/ 4242 w 5481"/>
                <a:gd name="T61" fmla="*/ 2082 h 2973"/>
                <a:gd name="T62" fmla="*/ 4020 w 5481"/>
                <a:gd name="T63" fmla="*/ 1884 h 2973"/>
                <a:gd name="T64" fmla="*/ 3949 w 5481"/>
                <a:gd name="T65" fmla="*/ 1838 h 2973"/>
                <a:gd name="T66" fmla="*/ 3630 w 5481"/>
                <a:gd name="T67" fmla="*/ 1753 h 2973"/>
                <a:gd name="T68" fmla="*/ 3647 w 5481"/>
                <a:gd name="T69" fmla="*/ 1470 h 2973"/>
                <a:gd name="T70" fmla="*/ 3541 w 5481"/>
                <a:gd name="T71" fmla="*/ 1083 h 2973"/>
                <a:gd name="T72" fmla="*/ 3621 w 5481"/>
                <a:gd name="T73" fmla="*/ 1019 h 2973"/>
                <a:gd name="T74" fmla="*/ 3709 w 5481"/>
                <a:gd name="T75" fmla="*/ 896 h 2973"/>
                <a:gd name="T76" fmla="*/ 3807 w 5481"/>
                <a:gd name="T77" fmla="*/ 773 h 2973"/>
                <a:gd name="T78" fmla="*/ 3523 w 5481"/>
                <a:gd name="T79" fmla="*/ 614 h 2973"/>
                <a:gd name="T80" fmla="*/ 3177 w 5481"/>
                <a:gd name="T81" fmla="*/ 605 h 2973"/>
                <a:gd name="T82" fmla="*/ 2964 w 5481"/>
                <a:gd name="T83" fmla="*/ 501 h 2973"/>
                <a:gd name="T84" fmla="*/ 2689 w 5481"/>
                <a:gd name="T85" fmla="*/ 473 h 2973"/>
                <a:gd name="T86" fmla="*/ 2538 w 5481"/>
                <a:gd name="T87" fmla="*/ 556 h 2973"/>
                <a:gd name="T88" fmla="*/ 2352 w 5481"/>
                <a:gd name="T89" fmla="*/ 444 h 2973"/>
                <a:gd name="T90" fmla="*/ 2271 w 5481"/>
                <a:gd name="T91" fmla="*/ 380 h 2973"/>
                <a:gd name="T92" fmla="*/ 2050 w 5481"/>
                <a:gd name="T93" fmla="*/ 151 h 2973"/>
                <a:gd name="T94" fmla="*/ 1881 w 5481"/>
                <a:gd name="T95" fmla="*/ 69 h 2973"/>
                <a:gd name="T96" fmla="*/ 1695 w 5481"/>
                <a:gd name="T97" fmla="*/ 48 h 2973"/>
                <a:gd name="T98" fmla="*/ 1463 w 5481"/>
                <a:gd name="T99" fmla="*/ 182 h 2973"/>
                <a:gd name="T100" fmla="*/ 1136 w 5481"/>
                <a:gd name="T101" fmla="*/ 236 h 2973"/>
                <a:gd name="T102" fmla="*/ 1128 w 5481"/>
                <a:gd name="T103" fmla="*/ 511 h 2973"/>
                <a:gd name="T104" fmla="*/ 1055 w 5481"/>
                <a:gd name="T105" fmla="*/ 632 h 2973"/>
                <a:gd name="T106" fmla="*/ 762 w 5481"/>
                <a:gd name="T107" fmla="*/ 699 h 2973"/>
                <a:gd name="T108" fmla="*/ 533 w 5481"/>
                <a:gd name="T109" fmla="*/ 867 h 2973"/>
                <a:gd name="T110" fmla="*/ 408 w 5481"/>
                <a:gd name="T111" fmla="*/ 699 h 2973"/>
                <a:gd name="T112" fmla="*/ 116 w 5481"/>
                <a:gd name="T113" fmla="*/ 783 h 2973"/>
                <a:gd name="T114" fmla="*/ 0 w 5481"/>
                <a:gd name="T115" fmla="*/ 1000 h 297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481"/>
                <a:gd name="T175" fmla="*/ 0 h 2973"/>
                <a:gd name="T176" fmla="*/ 5481 w 5481"/>
                <a:gd name="T177" fmla="*/ 2973 h 297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481" h="2973">
                  <a:moveTo>
                    <a:pt x="45" y="1090"/>
                  </a:moveTo>
                  <a:cubicBezTo>
                    <a:pt x="106" y="1099"/>
                    <a:pt x="120" y="1091"/>
                    <a:pt x="137" y="1145"/>
                  </a:cubicBezTo>
                  <a:cubicBezTo>
                    <a:pt x="138" y="1150"/>
                    <a:pt x="146" y="1229"/>
                    <a:pt x="155" y="1236"/>
                  </a:cubicBezTo>
                  <a:cubicBezTo>
                    <a:pt x="171" y="1247"/>
                    <a:pt x="192" y="1247"/>
                    <a:pt x="210" y="1254"/>
                  </a:cubicBezTo>
                  <a:cubicBezTo>
                    <a:pt x="239" y="1265"/>
                    <a:pt x="262" y="1281"/>
                    <a:pt x="292" y="1291"/>
                  </a:cubicBezTo>
                  <a:cubicBezTo>
                    <a:pt x="321" y="1319"/>
                    <a:pt x="311" y="1331"/>
                    <a:pt x="347" y="1355"/>
                  </a:cubicBezTo>
                  <a:cubicBezTo>
                    <a:pt x="379" y="1403"/>
                    <a:pt x="400" y="1408"/>
                    <a:pt x="457" y="1419"/>
                  </a:cubicBezTo>
                  <a:cubicBezTo>
                    <a:pt x="469" y="1455"/>
                    <a:pt x="476" y="1462"/>
                    <a:pt x="512" y="1474"/>
                  </a:cubicBezTo>
                  <a:cubicBezTo>
                    <a:pt x="521" y="1480"/>
                    <a:pt x="529" y="1487"/>
                    <a:pt x="539" y="1492"/>
                  </a:cubicBezTo>
                  <a:cubicBezTo>
                    <a:pt x="548" y="1496"/>
                    <a:pt x="559" y="1496"/>
                    <a:pt x="567" y="1501"/>
                  </a:cubicBezTo>
                  <a:cubicBezTo>
                    <a:pt x="574" y="1506"/>
                    <a:pt x="577" y="1516"/>
                    <a:pt x="585" y="1520"/>
                  </a:cubicBezTo>
                  <a:cubicBezTo>
                    <a:pt x="605" y="1530"/>
                    <a:pt x="628" y="1531"/>
                    <a:pt x="649" y="1538"/>
                  </a:cubicBezTo>
                  <a:cubicBezTo>
                    <a:pt x="679" y="1629"/>
                    <a:pt x="632" y="1494"/>
                    <a:pt x="676" y="1593"/>
                  </a:cubicBezTo>
                  <a:cubicBezTo>
                    <a:pt x="698" y="1642"/>
                    <a:pt x="685" y="1666"/>
                    <a:pt x="740" y="1684"/>
                  </a:cubicBezTo>
                  <a:cubicBezTo>
                    <a:pt x="751" y="1717"/>
                    <a:pt x="759" y="1751"/>
                    <a:pt x="768" y="1785"/>
                  </a:cubicBezTo>
                  <a:cubicBezTo>
                    <a:pt x="771" y="1797"/>
                    <a:pt x="766" y="1815"/>
                    <a:pt x="777" y="1821"/>
                  </a:cubicBezTo>
                  <a:cubicBezTo>
                    <a:pt x="798" y="1833"/>
                    <a:pt x="826" y="1827"/>
                    <a:pt x="850" y="1830"/>
                  </a:cubicBezTo>
                  <a:cubicBezTo>
                    <a:pt x="905" y="1845"/>
                    <a:pt x="957" y="1844"/>
                    <a:pt x="1005" y="1876"/>
                  </a:cubicBezTo>
                  <a:cubicBezTo>
                    <a:pt x="1026" y="1934"/>
                    <a:pt x="998" y="1881"/>
                    <a:pt x="1042" y="1913"/>
                  </a:cubicBezTo>
                  <a:cubicBezTo>
                    <a:pt x="1091" y="1949"/>
                    <a:pt x="1113" y="2011"/>
                    <a:pt x="1170" y="2032"/>
                  </a:cubicBezTo>
                  <a:cubicBezTo>
                    <a:pt x="1187" y="2084"/>
                    <a:pt x="1241" y="2089"/>
                    <a:pt x="1289" y="2105"/>
                  </a:cubicBezTo>
                  <a:cubicBezTo>
                    <a:pt x="1365" y="2156"/>
                    <a:pt x="1269" y="2095"/>
                    <a:pt x="1344" y="2132"/>
                  </a:cubicBezTo>
                  <a:cubicBezTo>
                    <a:pt x="1375" y="2147"/>
                    <a:pt x="1384" y="2167"/>
                    <a:pt x="1417" y="2178"/>
                  </a:cubicBezTo>
                  <a:cubicBezTo>
                    <a:pt x="1453" y="2202"/>
                    <a:pt x="1443" y="2214"/>
                    <a:pt x="1472" y="2242"/>
                  </a:cubicBezTo>
                  <a:cubicBezTo>
                    <a:pt x="1484" y="2279"/>
                    <a:pt x="1496" y="2315"/>
                    <a:pt x="1508" y="2352"/>
                  </a:cubicBezTo>
                  <a:cubicBezTo>
                    <a:pt x="1511" y="2361"/>
                    <a:pt x="1527" y="2358"/>
                    <a:pt x="1536" y="2361"/>
                  </a:cubicBezTo>
                  <a:cubicBezTo>
                    <a:pt x="1551" y="2355"/>
                    <a:pt x="1569" y="2352"/>
                    <a:pt x="1581" y="2342"/>
                  </a:cubicBezTo>
                  <a:cubicBezTo>
                    <a:pt x="1603" y="2324"/>
                    <a:pt x="1587" y="2285"/>
                    <a:pt x="1618" y="2269"/>
                  </a:cubicBezTo>
                  <a:cubicBezTo>
                    <a:pt x="1639" y="2258"/>
                    <a:pt x="1734" y="2251"/>
                    <a:pt x="1737" y="2251"/>
                  </a:cubicBezTo>
                  <a:cubicBezTo>
                    <a:pt x="1776" y="2238"/>
                    <a:pt x="1817" y="2237"/>
                    <a:pt x="1856" y="2224"/>
                  </a:cubicBezTo>
                  <a:cubicBezTo>
                    <a:pt x="1880" y="2227"/>
                    <a:pt x="1906" y="2224"/>
                    <a:pt x="1929" y="2233"/>
                  </a:cubicBezTo>
                  <a:cubicBezTo>
                    <a:pt x="1939" y="2237"/>
                    <a:pt x="1939" y="2252"/>
                    <a:pt x="1947" y="2260"/>
                  </a:cubicBezTo>
                  <a:cubicBezTo>
                    <a:pt x="1973" y="2285"/>
                    <a:pt x="1990" y="2293"/>
                    <a:pt x="2011" y="2324"/>
                  </a:cubicBezTo>
                  <a:cubicBezTo>
                    <a:pt x="2014" y="2358"/>
                    <a:pt x="2007" y="2394"/>
                    <a:pt x="2020" y="2425"/>
                  </a:cubicBezTo>
                  <a:cubicBezTo>
                    <a:pt x="2025" y="2437"/>
                    <a:pt x="2045" y="2429"/>
                    <a:pt x="2057" y="2434"/>
                  </a:cubicBezTo>
                  <a:cubicBezTo>
                    <a:pt x="2101" y="2453"/>
                    <a:pt x="2115" y="2461"/>
                    <a:pt x="2167" y="2470"/>
                  </a:cubicBezTo>
                  <a:cubicBezTo>
                    <a:pt x="2161" y="2464"/>
                    <a:pt x="2150" y="2461"/>
                    <a:pt x="2148" y="2452"/>
                  </a:cubicBezTo>
                  <a:cubicBezTo>
                    <a:pt x="2143" y="2425"/>
                    <a:pt x="2171" y="2382"/>
                    <a:pt x="2185" y="2361"/>
                  </a:cubicBezTo>
                  <a:cubicBezTo>
                    <a:pt x="2211" y="2253"/>
                    <a:pt x="2174" y="2386"/>
                    <a:pt x="2212" y="2297"/>
                  </a:cubicBezTo>
                  <a:cubicBezTo>
                    <a:pt x="2217" y="2285"/>
                    <a:pt x="2214" y="2271"/>
                    <a:pt x="2221" y="2260"/>
                  </a:cubicBezTo>
                  <a:cubicBezTo>
                    <a:pt x="2227" y="2251"/>
                    <a:pt x="2240" y="2248"/>
                    <a:pt x="2249" y="2242"/>
                  </a:cubicBezTo>
                  <a:cubicBezTo>
                    <a:pt x="2282" y="2245"/>
                    <a:pt x="2322" y="2231"/>
                    <a:pt x="2349" y="2251"/>
                  </a:cubicBezTo>
                  <a:cubicBezTo>
                    <a:pt x="2369" y="2266"/>
                    <a:pt x="2355" y="2300"/>
                    <a:pt x="2359" y="2324"/>
                  </a:cubicBezTo>
                  <a:cubicBezTo>
                    <a:pt x="2367" y="2369"/>
                    <a:pt x="2361" y="2356"/>
                    <a:pt x="2395" y="2379"/>
                  </a:cubicBezTo>
                  <a:cubicBezTo>
                    <a:pt x="2414" y="2322"/>
                    <a:pt x="2398" y="2265"/>
                    <a:pt x="2432" y="2214"/>
                  </a:cubicBezTo>
                  <a:cubicBezTo>
                    <a:pt x="2435" y="2205"/>
                    <a:pt x="2432" y="2191"/>
                    <a:pt x="2441" y="2187"/>
                  </a:cubicBezTo>
                  <a:cubicBezTo>
                    <a:pt x="2452" y="2182"/>
                    <a:pt x="2465" y="2193"/>
                    <a:pt x="2477" y="2196"/>
                  </a:cubicBezTo>
                  <a:cubicBezTo>
                    <a:pt x="2498" y="2202"/>
                    <a:pt x="2519" y="2209"/>
                    <a:pt x="2541" y="2214"/>
                  </a:cubicBezTo>
                  <a:cubicBezTo>
                    <a:pt x="2637" y="2235"/>
                    <a:pt x="2737" y="2249"/>
                    <a:pt x="2834" y="2260"/>
                  </a:cubicBezTo>
                  <a:cubicBezTo>
                    <a:pt x="2882" y="2244"/>
                    <a:pt x="2911" y="2264"/>
                    <a:pt x="2944" y="2297"/>
                  </a:cubicBezTo>
                  <a:cubicBezTo>
                    <a:pt x="2945" y="2299"/>
                    <a:pt x="2958" y="2356"/>
                    <a:pt x="2962" y="2361"/>
                  </a:cubicBezTo>
                  <a:cubicBezTo>
                    <a:pt x="2981" y="2385"/>
                    <a:pt x="3009" y="2381"/>
                    <a:pt x="3035" y="2388"/>
                  </a:cubicBezTo>
                  <a:cubicBezTo>
                    <a:pt x="3103" y="2406"/>
                    <a:pt x="3167" y="2429"/>
                    <a:pt x="3236" y="2443"/>
                  </a:cubicBezTo>
                  <a:cubicBezTo>
                    <a:pt x="3259" y="2465"/>
                    <a:pt x="3272" y="2476"/>
                    <a:pt x="3282" y="2507"/>
                  </a:cubicBezTo>
                  <a:cubicBezTo>
                    <a:pt x="3292" y="2607"/>
                    <a:pt x="3285" y="2583"/>
                    <a:pt x="3328" y="2644"/>
                  </a:cubicBezTo>
                  <a:cubicBezTo>
                    <a:pt x="3330" y="2661"/>
                    <a:pt x="3330" y="2720"/>
                    <a:pt x="3355" y="2736"/>
                  </a:cubicBezTo>
                  <a:cubicBezTo>
                    <a:pt x="3371" y="2746"/>
                    <a:pt x="3392" y="2748"/>
                    <a:pt x="3410" y="2754"/>
                  </a:cubicBezTo>
                  <a:cubicBezTo>
                    <a:pt x="3419" y="2757"/>
                    <a:pt x="3437" y="2763"/>
                    <a:pt x="3437" y="2763"/>
                  </a:cubicBezTo>
                  <a:cubicBezTo>
                    <a:pt x="3461" y="2786"/>
                    <a:pt x="3480" y="2799"/>
                    <a:pt x="3511" y="2809"/>
                  </a:cubicBezTo>
                  <a:cubicBezTo>
                    <a:pt x="3558" y="2879"/>
                    <a:pt x="3653" y="2878"/>
                    <a:pt x="3730" y="2891"/>
                  </a:cubicBezTo>
                  <a:cubicBezTo>
                    <a:pt x="3813" y="2919"/>
                    <a:pt x="3927" y="2960"/>
                    <a:pt x="4013" y="2964"/>
                  </a:cubicBezTo>
                  <a:cubicBezTo>
                    <a:pt x="4126" y="2970"/>
                    <a:pt x="4239" y="2970"/>
                    <a:pt x="4352" y="2973"/>
                  </a:cubicBezTo>
                  <a:cubicBezTo>
                    <a:pt x="4416" y="2970"/>
                    <a:pt x="4480" y="2969"/>
                    <a:pt x="4544" y="2964"/>
                  </a:cubicBezTo>
                  <a:cubicBezTo>
                    <a:pt x="4596" y="2960"/>
                    <a:pt x="4552" y="2956"/>
                    <a:pt x="4580" y="2928"/>
                  </a:cubicBezTo>
                  <a:cubicBezTo>
                    <a:pt x="4595" y="2913"/>
                    <a:pt x="4642" y="2898"/>
                    <a:pt x="4663" y="2891"/>
                  </a:cubicBezTo>
                  <a:cubicBezTo>
                    <a:pt x="4672" y="2885"/>
                    <a:pt x="4680" y="2877"/>
                    <a:pt x="4690" y="2873"/>
                  </a:cubicBezTo>
                  <a:cubicBezTo>
                    <a:pt x="4708" y="2865"/>
                    <a:pt x="4745" y="2854"/>
                    <a:pt x="4745" y="2854"/>
                  </a:cubicBezTo>
                  <a:cubicBezTo>
                    <a:pt x="4769" y="2819"/>
                    <a:pt x="4775" y="2780"/>
                    <a:pt x="4800" y="2745"/>
                  </a:cubicBezTo>
                  <a:cubicBezTo>
                    <a:pt x="4816" y="2678"/>
                    <a:pt x="4813" y="2669"/>
                    <a:pt x="4855" y="2617"/>
                  </a:cubicBezTo>
                  <a:cubicBezTo>
                    <a:pt x="4862" y="2608"/>
                    <a:pt x="4863" y="2595"/>
                    <a:pt x="4873" y="2589"/>
                  </a:cubicBezTo>
                  <a:cubicBezTo>
                    <a:pt x="4897" y="2575"/>
                    <a:pt x="4928" y="2578"/>
                    <a:pt x="4955" y="2571"/>
                  </a:cubicBezTo>
                  <a:cubicBezTo>
                    <a:pt x="5042" y="2515"/>
                    <a:pt x="4900" y="2601"/>
                    <a:pt x="5138" y="2534"/>
                  </a:cubicBezTo>
                  <a:cubicBezTo>
                    <a:pt x="5147" y="2531"/>
                    <a:pt x="5140" y="2514"/>
                    <a:pt x="5147" y="2507"/>
                  </a:cubicBezTo>
                  <a:cubicBezTo>
                    <a:pt x="5154" y="2500"/>
                    <a:pt x="5166" y="2501"/>
                    <a:pt x="5175" y="2498"/>
                  </a:cubicBezTo>
                  <a:cubicBezTo>
                    <a:pt x="5190" y="2452"/>
                    <a:pt x="5206" y="2466"/>
                    <a:pt x="5248" y="2452"/>
                  </a:cubicBezTo>
                  <a:cubicBezTo>
                    <a:pt x="5277" y="2409"/>
                    <a:pt x="5309" y="2413"/>
                    <a:pt x="5357" y="2397"/>
                  </a:cubicBezTo>
                  <a:cubicBezTo>
                    <a:pt x="5390" y="2366"/>
                    <a:pt x="5423" y="2344"/>
                    <a:pt x="5449" y="2306"/>
                  </a:cubicBezTo>
                  <a:cubicBezTo>
                    <a:pt x="5467" y="2250"/>
                    <a:pt x="5481" y="2248"/>
                    <a:pt x="5440" y="2205"/>
                  </a:cubicBezTo>
                  <a:cubicBezTo>
                    <a:pt x="5437" y="2196"/>
                    <a:pt x="5440" y="2179"/>
                    <a:pt x="5431" y="2178"/>
                  </a:cubicBezTo>
                  <a:cubicBezTo>
                    <a:pt x="5406" y="2175"/>
                    <a:pt x="5382" y="2190"/>
                    <a:pt x="5357" y="2196"/>
                  </a:cubicBezTo>
                  <a:cubicBezTo>
                    <a:pt x="5298" y="2210"/>
                    <a:pt x="5235" y="2217"/>
                    <a:pt x="5175" y="2224"/>
                  </a:cubicBezTo>
                  <a:cubicBezTo>
                    <a:pt x="5140" y="2257"/>
                    <a:pt x="5084" y="2252"/>
                    <a:pt x="5037" y="2260"/>
                  </a:cubicBezTo>
                  <a:cubicBezTo>
                    <a:pt x="4982" y="2278"/>
                    <a:pt x="4979" y="2283"/>
                    <a:pt x="4891" y="2260"/>
                  </a:cubicBezTo>
                  <a:cubicBezTo>
                    <a:pt x="4881" y="2257"/>
                    <a:pt x="4882" y="2240"/>
                    <a:pt x="4873" y="2233"/>
                  </a:cubicBezTo>
                  <a:cubicBezTo>
                    <a:pt x="4865" y="2227"/>
                    <a:pt x="4854" y="2227"/>
                    <a:pt x="4845" y="2224"/>
                  </a:cubicBezTo>
                  <a:cubicBezTo>
                    <a:pt x="4824" y="2227"/>
                    <a:pt x="4802" y="2227"/>
                    <a:pt x="4781" y="2233"/>
                  </a:cubicBezTo>
                  <a:cubicBezTo>
                    <a:pt x="4726" y="2249"/>
                    <a:pt x="4782" y="2260"/>
                    <a:pt x="4727" y="2242"/>
                  </a:cubicBezTo>
                  <a:cubicBezTo>
                    <a:pt x="4718" y="2233"/>
                    <a:pt x="4709" y="2222"/>
                    <a:pt x="4699" y="2214"/>
                  </a:cubicBezTo>
                  <a:cubicBezTo>
                    <a:pt x="4682" y="2201"/>
                    <a:pt x="4644" y="2178"/>
                    <a:pt x="4644" y="2178"/>
                  </a:cubicBezTo>
                  <a:cubicBezTo>
                    <a:pt x="4622" y="2089"/>
                    <a:pt x="4609" y="2113"/>
                    <a:pt x="4498" y="2096"/>
                  </a:cubicBezTo>
                  <a:cubicBezTo>
                    <a:pt x="4489" y="2093"/>
                    <a:pt x="4479" y="2092"/>
                    <a:pt x="4471" y="2086"/>
                  </a:cubicBezTo>
                  <a:cubicBezTo>
                    <a:pt x="4454" y="2073"/>
                    <a:pt x="4445" y="2048"/>
                    <a:pt x="4425" y="2041"/>
                  </a:cubicBezTo>
                  <a:cubicBezTo>
                    <a:pt x="4416" y="2038"/>
                    <a:pt x="4379" y="2027"/>
                    <a:pt x="4370" y="2022"/>
                  </a:cubicBezTo>
                  <a:cubicBezTo>
                    <a:pt x="4338" y="2005"/>
                    <a:pt x="4323" y="1980"/>
                    <a:pt x="4288" y="1968"/>
                  </a:cubicBezTo>
                  <a:cubicBezTo>
                    <a:pt x="4255" y="1935"/>
                    <a:pt x="4252" y="1901"/>
                    <a:pt x="4215" y="1876"/>
                  </a:cubicBezTo>
                  <a:cubicBezTo>
                    <a:pt x="4185" y="1833"/>
                    <a:pt x="4206" y="1852"/>
                    <a:pt x="4141" y="1830"/>
                  </a:cubicBezTo>
                  <a:cubicBezTo>
                    <a:pt x="4132" y="1827"/>
                    <a:pt x="4114" y="1821"/>
                    <a:pt x="4114" y="1821"/>
                  </a:cubicBezTo>
                  <a:cubicBezTo>
                    <a:pt x="4108" y="1812"/>
                    <a:pt x="4105" y="1801"/>
                    <a:pt x="4096" y="1794"/>
                  </a:cubicBezTo>
                  <a:cubicBezTo>
                    <a:pt x="4088" y="1788"/>
                    <a:pt x="4074" y="1793"/>
                    <a:pt x="4068" y="1785"/>
                  </a:cubicBezTo>
                  <a:cubicBezTo>
                    <a:pt x="4060" y="1775"/>
                    <a:pt x="4062" y="1760"/>
                    <a:pt x="4059" y="1748"/>
                  </a:cubicBezTo>
                  <a:cubicBezTo>
                    <a:pt x="3962" y="1758"/>
                    <a:pt x="3883" y="1765"/>
                    <a:pt x="3785" y="1757"/>
                  </a:cubicBezTo>
                  <a:cubicBezTo>
                    <a:pt x="3778" y="1750"/>
                    <a:pt x="3739" y="1717"/>
                    <a:pt x="3739" y="1702"/>
                  </a:cubicBezTo>
                  <a:cubicBezTo>
                    <a:pt x="3739" y="1677"/>
                    <a:pt x="3751" y="1653"/>
                    <a:pt x="3757" y="1629"/>
                  </a:cubicBezTo>
                  <a:cubicBezTo>
                    <a:pt x="3771" y="1573"/>
                    <a:pt x="3776" y="1520"/>
                    <a:pt x="3794" y="1465"/>
                  </a:cubicBezTo>
                  <a:cubicBezTo>
                    <a:pt x="3782" y="1452"/>
                    <a:pt x="3765" y="1444"/>
                    <a:pt x="3757" y="1428"/>
                  </a:cubicBezTo>
                  <a:cubicBezTo>
                    <a:pt x="3748" y="1411"/>
                    <a:pt x="3755" y="1384"/>
                    <a:pt x="3739" y="1373"/>
                  </a:cubicBezTo>
                  <a:cubicBezTo>
                    <a:pt x="3706" y="1351"/>
                    <a:pt x="3681" y="1322"/>
                    <a:pt x="3648" y="1300"/>
                  </a:cubicBezTo>
                  <a:cubicBezTo>
                    <a:pt x="3620" y="1215"/>
                    <a:pt x="3610" y="1196"/>
                    <a:pt x="3648" y="1053"/>
                  </a:cubicBezTo>
                  <a:cubicBezTo>
                    <a:pt x="3653" y="1034"/>
                    <a:pt x="3703" y="1035"/>
                    <a:pt x="3703" y="1035"/>
                  </a:cubicBezTo>
                  <a:cubicBezTo>
                    <a:pt x="3706" y="1026"/>
                    <a:pt x="3707" y="1016"/>
                    <a:pt x="3712" y="1008"/>
                  </a:cubicBezTo>
                  <a:cubicBezTo>
                    <a:pt x="3716" y="1000"/>
                    <a:pt x="3726" y="997"/>
                    <a:pt x="3730" y="989"/>
                  </a:cubicBezTo>
                  <a:cubicBezTo>
                    <a:pt x="3735" y="978"/>
                    <a:pt x="3734" y="964"/>
                    <a:pt x="3739" y="953"/>
                  </a:cubicBezTo>
                  <a:cubicBezTo>
                    <a:pt x="3743" y="945"/>
                    <a:pt x="3752" y="941"/>
                    <a:pt x="3757" y="934"/>
                  </a:cubicBezTo>
                  <a:cubicBezTo>
                    <a:pt x="3805" y="870"/>
                    <a:pt x="3771" y="889"/>
                    <a:pt x="3821" y="870"/>
                  </a:cubicBezTo>
                  <a:cubicBezTo>
                    <a:pt x="3852" y="840"/>
                    <a:pt x="3873" y="838"/>
                    <a:pt x="3913" y="825"/>
                  </a:cubicBezTo>
                  <a:cubicBezTo>
                    <a:pt x="3913" y="824"/>
                    <a:pt x="3976" y="732"/>
                    <a:pt x="3949" y="742"/>
                  </a:cubicBezTo>
                  <a:cubicBezTo>
                    <a:pt x="3940" y="745"/>
                    <a:pt x="3931" y="749"/>
                    <a:pt x="3922" y="752"/>
                  </a:cubicBezTo>
                  <a:cubicBezTo>
                    <a:pt x="3898" y="727"/>
                    <a:pt x="3892" y="708"/>
                    <a:pt x="3858" y="697"/>
                  </a:cubicBezTo>
                  <a:cubicBezTo>
                    <a:pt x="3829" y="607"/>
                    <a:pt x="3771" y="631"/>
                    <a:pt x="3675" y="624"/>
                  </a:cubicBezTo>
                  <a:cubicBezTo>
                    <a:pt x="3623" y="570"/>
                    <a:pt x="3695" y="640"/>
                    <a:pt x="3629" y="596"/>
                  </a:cubicBezTo>
                  <a:cubicBezTo>
                    <a:pt x="3618" y="589"/>
                    <a:pt x="3613" y="575"/>
                    <a:pt x="3602" y="569"/>
                  </a:cubicBezTo>
                  <a:cubicBezTo>
                    <a:pt x="3585" y="560"/>
                    <a:pt x="3547" y="550"/>
                    <a:pt x="3547" y="550"/>
                  </a:cubicBezTo>
                  <a:cubicBezTo>
                    <a:pt x="3239" y="565"/>
                    <a:pt x="3432" y="556"/>
                    <a:pt x="3273" y="587"/>
                  </a:cubicBezTo>
                  <a:cubicBezTo>
                    <a:pt x="3270" y="587"/>
                    <a:pt x="3197" y="580"/>
                    <a:pt x="3181" y="569"/>
                  </a:cubicBezTo>
                  <a:cubicBezTo>
                    <a:pt x="3170" y="562"/>
                    <a:pt x="3164" y="549"/>
                    <a:pt x="3154" y="541"/>
                  </a:cubicBezTo>
                  <a:cubicBezTo>
                    <a:pt x="3120" y="512"/>
                    <a:pt x="3097" y="501"/>
                    <a:pt x="3053" y="486"/>
                  </a:cubicBezTo>
                  <a:cubicBezTo>
                    <a:pt x="2979" y="461"/>
                    <a:pt x="3023" y="476"/>
                    <a:pt x="2971" y="459"/>
                  </a:cubicBezTo>
                  <a:cubicBezTo>
                    <a:pt x="2962" y="456"/>
                    <a:pt x="2944" y="450"/>
                    <a:pt x="2944" y="450"/>
                  </a:cubicBezTo>
                  <a:cubicBezTo>
                    <a:pt x="2886" y="453"/>
                    <a:pt x="2828" y="454"/>
                    <a:pt x="2770" y="459"/>
                  </a:cubicBezTo>
                  <a:cubicBezTo>
                    <a:pt x="2735" y="462"/>
                    <a:pt x="2732" y="489"/>
                    <a:pt x="2706" y="505"/>
                  </a:cubicBezTo>
                  <a:cubicBezTo>
                    <a:pt x="2697" y="511"/>
                    <a:pt x="2648" y="521"/>
                    <a:pt x="2642" y="523"/>
                  </a:cubicBezTo>
                  <a:cubicBezTo>
                    <a:pt x="2633" y="529"/>
                    <a:pt x="2626" y="539"/>
                    <a:pt x="2615" y="541"/>
                  </a:cubicBezTo>
                  <a:cubicBezTo>
                    <a:pt x="2584" y="546"/>
                    <a:pt x="2540" y="499"/>
                    <a:pt x="2523" y="477"/>
                  </a:cubicBezTo>
                  <a:cubicBezTo>
                    <a:pt x="2516" y="468"/>
                    <a:pt x="2514" y="455"/>
                    <a:pt x="2505" y="450"/>
                  </a:cubicBezTo>
                  <a:cubicBezTo>
                    <a:pt x="2481" y="436"/>
                    <a:pt x="2450" y="439"/>
                    <a:pt x="2423" y="432"/>
                  </a:cubicBezTo>
                  <a:cubicBezTo>
                    <a:pt x="2417" y="426"/>
                    <a:pt x="2412" y="418"/>
                    <a:pt x="2404" y="413"/>
                  </a:cubicBezTo>
                  <a:cubicBezTo>
                    <a:pt x="2396" y="408"/>
                    <a:pt x="2384" y="411"/>
                    <a:pt x="2377" y="404"/>
                  </a:cubicBezTo>
                  <a:cubicBezTo>
                    <a:pt x="2329" y="356"/>
                    <a:pt x="2414" y="392"/>
                    <a:pt x="2340" y="368"/>
                  </a:cubicBezTo>
                  <a:cubicBezTo>
                    <a:pt x="2315" y="342"/>
                    <a:pt x="2275" y="325"/>
                    <a:pt x="2240" y="313"/>
                  </a:cubicBezTo>
                  <a:cubicBezTo>
                    <a:pt x="2162" y="235"/>
                    <a:pt x="2279" y="358"/>
                    <a:pt x="2212" y="267"/>
                  </a:cubicBezTo>
                  <a:cubicBezTo>
                    <a:pt x="2174" y="215"/>
                    <a:pt x="2150" y="206"/>
                    <a:pt x="2112" y="148"/>
                  </a:cubicBezTo>
                  <a:cubicBezTo>
                    <a:pt x="2103" y="135"/>
                    <a:pt x="2081" y="141"/>
                    <a:pt x="2066" y="139"/>
                  </a:cubicBezTo>
                  <a:cubicBezTo>
                    <a:pt x="2042" y="135"/>
                    <a:pt x="2017" y="133"/>
                    <a:pt x="1993" y="130"/>
                  </a:cubicBezTo>
                  <a:cubicBezTo>
                    <a:pt x="1981" y="94"/>
                    <a:pt x="1975" y="78"/>
                    <a:pt x="1938" y="66"/>
                  </a:cubicBezTo>
                  <a:cubicBezTo>
                    <a:pt x="1918" y="36"/>
                    <a:pt x="1904" y="22"/>
                    <a:pt x="1874" y="2"/>
                  </a:cubicBezTo>
                  <a:cubicBezTo>
                    <a:pt x="1834" y="8"/>
                    <a:pt x="1790" y="0"/>
                    <a:pt x="1755" y="20"/>
                  </a:cubicBezTo>
                  <a:cubicBezTo>
                    <a:pt x="1747" y="25"/>
                    <a:pt x="1750" y="39"/>
                    <a:pt x="1746" y="48"/>
                  </a:cubicBezTo>
                  <a:cubicBezTo>
                    <a:pt x="1730" y="81"/>
                    <a:pt x="1732" y="74"/>
                    <a:pt x="1700" y="84"/>
                  </a:cubicBezTo>
                  <a:cubicBezTo>
                    <a:pt x="1673" y="102"/>
                    <a:pt x="1663" y="132"/>
                    <a:pt x="1636" y="148"/>
                  </a:cubicBezTo>
                  <a:cubicBezTo>
                    <a:pt x="1601" y="168"/>
                    <a:pt x="1544" y="169"/>
                    <a:pt x="1508" y="176"/>
                  </a:cubicBezTo>
                  <a:cubicBezTo>
                    <a:pt x="1477" y="182"/>
                    <a:pt x="1446" y="193"/>
                    <a:pt x="1417" y="203"/>
                  </a:cubicBezTo>
                  <a:cubicBezTo>
                    <a:pt x="1406" y="206"/>
                    <a:pt x="1400" y="220"/>
                    <a:pt x="1389" y="221"/>
                  </a:cubicBezTo>
                  <a:cubicBezTo>
                    <a:pt x="1316" y="229"/>
                    <a:pt x="1243" y="227"/>
                    <a:pt x="1170" y="230"/>
                  </a:cubicBezTo>
                  <a:cubicBezTo>
                    <a:pt x="1167" y="239"/>
                    <a:pt x="1168" y="251"/>
                    <a:pt x="1161" y="258"/>
                  </a:cubicBezTo>
                  <a:cubicBezTo>
                    <a:pt x="1154" y="265"/>
                    <a:pt x="1133" y="257"/>
                    <a:pt x="1133" y="267"/>
                  </a:cubicBezTo>
                  <a:cubicBezTo>
                    <a:pt x="1127" y="398"/>
                    <a:pt x="1135" y="416"/>
                    <a:pt x="1161" y="496"/>
                  </a:cubicBezTo>
                  <a:cubicBezTo>
                    <a:pt x="1135" y="652"/>
                    <a:pt x="1173" y="491"/>
                    <a:pt x="1133" y="569"/>
                  </a:cubicBezTo>
                  <a:cubicBezTo>
                    <a:pt x="1127" y="580"/>
                    <a:pt x="1133" y="596"/>
                    <a:pt x="1124" y="605"/>
                  </a:cubicBezTo>
                  <a:cubicBezTo>
                    <a:pt x="1115" y="614"/>
                    <a:pt x="1100" y="613"/>
                    <a:pt x="1088" y="614"/>
                  </a:cubicBezTo>
                  <a:cubicBezTo>
                    <a:pt x="1045" y="619"/>
                    <a:pt x="1003" y="621"/>
                    <a:pt x="960" y="624"/>
                  </a:cubicBezTo>
                  <a:cubicBezTo>
                    <a:pt x="950" y="634"/>
                    <a:pt x="927" y="657"/>
                    <a:pt x="914" y="660"/>
                  </a:cubicBezTo>
                  <a:cubicBezTo>
                    <a:pt x="872" y="670"/>
                    <a:pt x="786" y="678"/>
                    <a:pt x="786" y="678"/>
                  </a:cubicBezTo>
                  <a:cubicBezTo>
                    <a:pt x="764" y="702"/>
                    <a:pt x="733" y="747"/>
                    <a:pt x="704" y="761"/>
                  </a:cubicBezTo>
                  <a:cubicBezTo>
                    <a:pt x="687" y="770"/>
                    <a:pt x="649" y="779"/>
                    <a:pt x="649" y="779"/>
                  </a:cubicBezTo>
                  <a:cubicBezTo>
                    <a:pt x="631" y="834"/>
                    <a:pt x="598" y="827"/>
                    <a:pt x="548" y="843"/>
                  </a:cubicBezTo>
                  <a:cubicBezTo>
                    <a:pt x="492" y="806"/>
                    <a:pt x="543" y="848"/>
                    <a:pt x="512" y="797"/>
                  </a:cubicBezTo>
                  <a:cubicBezTo>
                    <a:pt x="501" y="779"/>
                    <a:pt x="474" y="769"/>
                    <a:pt x="457" y="761"/>
                  </a:cubicBezTo>
                  <a:cubicBezTo>
                    <a:pt x="447" y="718"/>
                    <a:pt x="433" y="717"/>
                    <a:pt x="420" y="678"/>
                  </a:cubicBezTo>
                  <a:cubicBezTo>
                    <a:pt x="399" y="681"/>
                    <a:pt x="377" y="683"/>
                    <a:pt x="356" y="688"/>
                  </a:cubicBezTo>
                  <a:cubicBezTo>
                    <a:pt x="337" y="692"/>
                    <a:pt x="301" y="706"/>
                    <a:pt x="301" y="706"/>
                  </a:cubicBezTo>
                  <a:cubicBezTo>
                    <a:pt x="249" y="741"/>
                    <a:pt x="180" y="751"/>
                    <a:pt x="119" y="761"/>
                  </a:cubicBezTo>
                  <a:cubicBezTo>
                    <a:pt x="97" y="782"/>
                    <a:pt x="94" y="803"/>
                    <a:pt x="73" y="825"/>
                  </a:cubicBezTo>
                  <a:cubicBezTo>
                    <a:pt x="65" y="872"/>
                    <a:pt x="51" y="909"/>
                    <a:pt x="18" y="944"/>
                  </a:cubicBezTo>
                  <a:cubicBezTo>
                    <a:pt x="8" y="974"/>
                    <a:pt x="18" y="971"/>
                    <a:pt x="0" y="971"/>
                  </a:cubicBezTo>
                </a:path>
              </a:pathLst>
            </a:custGeom>
            <a:noFill/>
            <a:ln w="38100">
              <a:solidFill>
                <a:srgbClr val="EE08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79934" name="Arc 62"/>
          <p:cNvSpPr>
            <a:spLocks/>
          </p:cNvSpPr>
          <p:nvPr/>
        </p:nvSpPr>
        <p:spPr bwMode="auto">
          <a:xfrm rot="136538" flipV="1">
            <a:off x="5825067" y="2716214"/>
            <a:ext cx="1761067" cy="1273175"/>
          </a:xfrm>
          <a:custGeom>
            <a:avLst/>
            <a:gdLst>
              <a:gd name="T0" fmla="*/ 2147483647 w 21284"/>
              <a:gd name="T1" fmla="*/ 0 h 21266"/>
              <a:gd name="T2" fmla="*/ 2147483647 w 21284"/>
              <a:gd name="T3" fmla="*/ 2147483647 h 21266"/>
              <a:gd name="T4" fmla="*/ 0 w 21284"/>
              <a:gd name="T5" fmla="*/ 2147483647 h 21266"/>
              <a:gd name="T6" fmla="*/ 0 60000 65536"/>
              <a:gd name="T7" fmla="*/ 0 60000 65536"/>
              <a:gd name="T8" fmla="*/ 0 60000 65536"/>
              <a:gd name="T9" fmla="*/ 0 w 21284"/>
              <a:gd name="T10" fmla="*/ 0 h 21266"/>
              <a:gd name="T11" fmla="*/ 21284 w 21284"/>
              <a:gd name="T12" fmla="*/ 21266 h 212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4" h="21266" fill="none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</a:path>
              <a:path w="21284" h="21266" stroke="0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  <a:lnTo>
                  <a:pt x="0" y="2126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9935" name="Arc 63"/>
          <p:cNvSpPr>
            <a:spLocks/>
          </p:cNvSpPr>
          <p:nvPr/>
        </p:nvSpPr>
        <p:spPr bwMode="auto">
          <a:xfrm rot="1131881" flipV="1">
            <a:off x="7442200" y="4379092"/>
            <a:ext cx="2082800" cy="792163"/>
          </a:xfrm>
          <a:custGeom>
            <a:avLst/>
            <a:gdLst>
              <a:gd name="T0" fmla="*/ 2147483647 w 21284"/>
              <a:gd name="T1" fmla="*/ 0 h 21266"/>
              <a:gd name="T2" fmla="*/ 2147483647 w 21284"/>
              <a:gd name="T3" fmla="*/ 2147483647 h 21266"/>
              <a:gd name="T4" fmla="*/ 0 w 21284"/>
              <a:gd name="T5" fmla="*/ 2147483647 h 21266"/>
              <a:gd name="T6" fmla="*/ 0 60000 65536"/>
              <a:gd name="T7" fmla="*/ 0 60000 65536"/>
              <a:gd name="T8" fmla="*/ 0 60000 65536"/>
              <a:gd name="T9" fmla="*/ 0 w 21284"/>
              <a:gd name="T10" fmla="*/ 0 h 21266"/>
              <a:gd name="T11" fmla="*/ 21284 w 21284"/>
              <a:gd name="T12" fmla="*/ 21266 h 212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4" h="21266" fill="none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</a:path>
              <a:path w="21284" h="21266" stroke="0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  <a:lnTo>
                  <a:pt x="0" y="2126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9936" name="Arc 64"/>
          <p:cNvSpPr>
            <a:spLocks/>
          </p:cNvSpPr>
          <p:nvPr/>
        </p:nvSpPr>
        <p:spPr bwMode="auto">
          <a:xfrm rot="19495259" flipV="1">
            <a:off x="4807480" y="1875761"/>
            <a:ext cx="1749425" cy="1809749"/>
          </a:xfrm>
          <a:custGeom>
            <a:avLst/>
            <a:gdLst>
              <a:gd name="T0" fmla="*/ 2147483647 w 21284"/>
              <a:gd name="T1" fmla="*/ 0 h 21266"/>
              <a:gd name="T2" fmla="*/ 2147483647 w 21284"/>
              <a:gd name="T3" fmla="*/ 2147483647 h 21266"/>
              <a:gd name="T4" fmla="*/ 0 w 21284"/>
              <a:gd name="T5" fmla="*/ 2147483647 h 21266"/>
              <a:gd name="T6" fmla="*/ 0 60000 65536"/>
              <a:gd name="T7" fmla="*/ 0 60000 65536"/>
              <a:gd name="T8" fmla="*/ 0 60000 65536"/>
              <a:gd name="T9" fmla="*/ 0 w 21284"/>
              <a:gd name="T10" fmla="*/ 0 h 21266"/>
              <a:gd name="T11" fmla="*/ 21284 w 21284"/>
              <a:gd name="T12" fmla="*/ 21266 h 212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4" h="21266" fill="none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</a:path>
              <a:path w="21284" h="21266" stroke="0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  <a:lnTo>
                  <a:pt x="0" y="2126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9937" name="Arc 65"/>
          <p:cNvSpPr>
            <a:spLocks/>
          </p:cNvSpPr>
          <p:nvPr/>
        </p:nvSpPr>
        <p:spPr bwMode="auto">
          <a:xfrm rot="19297855" flipV="1">
            <a:off x="3324226" y="1321859"/>
            <a:ext cx="1562100" cy="2220383"/>
          </a:xfrm>
          <a:custGeom>
            <a:avLst/>
            <a:gdLst>
              <a:gd name="T0" fmla="*/ 2147483647 w 21284"/>
              <a:gd name="T1" fmla="*/ 0 h 21266"/>
              <a:gd name="T2" fmla="*/ 2147483647 w 21284"/>
              <a:gd name="T3" fmla="*/ 2147483647 h 21266"/>
              <a:gd name="T4" fmla="*/ 0 w 21284"/>
              <a:gd name="T5" fmla="*/ 2147483647 h 21266"/>
              <a:gd name="T6" fmla="*/ 0 60000 65536"/>
              <a:gd name="T7" fmla="*/ 0 60000 65536"/>
              <a:gd name="T8" fmla="*/ 0 60000 65536"/>
              <a:gd name="T9" fmla="*/ 0 w 21284"/>
              <a:gd name="T10" fmla="*/ 0 h 21266"/>
              <a:gd name="T11" fmla="*/ 21284 w 21284"/>
              <a:gd name="T12" fmla="*/ 21266 h 212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4" h="21266" fill="none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</a:path>
              <a:path w="21284" h="21266" stroke="0" extrusionOk="0">
                <a:moveTo>
                  <a:pt x="3785" y="0"/>
                </a:moveTo>
                <a:cubicBezTo>
                  <a:pt x="12737" y="1594"/>
                  <a:pt x="19732" y="8622"/>
                  <a:pt x="21283" y="17582"/>
                </a:cubicBezTo>
                <a:lnTo>
                  <a:pt x="0" y="21266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4346" name="Text Box 66"/>
          <p:cNvSpPr txBox="1">
            <a:spLocks noChangeArrowheads="1"/>
          </p:cNvSpPr>
          <p:nvPr/>
        </p:nvSpPr>
        <p:spPr bwMode="auto">
          <a:xfrm>
            <a:off x="9975851" y="0"/>
            <a:ext cx="15719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tuongedu@gmail.com</a:t>
            </a:r>
          </a:p>
        </p:txBody>
      </p:sp>
      <p:sp>
        <p:nvSpPr>
          <p:cNvPr id="14347" name="TextBox 15"/>
          <p:cNvSpPr txBox="1">
            <a:spLocks noChangeArrowheads="1"/>
          </p:cNvSpPr>
          <p:nvPr/>
        </p:nvSpPr>
        <p:spPr bwMode="auto">
          <a:xfrm>
            <a:off x="812800" y="6248400"/>
            <a:ext cx="1036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LƯỢC ĐỒ TỰ NHIÊN VÙNG TRUNG DU VÀ MIỀN NÚI BẮC BỘ</a:t>
            </a:r>
          </a:p>
        </p:txBody>
      </p:sp>
    </p:spTree>
    <p:extLst>
      <p:ext uri="{BB962C8B-B14F-4D97-AF65-F5344CB8AC3E}">
        <p14:creationId xmlns:p14="http://schemas.microsoft.com/office/powerpoint/2010/main" val="11912445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34" grpId="0" animBg="1"/>
      <p:bldP spid="79935" grpId="0" animBg="1"/>
      <p:bldP spid="79936" grpId="0" animBg="1"/>
      <p:bldP spid="799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Luoc do Tu nhien vung Trung du mien nui Bac 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812800" y="1066800"/>
            <a:ext cx="6443133" cy="2819400"/>
          </a:xfrm>
          <a:custGeom>
            <a:avLst/>
            <a:gdLst>
              <a:gd name="connsiteX0" fmla="*/ 0 w 4751882"/>
              <a:gd name="connsiteY0" fmla="*/ 442769 h 2829836"/>
              <a:gd name="connsiteX1" fmla="*/ 44970 w 4751882"/>
              <a:gd name="connsiteY1" fmla="*/ 412789 h 2829836"/>
              <a:gd name="connsiteX2" fmla="*/ 89941 w 4751882"/>
              <a:gd name="connsiteY2" fmla="*/ 397799 h 2829836"/>
              <a:gd name="connsiteX3" fmla="*/ 134911 w 4751882"/>
              <a:gd name="connsiteY3" fmla="*/ 307858 h 2829836"/>
              <a:gd name="connsiteX4" fmla="*/ 179882 w 4751882"/>
              <a:gd name="connsiteY4" fmla="*/ 277877 h 2829836"/>
              <a:gd name="connsiteX5" fmla="*/ 284813 w 4751882"/>
              <a:gd name="connsiteY5" fmla="*/ 232907 h 2829836"/>
              <a:gd name="connsiteX6" fmla="*/ 359763 w 4751882"/>
              <a:gd name="connsiteY6" fmla="*/ 157956 h 2829836"/>
              <a:gd name="connsiteX7" fmla="*/ 434714 w 4751882"/>
              <a:gd name="connsiteY7" fmla="*/ 97995 h 2829836"/>
              <a:gd name="connsiteX8" fmla="*/ 629586 w 4751882"/>
              <a:gd name="connsiteY8" fmla="*/ 68015 h 2829836"/>
              <a:gd name="connsiteX9" fmla="*/ 719527 w 4751882"/>
              <a:gd name="connsiteY9" fmla="*/ 97995 h 2829836"/>
              <a:gd name="connsiteX10" fmla="*/ 764498 w 4751882"/>
              <a:gd name="connsiteY10" fmla="*/ 112985 h 2829836"/>
              <a:gd name="connsiteX11" fmla="*/ 809468 w 4751882"/>
              <a:gd name="connsiteY11" fmla="*/ 142966 h 2829836"/>
              <a:gd name="connsiteX12" fmla="*/ 899409 w 4751882"/>
              <a:gd name="connsiteY12" fmla="*/ 187936 h 2829836"/>
              <a:gd name="connsiteX13" fmla="*/ 974360 w 4751882"/>
              <a:gd name="connsiteY13" fmla="*/ 262887 h 2829836"/>
              <a:gd name="connsiteX14" fmla="*/ 1049311 w 4751882"/>
              <a:gd name="connsiteY14" fmla="*/ 322848 h 2829836"/>
              <a:gd name="connsiteX15" fmla="*/ 1094282 w 4751882"/>
              <a:gd name="connsiteY15" fmla="*/ 337838 h 2829836"/>
              <a:gd name="connsiteX16" fmla="*/ 1334124 w 4751882"/>
              <a:gd name="connsiteY16" fmla="*/ 277877 h 2829836"/>
              <a:gd name="connsiteX17" fmla="*/ 1364104 w 4751882"/>
              <a:gd name="connsiteY17" fmla="*/ 232907 h 2829836"/>
              <a:gd name="connsiteX18" fmla="*/ 1394085 w 4751882"/>
              <a:gd name="connsiteY18" fmla="*/ 127976 h 2829836"/>
              <a:gd name="connsiteX19" fmla="*/ 1424065 w 4751882"/>
              <a:gd name="connsiteY19" fmla="*/ 97995 h 2829836"/>
              <a:gd name="connsiteX20" fmla="*/ 1454045 w 4751882"/>
              <a:gd name="connsiteY20" fmla="*/ 53025 h 2829836"/>
              <a:gd name="connsiteX21" fmla="*/ 1499016 w 4751882"/>
              <a:gd name="connsiteY21" fmla="*/ 38035 h 2829836"/>
              <a:gd name="connsiteX22" fmla="*/ 1618937 w 4751882"/>
              <a:gd name="connsiteY22" fmla="*/ 53025 h 2829836"/>
              <a:gd name="connsiteX23" fmla="*/ 1648918 w 4751882"/>
              <a:gd name="connsiteY23" fmla="*/ 83005 h 2829836"/>
              <a:gd name="connsiteX24" fmla="*/ 1693888 w 4751882"/>
              <a:gd name="connsiteY24" fmla="*/ 112985 h 2829836"/>
              <a:gd name="connsiteX25" fmla="*/ 1828800 w 4751882"/>
              <a:gd name="connsiteY25" fmla="*/ 187936 h 2829836"/>
              <a:gd name="connsiteX26" fmla="*/ 1873770 w 4751882"/>
              <a:gd name="connsiteY26" fmla="*/ 97995 h 2829836"/>
              <a:gd name="connsiteX27" fmla="*/ 1918741 w 4751882"/>
              <a:gd name="connsiteY27" fmla="*/ 83005 h 2829836"/>
              <a:gd name="connsiteX28" fmla="*/ 2023672 w 4751882"/>
              <a:gd name="connsiteY28" fmla="*/ 97995 h 2829836"/>
              <a:gd name="connsiteX29" fmla="*/ 2128603 w 4751882"/>
              <a:gd name="connsiteY29" fmla="*/ 217917 h 2829836"/>
              <a:gd name="connsiteX30" fmla="*/ 2173573 w 4751882"/>
              <a:gd name="connsiteY30" fmla="*/ 247897 h 2829836"/>
              <a:gd name="connsiteX31" fmla="*/ 2203554 w 4751882"/>
              <a:gd name="connsiteY31" fmla="*/ 277877 h 2829836"/>
              <a:gd name="connsiteX32" fmla="*/ 2293495 w 4751882"/>
              <a:gd name="connsiteY32" fmla="*/ 307858 h 2829836"/>
              <a:gd name="connsiteX33" fmla="*/ 2383436 w 4751882"/>
              <a:gd name="connsiteY33" fmla="*/ 367818 h 2829836"/>
              <a:gd name="connsiteX34" fmla="*/ 2533337 w 4751882"/>
              <a:gd name="connsiteY34" fmla="*/ 412789 h 2829836"/>
              <a:gd name="connsiteX35" fmla="*/ 2563318 w 4751882"/>
              <a:gd name="connsiteY35" fmla="*/ 442769 h 2829836"/>
              <a:gd name="connsiteX36" fmla="*/ 2653259 w 4751882"/>
              <a:gd name="connsiteY36" fmla="*/ 502730 h 2829836"/>
              <a:gd name="connsiteX37" fmla="*/ 2728209 w 4751882"/>
              <a:gd name="connsiteY37" fmla="*/ 577681 h 2829836"/>
              <a:gd name="connsiteX38" fmla="*/ 2758190 w 4751882"/>
              <a:gd name="connsiteY38" fmla="*/ 622651 h 2829836"/>
              <a:gd name="connsiteX39" fmla="*/ 2878111 w 4751882"/>
              <a:gd name="connsiteY39" fmla="*/ 727582 h 2829836"/>
              <a:gd name="connsiteX40" fmla="*/ 2938072 w 4751882"/>
              <a:gd name="connsiteY40" fmla="*/ 802533 h 2829836"/>
              <a:gd name="connsiteX41" fmla="*/ 2983042 w 4751882"/>
              <a:gd name="connsiteY41" fmla="*/ 832513 h 2829836"/>
              <a:gd name="connsiteX42" fmla="*/ 3057993 w 4751882"/>
              <a:gd name="connsiteY42" fmla="*/ 877484 h 2829836"/>
              <a:gd name="connsiteX43" fmla="*/ 3102963 w 4751882"/>
              <a:gd name="connsiteY43" fmla="*/ 922454 h 2829836"/>
              <a:gd name="connsiteX44" fmla="*/ 3192904 w 4751882"/>
              <a:gd name="connsiteY44" fmla="*/ 982415 h 2829836"/>
              <a:gd name="connsiteX45" fmla="*/ 3237875 w 4751882"/>
              <a:gd name="connsiteY45" fmla="*/ 1012395 h 2829836"/>
              <a:gd name="connsiteX46" fmla="*/ 3327816 w 4751882"/>
              <a:gd name="connsiteY46" fmla="*/ 1072356 h 2829836"/>
              <a:gd name="connsiteX47" fmla="*/ 3462727 w 4751882"/>
              <a:gd name="connsiteY47" fmla="*/ 1177287 h 2829836"/>
              <a:gd name="connsiteX48" fmla="*/ 3507698 w 4751882"/>
              <a:gd name="connsiteY48" fmla="*/ 1192277 h 2829836"/>
              <a:gd name="connsiteX49" fmla="*/ 3582649 w 4751882"/>
              <a:gd name="connsiteY49" fmla="*/ 1252238 h 2829836"/>
              <a:gd name="connsiteX50" fmla="*/ 3702570 w 4751882"/>
              <a:gd name="connsiteY50" fmla="*/ 1357169 h 2829836"/>
              <a:gd name="connsiteX51" fmla="*/ 3747541 w 4751882"/>
              <a:gd name="connsiteY51" fmla="*/ 1402140 h 2829836"/>
              <a:gd name="connsiteX52" fmla="*/ 3807501 w 4751882"/>
              <a:gd name="connsiteY52" fmla="*/ 1492081 h 2829836"/>
              <a:gd name="connsiteX53" fmla="*/ 3882452 w 4751882"/>
              <a:gd name="connsiteY53" fmla="*/ 1597012 h 2829836"/>
              <a:gd name="connsiteX54" fmla="*/ 3942413 w 4751882"/>
              <a:gd name="connsiteY54" fmla="*/ 1686953 h 2829836"/>
              <a:gd name="connsiteX55" fmla="*/ 3987383 w 4751882"/>
              <a:gd name="connsiteY55" fmla="*/ 1746913 h 2829836"/>
              <a:gd name="connsiteX56" fmla="*/ 4047344 w 4751882"/>
              <a:gd name="connsiteY56" fmla="*/ 1806874 h 2829836"/>
              <a:gd name="connsiteX57" fmla="*/ 4092314 w 4751882"/>
              <a:gd name="connsiteY57" fmla="*/ 1896815 h 2829836"/>
              <a:gd name="connsiteX58" fmla="*/ 4107304 w 4751882"/>
              <a:gd name="connsiteY58" fmla="*/ 1941785 h 2829836"/>
              <a:gd name="connsiteX59" fmla="*/ 4047344 w 4751882"/>
              <a:gd name="connsiteY59" fmla="*/ 1971766 h 2829836"/>
              <a:gd name="connsiteX60" fmla="*/ 4137285 w 4751882"/>
              <a:gd name="connsiteY60" fmla="*/ 2031726 h 2829836"/>
              <a:gd name="connsiteX61" fmla="*/ 4242216 w 4751882"/>
              <a:gd name="connsiteY61" fmla="*/ 2151648 h 2829836"/>
              <a:gd name="connsiteX62" fmla="*/ 4257206 w 4751882"/>
              <a:gd name="connsiteY62" fmla="*/ 2211608 h 2829836"/>
              <a:gd name="connsiteX63" fmla="*/ 4302177 w 4751882"/>
              <a:gd name="connsiteY63" fmla="*/ 2226599 h 2829836"/>
              <a:gd name="connsiteX64" fmla="*/ 4437088 w 4751882"/>
              <a:gd name="connsiteY64" fmla="*/ 2241589 h 2829836"/>
              <a:gd name="connsiteX65" fmla="*/ 4527029 w 4751882"/>
              <a:gd name="connsiteY65" fmla="*/ 2421471 h 2829836"/>
              <a:gd name="connsiteX66" fmla="*/ 4572000 w 4751882"/>
              <a:gd name="connsiteY66" fmla="*/ 2526402 h 2829836"/>
              <a:gd name="connsiteX67" fmla="*/ 4691921 w 4751882"/>
              <a:gd name="connsiteY67" fmla="*/ 2541392 h 2829836"/>
              <a:gd name="connsiteX68" fmla="*/ 4736891 w 4751882"/>
              <a:gd name="connsiteY68" fmla="*/ 2721274 h 2829836"/>
              <a:gd name="connsiteX69" fmla="*/ 4751882 w 4751882"/>
              <a:gd name="connsiteY69" fmla="*/ 2766244 h 2829836"/>
              <a:gd name="connsiteX70" fmla="*/ 4736891 w 4751882"/>
              <a:gd name="connsiteY70" fmla="*/ 2706284 h 2829836"/>
              <a:gd name="connsiteX71" fmla="*/ 4646950 w 4751882"/>
              <a:gd name="connsiteY71" fmla="*/ 2736264 h 2829836"/>
              <a:gd name="connsiteX72" fmla="*/ 4557009 w 4751882"/>
              <a:gd name="connsiteY72" fmla="*/ 2796225 h 2829836"/>
              <a:gd name="connsiteX73" fmla="*/ 4122295 w 4751882"/>
              <a:gd name="connsiteY73" fmla="*/ 2766244 h 2829836"/>
              <a:gd name="connsiteX74" fmla="*/ 4047344 w 4751882"/>
              <a:gd name="connsiteY74" fmla="*/ 2691294 h 2829836"/>
              <a:gd name="connsiteX75" fmla="*/ 4017363 w 4751882"/>
              <a:gd name="connsiteY75" fmla="*/ 2661313 h 2829836"/>
              <a:gd name="connsiteX76" fmla="*/ 3942413 w 4751882"/>
              <a:gd name="connsiteY76" fmla="*/ 2646323 h 2829836"/>
              <a:gd name="connsiteX77" fmla="*/ 3792511 w 4751882"/>
              <a:gd name="connsiteY77" fmla="*/ 2586363 h 2829836"/>
              <a:gd name="connsiteX78" fmla="*/ 3717560 w 4751882"/>
              <a:gd name="connsiteY78" fmla="*/ 2526402 h 2829836"/>
              <a:gd name="connsiteX79" fmla="*/ 3597639 w 4751882"/>
              <a:gd name="connsiteY79" fmla="*/ 2466441 h 2829836"/>
              <a:gd name="connsiteX80" fmla="*/ 3507698 w 4751882"/>
              <a:gd name="connsiteY80" fmla="*/ 2451451 h 2829836"/>
              <a:gd name="connsiteX81" fmla="*/ 3462727 w 4751882"/>
              <a:gd name="connsiteY81" fmla="*/ 2421471 h 2829836"/>
              <a:gd name="connsiteX82" fmla="*/ 3417757 w 4751882"/>
              <a:gd name="connsiteY82" fmla="*/ 2406481 h 2829836"/>
              <a:gd name="connsiteX83" fmla="*/ 2968052 w 4751882"/>
              <a:gd name="connsiteY83" fmla="*/ 2391490 h 2829836"/>
              <a:gd name="connsiteX84" fmla="*/ 2908091 w 4751882"/>
              <a:gd name="connsiteY84" fmla="*/ 2361510 h 2829836"/>
              <a:gd name="connsiteX85" fmla="*/ 2818150 w 4751882"/>
              <a:gd name="connsiteY85" fmla="*/ 2331530 h 2829836"/>
              <a:gd name="connsiteX86" fmla="*/ 2803160 w 4751882"/>
              <a:gd name="connsiteY86" fmla="*/ 2271569 h 2829836"/>
              <a:gd name="connsiteX87" fmla="*/ 2713219 w 4751882"/>
              <a:gd name="connsiteY87" fmla="*/ 2196618 h 2829836"/>
              <a:gd name="connsiteX88" fmla="*/ 2668249 w 4751882"/>
              <a:gd name="connsiteY88" fmla="*/ 2151648 h 2829836"/>
              <a:gd name="connsiteX89" fmla="*/ 2638268 w 4751882"/>
              <a:gd name="connsiteY89" fmla="*/ 2076697 h 2829836"/>
              <a:gd name="connsiteX90" fmla="*/ 2233534 w 4751882"/>
              <a:gd name="connsiteY90" fmla="*/ 2046717 h 2829836"/>
              <a:gd name="connsiteX91" fmla="*/ 2143593 w 4751882"/>
              <a:gd name="connsiteY91" fmla="*/ 2061707 h 2829836"/>
              <a:gd name="connsiteX92" fmla="*/ 2098622 w 4751882"/>
              <a:gd name="connsiteY92" fmla="*/ 2076697 h 2829836"/>
              <a:gd name="connsiteX93" fmla="*/ 2083632 w 4751882"/>
              <a:gd name="connsiteY93" fmla="*/ 2121667 h 2829836"/>
              <a:gd name="connsiteX94" fmla="*/ 2068642 w 4751882"/>
              <a:gd name="connsiteY94" fmla="*/ 2211608 h 2829836"/>
              <a:gd name="connsiteX95" fmla="*/ 1978701 w 4751882"/>
              <a:gd name="connsiteY95" fmla="*/ 2241589 h 2829836"/>
              <a:gd name="connsiteX96" fmla="*/ 1933731 w 4751882"/>
              <a:gd name="connsiteY96" fmla="*/ 2286559 h 2829836"/>
              <a:gd name="connsiteX97" fmla="*/ 1723868 w 4751882"/>
              <a:gd name="connsiteY97" fmla="*/ 2286559 h 2829836"/>
              <a:gd name="connsiteX98" fmla="*/ 1693888 w 4751882"/>
              <a:gd name="connsiteY98" fmla="*/ 2226599 h 2829836"/>
              <a:gd name="connsiteX99" fmla="*/ 1558977 w 4751882"/>
              <a:gd name="connsiteY99" fmla="*/ 2181628 h 2829836"/>
              <a:gd name="connsiteX100" fmla="*/ 1514006 w 4751882"/>
              <a:gd name="connsiteY100" fmla="*/ 2166638 h 2829836"/>
              <a:gd name="connsiteX101" fmla="*/ 1469036 w 4751882"/>
              <a:gd name="connsiteY101" fmla="*/ 2151648 h 2829836"/>
              <a:gd name="connsiteX102" fmla="*/ 1394085 w 4751882"/>
              <a:gd name="connsiteY102" fmla="*/ 2046717 h 2829836"/>
              <a:gd name="connsiteX103" fmla="*/ 1334124 w 4751882"/>
              <a:gd name="connsiteY103" fmla="*/ 2016736 h 2829836"/>
              <a:gd name="connsiteX104" fmla="*/ 1214203 w 4751882"/>
              <a:gd name="connsiteY104" fmla="*/ 1986756 h 2829836"/>
              <a:gd name="connsiteX105" fmla="*/ 1094282 w 4751882"/>
              <a:gd name="connsiteY105" fmla="*/ 1851844 h 2829836"/>
              <a:gd name="connsiteX106" fmla="*/ 1049311 w 4751882"/>
              <a:gd name="connsiteY106" fmla="*/ 1761903 h 2829836"/>
              <a:gd name="connsiteX107" fmla="*/ 1034321 w 4751882"/>
              <a:gd name="connsiteY107" fmla="*/ 1716933 h 2829836"/>
              <a:gd name="connsiteX108" fmla="*/ 989350 w 4751882"/>
              <a:gd name="connsiteY108" fmla="*/ 1701943 h 2829836"/>
              <a:gd name="connsiteX109" fmla="*/ 944380 w 4751882"/>
              <a:gd name="connsiteY109" fmla="*/ 1656972 h 2829836"/>
              <a:gd name="connsiteX110" fmla="*/ 899409 w 4751882"/>
              <a:gd name="connsiteY110" fmla="*/ 1641982 h 2829836"/>
              <a:gd name="connsiteX111" fmla="*/ 869429 w 4751882"/>
              <a:gd name="connsiteY111" fmla="*/ 1582022 h 2829836"/>
              <a:gd name="connsiteX112" fmla="*/ 899409 w 4751882"/>
              <a:gd name="connsiteY112" fmla="*/ 1537051 h 2829836"/>
              <a:gd name="connsiteX113" fmla="*/ 944380 w 4751882"/>
              <a:gd name="connsiteY113" fmla="*/ 1492081 h 2829836"/>
              <a:gd name="connsiteX114" fmla="*/ 1034321 w 4751882"/>
              <a:gd name="connsiteY114" fmla="*/ 1357169 h 2829836"/>
              <a:gd name="connsiteX115" fmla="*/ 1079291 w 4751882"/>
              <a:gd name="connsiteY115" fmla="*/ 1312199 h 2829836"/>
              <a:gd name="connsiteX116" fmla="*/ 1124262 w 4751882"/>
              <a:gd name="connsiteY116" fmla="*/ 1282218 h 2829836"/>
              <a:gd name="connsiteX117" fmla="*/ 1139252 w 4751882"/>
              <a:gd name="connsiteY117" fmla="*/ 1237248 h 2829836"/>
              <a:gd name="connsiteX118" fmla="*/ 1109272 w 4751882"/>
              <a:gd name="connsiteY118" fmla="*/ 1192277 h 2829836"/>
              <a:gd name="connsiteX119" fmla="*/ 1064301 w 4751882"/>
              <a:gd name="connsiteY119" fmla="*/ 1162297 h 2829836"/>
              <a:gd name="connsiteX120" fmla="*/ 929390 w 4751882"/>
              <a:gd name="connsiteY120" fmla="*/ 1132317 h 2829836"/>
              <a:gd name="connsiteX121" fmla="*/ 884419 w 4751882"/>
              <a:gd name="connsiteY121" fmla="*/ 1057366 h 2829836"/>
              <a:gd name="connsiteX122" fmla="*/ 809468 w 4751882"/>
              <a:gd name="connsiteY122" fmla="*/ 1132317 h 2829836"/>
              <a:gd name="connsiteX123" fmla="*/ 689547 w 4751882"/>
              <a:gd name="connsiteY123" fmla="*/ 1162297 h 2829836"/>
              <a:gd name="connsiteX124" fmla="*/ 644577 w 4751882"/>
              <a:gd name="connsiteY124" fmla="*/ 1177287 h 2829836"/>
              <a:gd name="connsiteX125" fmla="*/ 614596 w 4751882"/>
              <a:gd name="connsiteY125" fmla="*/ 1147307 h 2829836"/>
              <a:gd name="connsiteX126" fmla="*/ 599606 w 4751882"/>
              <a:gd name="connsiteY126" fmla="*/ 1087346 h 2829836"/>
              <a:gd name="connsiteX127" fmla="*/ 584616 w 4751882"/>
              <a:gd name="connsiteY127" fmla="*/ 1042376 h 2829836"/>
              <a:gd name="connsiteX128" fmla="*/ 524655 w 4751882"/>
              <a:gd name="connsiteY128" fmla="*/ 907464 h 2829836"/>
              <a:gd name="connsiteX129" fmla="*/ 449704 w 4751882"/>
              <a:gd name="connsiteY129" fmla="*/ 832513 h 2829836"/>
              <a:gd name="connsiteX130" fmla="*/ 434714 w 4751882"/>
              <a:gd name="connsiteY130" fmla="*/ 787543 h 2829836"/>
              <a:gd name="connsiteX131" fmla="*/ 389744 w 4751882"/>
              <a:gd name="connsiteY131" fmla="*/ 742572 h 2829836"/>
              <a:gd name="connsiteX132" fmla="*/ 359763 w 4751882"/>
              <a:gd name="connsiteY132" fmla="*/ 697602 h 2829836"/>
              <a:gd name="connsiteX133" fmla="*/ 299803 w 4751882"/>
              <a:gd name="connsiteY133" fmla="*/ 562690 h 2829836"/>
              <a:gd name="connsiteX134" fmla="*/ 269822 w 4751882"/>
              <a:gd name="connsiteY134" fmla="*/ 532710 h 2829836"/>
              <a:gd name="connsiteX135" fmla="*/ 194872 w 4751882"/>
              <a:gd name="connsiteY135" fmla="*/ 487740 h 2829836"/>
              <a:gd name="connsiteX136" fmla="*/ 164891 w 4751882"/>
              <a:gd name="connsiteY136" fmla="*/ 442769 h 2829836"/>
              <a:gd name="connsiteX137" fmla="*/ 74950 w 4751882"/>
              <a:gd name="connsiteY137" fmla="*/ 397799 h 2829836"/>
              <a:gd name="connsiteX138" fmla="*/ 134911 w 4751882"/>
              <a:gd name="connsiteY138" fmla="*/ 472749 h 2829836"/>
              <a:gd name="connsiteX139" fmla="*/ 179882 w 4751882"/>
              <a:gd name="connsiteY139" fmla="*/ 592671 h 2829836"/>
              <a:gd name="connsiteX140" fmla="*/ 194872 w 4751882"/>
              <a:gd name="connsiteY140" fmla="*/ 652631 h 2829836"/>
              <a:gd name="connsiteX141" fmla="*/ 209862 w 4751882"/>
              <a:gd name="connsiteY141" fmla="*/ 697602 h 2829836"/>
              <a:gd name="connsiteX142" fmla="*/ 194872 w 4751882"/>
              <a:gd name="connsiteY142" fmla="*/ 517720 h 2829836"/>
              <a:gd name="connsiteX143" fmla="*/ 164891 w 4751882"/>
              <a:gd name="connsiteY143" fmla="*/ 487740 h 2829836"/>
              <a:gd name="connsiteX144" fmla="*/ 74950 w 4751882"/>
              <a:gd name="connsiteY144" fmla="*/ 457759 h 2829836"/>
              <a:gd name="connsiteX145" fmla="*/ 29980 w 4751882"/>
              <a:gd name="connsiteY145" fmla="*/ 427779 h 2829836"/>
              <a:gd name="connsiteX146" fmla="*/ 74950 w 4751882"/>
              <a:gd name="connsiteY146" fmla="*/ 412789 h 2829836"/>
              <a:gd name="connsiteX147" fmla="*/ 104931 w 4751882"/>
              <a:gd name="connsiteY147" fmla="*/ 442769 h 2829836"/>
              <a:gd name="connsiteX148" fmla="*/ 164891 w 4751882"/>
              <a:gd name="connsiteY148" fmla="*/ 517720 h 2829836"/>
              <a:gd name="connsiteX149" fmla="*/ 179882 w 4751882"/>
              <a:gd name="connsiteY149" fmla="*/ 562690 h 2829836"/>
              <a:gd name="connsiteX150" fmla="*/ 209862 w 4751882"/>
              <a:gd name="connsiteY150" fmla="*/ 592671 h 2829836"/>
              <a:gd name="connsiteX151" fmla="*/ 314793 w 4751882"/>
              <a:gd name="connsiteY151" fmla="*/ 652631 h 2829836"/>
              <a:gd name="connsiteX152" fmla="*/ 404734 w 4751882"/>
              <a:gd name="connsiteY152" fmla="*/ 712592 h 2829836"/>
              <a:gd name="connsiteX153" fmla="*/ 359763 w 4751882"/>
              <a:gd name="connsiteY153" fmla="*/ 802533 h 2829836"/>
              <a:gd name="connsiteX154" fmla="*/ 494675 w 4751882"/>
              <a:gd name="connsiteY154" fmla="*/ 817523 h 2829836"/>
              <a:gd name="connsiteX155" fmla="*/ 314793 w 4751882"/>
              <a:gd name="connsiteY155" fmla="*/ 712592 h 282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4751882" h="2829836">
                <a:moveTo>
                  <a:pt x="0" y="442769"/>
                </a:moveTo>
                <a:cubicBezTo>
                  <a:pt x="14990" y="432776"/>
                  <a:pt x="28856" y="420846"/>
                  <a:pt x="44970" y="412789"/>
                </a:cubicBezTo>
                <a:cubicBezTo>
                  <a:pt x="59103" y="405723"/>
                  <a:pt x="77602" y="407670"/>
                  <a:pt x="89941" y="397799"/>
                </a:cubicBezTo>
                <a:cubicBezTo>
                  <a:pt x="160143" y="341637"/>
                  <a:pt x="86634" y="368204"/>
                  <a:pt x="134911" y="307858"/>
                </a:cubicBezTo>
                <a:cubicBezTo>
                  <a:pt x="146166" y="293790"/>
                  <a:pt x="164240" y="286816"/>
                  <a:pt x="179882" y="277877"/>
                </a:cubicBezTo>
                <a:cubicBezTo>
                  <a:pt x="231747" y="248240"/>
                  <a:pt x="234361" y="249724"/>
                  <a:pt x="284813" y="232907"/>
                </a:cubicBezTo>
                <a:cubicBezTo>
                  <a:pt x="309796" y="207923"/>
                  <a:pt x="330365" y="177554"/>
                  <a:pt x="359763" y="157956"/>
                </a:cubicBezTo>
                <a:cubicBezTo>
                  <a:pt x="416493" y="120137"/>
                  <a:pt x="391995" y="140715"/>
                  <a:pt x="434714" y="97995"/>
                </a:cubicBezTo>
                <a:cubicBezTo>
                  <a:pt x="467379" y="0"/>
                  <a:pt x="439106" y="36269"/>
                  <a:pt x="629586" y="68015"/>
                </a:cubicBezTo>
                <a:cubicBezTo>
                  <a:pt x="660758" y="73210"/>
                  <a:pt x="689547" y="88002"/>
                  <a:pt x="719527" y="97995"/>
                </a:cubicBezTo>
                <a:lnTo>
                  <a:pt x="764498" y="112985"/>
                </a:lnTo>
                <a:cubicBezTo>
                  <a:pt x="779488" y="122979"/>
                  <a:pt x="793354" y="134909"/>
                  <a:pt x="809468" y="142966"/>
                </a:cubicBezTo>
                <a:cubicBezTo>
                  <a:pt x="870797" y="173631"/>
                  <a:pt x="842128" y="137815"/>
                  <a:pt x="899409" y="187936"/>
                </a:cubicBezTo>
                <a:cubicBezTo>
                  <a:pt x="925999" y="211202"/>
                  <a:pt x="949376" y="237903"/>
                  <a:pt x="974360" y="262887"/>
                </a:cubicBezTo>
                <a:cubicBezTo>
                  <a:pt x="1002242" y="290769"/>
                  <a:pt x="1011497" y="303941"/>
                  <a:pt x="1049311" y="322848"/>
                </a:cubicBezTo>
                <a:cubicBezTo>
                  <a:pt x="1063444" y="329915"/>
                  <a:pt x="1079292" y="332841"/>
                  <a:pt x="1094282" y="337838"/>
                </a:cubicBezTo>
                <a:cubicBezTo>
                  <a:pt x="1430170" y="315446"/>
                  <a:pt x="1275340" y="395446"/>
                  <a:pt x="1334124" y="277877"/>
                </a:cubicBezTo>
                <a:cubicBezTo>
                  <a:pt x="1342181" y="261763"/>
                  <a:pt x="1354111" y="247897"/>
                  <a:pt x="1364104" y="232907"/>
                </a:cubicBezTo>
                <a:cubicBezTo>
                  <a:pt x="1366904" y="221709"/>
                  <a:pt x="1384870" y="143335"/>
                  <a:pt x="1394085" y="127976"/>
                </a:cubicBezTo>
                <a:cubicBezTo>
                  <a:pt x="1401356" y="115857"/>
                  <a:pt x="1415236" y="109031"/>
                  <a:pt x="1424065" y="97995"/>
                </a:cubicBezTo>
                <a:cubicBezTo>
                  <a:pt x="1435319" y="83927"/>
                  <a:pt x="1439977" y="64279"/>
                  <a:pt x="1454045" y="53025"/>
                </a:cubicBezTo>
                <a:cubicBezTo>
                  <a:pt x="1466384" y="43154"/>
                  <a:pt x="1484026" y="43032"/>
                  <a:pt x="1499016" y="38035"/>
                </a:cubicBezTo>
                <a:cubicBezTo>
                  <a:pt x="1538990" y="43032"/>
                  <a:pt x="1580351" y="41449"/>
                  <a:pt x="1618937" y="53025"/>
                </a:cubicBezTo>
                <a:cubicBezTo>
                  <a:pt x="1632474" y="57086"/>
                  <a:pt x="1637882" y="74176"/>
                  <a:pt x="1648918" y="83005"/>
                </a:cubicBezTo>
                <a:cubicBezTo>
                  <a:pt x="1662986" y="94259"/>
                  <a:pt x="1678898" y="102992"/>
                  <a:pt x="1693888" y="112985"/>
                </a:cubicBezTo>
                <a:cubicBezTo>
                  <a:pt x="1767982" y="224125"/>
                  <a:pt x="1718517" y="209992"/>
                  <a:pt x="1828800" y="187936"/>
                </a:cubicBezTo>
                <a:cubicBezTo>
                  <a:pt x="1838675" y="158312"/>
                  <a:pt x="1847354" y="119128"/>
                  <a:pt x="1873770" y="97995"/>
                </a:cubicBezTo>
                <a:cubicBezTo>
                  <a:pt x="1886109" y="88124"/>
                  <a:pt x="1903751" y="88002"/>
                  <a:pt x="1918741" y="83005"/>
                </a:cubicBezTo>
                <a:cubicBezTo>
                  <a:pt x="1953718" y="88002"/>
                  <a:pt x="1992070" y="82194"/>
                  <a:pt x="2023672" y="97995"/>
                </a:cubicBezTo>
                <a:cubicBezTo>
                  <a:pt x="2120899" y="146609"/>
                  <a:pt x="2074160" y="163474"/>
                  <a:pt x="2128603" y="217917"/>
                </a:cubicBezTo>
                <a:cubicBezTo>
                  <a:pt x="2141342" y="230656"/>
                  <a:pt x="2159505" y="236643"/>
                  <a:pt x="2173573" y="247897"/>
                </a:cubicBezTo>
                <a:cubicBezTo>
                  <a:pt x="2184609" y="256726"/>
                  <a:pt x="2190913" y="271557"/>
                  <a:pt x="2203554" y="277877"/>
                </a:cubicBezTo>
                <a:cubicBezTo>
                  <a:pt x="2231820" y="292010"/>
                  <a:pt x="2267200" y="290328"/>
                  <a:pt x="2293495" y="307858"/>
                </a:cubicBezTo>
                <a:cubicBezTo>
                  <a:pt x="2323475" y="327845"/>
                  <a:pt x="2349253" y="356424"/>
                  <a:pt x="2383436" y="367818"/>
                </a:cubicBezTo>
                <a:cubicBezTo>
                  <a:pt x="2492922" y="404314"/>
                  <a:pt x="2442718" y="390134"/>
                  <a:pt x="2533337" y="412789"/>
                </a:cubicBezTo>
                <a:cubicBezTo>
                  <a:pt x="2543331" y="422782"/>
                  <a:pt x="2552012" y="434289"/>
                  <a:pt x="2563318" y="442769"/>
                </a:cubicBezTo>
                <a:cubicBezTo>
                  <a:pt x="2592144" y="464388"/>
                  <a:pt x="2653259" y="502730"/>
                  <a:pt x="2653259" y="502730"/>
                </a:cubicBezTo>
                <a:cubicBezTo>
                  <a:pt x="2733203" y="622645"/>
                  <a:pt x="2628279" y="477751"/>
                  <a:pt x="2728209" y="577681"/>
                </a:cubicBezTo>
                <a:cubicBezTo>
                  <a:pt x="2740948" y="590420"/>
                  <a:pt x="2746326" y="609093"/>
                  <a:pt x="2758190" y="622651"/>
                </a:cubicBezTo>
                <a:cubicBezTo>
                  <a:pt x="2866072" y="745944"/>
                  <a:pt x="2793447" y="659850"/>
                  <a:pt x="2878111" y="727582"/>
                </a:cubicBezTo>
                <a:cubicBezTo>
                  <a:pt x="2952279" y="786917"/>
                  <a:pt x="2860162" y="724624"/>
                  <a:pt x="2938072" y="802533"/>
                </a:cubicBezTo>
                <a:cubicBezTo>
                  <a:pt x="2950811" y="815272"/>
                  <a:pt x="2968974" y="821259"/>
                  <a:pt x="2983042" y="832513"/>
                </a:cubicBezTo>
                <a:cubicBezTo>
                  <a:pt x="3041833" y="879546"/>
                  <a:pt x="2979894" y="851452"/>
                  <a:pt x="3057993" y="877484"/>
                </a:cubicBezTo>
                <a:cubicBezTo>
                  <a:pt x="3072983" y="892474"/>
                  <a:pt x="3086229" y="909439"/>
                  <a:pt x="3102963" y="922454"/>
                </a:cubicBezTo>
                <a:cubicBezTo>
                  <a:pt x="3131405" y="944575"/>
                  <a:pt x="3162924" y="962428"/>
                  <a:pt x="3192904" y="982415"/>
                </a:cubicBezTo>
                <a:cubicBezTo>
                  <a:pt x="3207894" y="992408"/>
                  <a:pt x="3225136" y="999656"/>
                  <a:pt x="3237875" y="1012395"/>
                </a:cubicBezTo>
                <a:cubicBezTo>
                  <a:pt x="3294018" y="1068539"/>
                  <a:pt x="3262734" y="1050662"/>
                  <a:pt x="3327816" y="1072356"/>
                </a:cubicBezTo>
                <a:cubicBezTo>
                  <a:pt x="3366617" y="1111157"/>
                  <a:pt x="3408938" y="1159358"/>
                  <a:pt x="3462727" y="1177287"/>
                </a:cubicBezTo>
                <a:lnTo>
                  <a:pt x="3507698" y="1192277"/>
                </a:lnTo>
                <a:cubicBezTo>
                  <a:pt x="3646125" y="1284564"/>
                  <a:pt x="3475839" y="1166792"/>
                  <a:pt x="3582649" y="1252238"/>
                </a:cubicBezTo>
                <a:cubicBezTo>
                  <a:pt x="3706589" y="1351389"/>
                  <a:pt x="3517660" y="1172259"/>
                  <a:pt x="3702570" y="1357169"/>
                </a:cubicBezTo>
                <a:cubicBezTo>
                  <a:pt x="3717560" y="1372159"/>
                  <a:pt x="3738060" y="1383179"/>
                  <a:pt x="3747541" y="1402140"/>
                </a:cubicBezTo>
                <a:cubicBezTo>
                  <a:pt x="3783841" y="1474741"/>
                  <a:pt x="3761720" y="1446299"/>
                  <a:pt x="3807501" y="1492081"/>
                </a:cubicBezTo>
                <a:cubicBezTo>
                  <a:pt x="3844684" y="1603630"/>
                  <a:pt x="3787607" y="1454746"/>
                  <a:pt x="3882452" y="1597012"/>
                </a:cubicBezTo>
                <a:cubicBezTo>
                  <a:pt x="3902439" y="1626992"/>
                  <a:pt x="3920794" y="1658127"/>
                  <a:pt x="3942413" y="1686953"/>
                </a:cubicBezTo>
                <a:cubicBezTo>
                  <a:pt x="3957403" y="1706940"/>
                  <a:pt x="3970931" y="1728111"/>
                  <a:pt x="3987383" y="1746913"/>
                </a:cubicBezTo>
                <a:cubicBezTo>
                  <a:pt x="4005996" y="1768185"/>
                  <a:pt x="4047344" y="1806874"/>
                  <a:pt x="4047344" y="1806874"/>
                </a:cubicBezTo>
                <a:cubicBezTo>
                  <a:pt x="4085022" y="1919907"/>
                  <a:pt x="4034197" y="1780580"/>
                  <a:pt x="4092314" y="1896815"/>
                </a:cubicBezTo>
                <a:cubicBezTo>
                  <a:pt x="4099380" y="1910948"/>
                  <a:pt x="4102307" y="1926795"/>
                  <a:pt x="4107304" y="1941785"/>
                </a:cubicBezTo>
                <a:cubicBezTo>
                  <a:pt x="4087317" y="1951779"/>
                  <a:pt x="4040277" y="1950567"/>
                  <a:pt x="4047344" y="1971766"/>
                </a:cubicBezTo>
                <a:cubicBezTo>
                  <a:pt x="4058738" y="2005949"/>
                  <a:pt x="4111807" y="2006248"/>
                  <a:pt x="4137285" y="2031726"/>
                </a:cubicBezTo>
                <a:cubicBezTo>
                  <a:pt x="4224975" y="2119416"/>
                  <a:pt x="4192638" y="2077279"/>
                  <a:pt x="4242216" y="2151648"/>
                </a:cubicBezTo>
                <a:cubicBezTo>
                  <a:pt x="4247213" y="2171635"/>
                  <a:pt x="4244336" y="2195521"/>
                  <a:pt x="4257206" y="2211608"/>
                </a:cubicBezTo>
                <a:cubicBezTo>
                  <a:pt x="4267077" y="2223947"/>
                  <a:pt x="4286591" y="2224001"/>
                  <a:pt x="4302177" y="2226599"/>
                </a:cubicBezTo>
                <a:cubicBezTo>
                  <a:pt x="4346808" y="2234038"/>
                  <a:pt x="4392118" y="2236592"/>
                  <a:pt x="4437088" y="2241589"/>
                </a:cubicBezTo>
                <a:cubicBezTo>
                  <a:pt x="4487622" y="2317390"/>
                  <a:pt x="4509297" y="2332810"/>
                  <a:pt x="4527029" y="2421471"/>
                </a:cubicBezTo>
                <a:cubicBezTo>
                  <a:pt x="4531904" y="2445848"/>
                  <a:pt x="4531151" y="2514147"/>
                  <a:pt x="4572000" y="2526402"/>
                </a:cubicBezTo>
                <a:cubicBezTo>
                  <a:pt x="4610586" y="2537978"/>
                  <a:pt x="4651947" y="2536395"/>
                  <a:pt x="4691921" y="2541392"/>
                </a:cubicBezTo>
                <a:cubicBezTo>
                  <a:pt x="4746476" y="2677782"/>
                  <a:pt x="4703057" y="2552108"/>
                  <a:pt x="4736891" y="2721274"/>
                </a:cubicBezTo>
                <a:cubicBezTo>
                  <a:pt x="4739990" y="2736768"/>
                  <a:pt x="4751882" y="2782045"/>
                  <a:pt x="4751882" y="2766244"/>
                </a:cubicBezTo>
                <a:cubicBezTo>
                  <a:pt x="4751882" y="2745642"/>
                  <a:pt x="4741888" y="2726271"/>
                  <a:pt x="4736891" y="2706284"/>
                </a:cubicBezTo>
                <a:cubicBezTo>
                  <a:pt x="4706911" y="2716277"/>
                  <a:pt x="4674575" y="2720917"/>
                  <a:pt x="4646950" y="2736264"/>
                </a:cubicBezTo>
                <a:cubicBezTo>
                  <a:pt x="4478522" y="2829836"/>
                  <a:pt x="4705785" y="2746634"/>
                  <a:pt x="4557009" y="2796225"/>
                </a:cubicBezTo>
                <a:cubicBezTo>
                  <a:pt x="4412104" y="2786231"/>
                  <a:pt x="4266422" y="2784260"/>
                  <a:pt x="4122295" y="2766244"/>
                </a:cubicBezTo>
                <a:cubicBezTo>
                  <a:pt x="4082320" y="2761247"/>
                  <a:pt x="4067332" y="2716278"/>
                  <a:pt x="4047344" y="2691294"/>
                </a:cubicBezTo>
                <a:cubicBezTo>
                  <a:pt x="4038515" y="2680258"/>
                  <a:pt x="4030353" y="2666880"/>
                  <a:pt x="4017363" y="2661313"/>
                </a:cubicBezTo>
                <a:cubicBezTo>
                  <a:pt x="3993945" y="2651277"/>
                  <a:pt x="3966993" y="2653027"/>
                  <a:pt x="3942413" y="2646323"/>
                </a:cubicBezTo>
                <a:cubicBezTo>
                  <a:pt x="3860910" y="2624095"/>
                  <a:pt x="3859781" y="2619997"/>
                  <a:pt x="3792511" y="2586363"/>
                </a:cubicBezTo>
                <a:cubicBezTo>
                  <a:pt x="3761657" y="2555508"/>
                  <a:pt x="3759165" y="2549096"/>
                  <a:pt x="3717560" y="2526402"/>
                </a:cubicBezTo>
                <a:cubicBezTo>
                  <a:pt x="3678325" y="2505001"/>
                  <a:pt x="3641723" y="2473788"/>
                  <a:pt x="3597639" y="2466441"/>
                </a:cubicBezTo>
                <a:lnTo>
                  <a:pt x="3507698" y="2451451"/>
                </a:lnTo>
                <a:cubicBezTo>
                  <a:pt x="3492708" y="2441458"/>
                  <a:pt x="3478841" y="2429528"/>
                  <a:pt x="3462727" y="2421471"/>
                </a:cubicBezTo>
                <a:cubicBezTo>
                  <a:pt x="3448594" y="2414405"/>
                  <a:pt x="3433529" y="2407437"/>
                  <a:pt x="3417757" y="2406481"/>
                </a:cubicBezTo>
                <a:cubicBezTo>
                  <a:pt x="3268047" y="2397407"/>
                  <a:pt x="3117954" y="2396487"/>
                  <a:pt x="2968052" y="2391490"/>
                </a:cubicBezTo>
                <a:cubicBezTo>
                  <a:pt x="2948065" y="2381497"/>
                  <a:pt x="2928839" y="2369809"/>
                  <a:pt x="2908091" y="2361510"/>
                </a:cubicBezTo>
                <a:cubicBezTo>
                  <a:pt x="2878749" y="2349773"/>
                  <a:pt x="2818150" y="2331530"/>
                  <a:pt x="2818150" y="2331530"/>
                </a:cubicBezTo>
                <a:cubicBezTo>
                  <a:pt x="2813153" y="2311543"/>
                  <a:pt x="2813381" y="2289457"/>
                  <a:pt x="2803160" y="2271569"/>
                </a:cubicBezTo>
                <a:cubicBezTo>
                  <a:pt x="2779274" y="2229768"/>
                  <a:pt x="2747084" y="2224839"/>
                  <a:pt x="2713219" y="2196618"/>
                </a:cubicBezTo>
                <a:cubicBezTo>
                  <a:pt x="2696933" y="2183047"/>
                  <a:pt x="2683239" y="2166638"/>
                  <a:pt x="2668249" y="2151648"/>
                </a:cubicBezTo>
                <a:cubicBezTo>
                  <a:pt x="2658255" y="2126664"/>
                  <a:pt x="2652529" y="2099515"/>
                  <a:pt x="2638268" y="2076697"/>
                </a:cubicBezTo>
                <a:cubicBezTo>
                  <a:pt x="2555881" y="1944877"/>
                  <a:pt x="2345814" y="2042038"/>
                  <a:pt x="2233534" y="2046717"/>
                </a:cubicBezTo>
                <a:cubicBezTo>
                  <a:pt x="2203554" y="2051714"/>
                  <a:pt x="2173263" y="2055114"/>
                  <a:pt x="2143593" y="2061707"/>
                </a:cubicBezTo>
                <a:cubicBezTo>
                  <a:pt x="2128168" y="2065135"/>
                  <a:pt x="2109795" y="2065524"/>
                  <a:pt x="2098622" y="2076697"/>
                </a:cubicBezTo>
                <a:cubicBezTo>
                  <a:pt x="2087449" y="2087870"/>
                  <a:pt x="2088629" y="2106677"/>
                  <a:pt x="2083632" y="2121667"/>
                </a:cubicBezTo>
                <a:cubicBezTo>
                  <a:pt x="2078635" y="2151647"/>
                  <a:pt x="2088656" y="2188734"/>
                  <a:pt x="2068642" y="2211608"/>
                </a:cubicBezTo>
                <a:cubicBezTo>
                  <a:pt x="2047832" y="2235391"/>
                  <a:pt x="1978701" y="2241589"/>
                  <a:pt x="1978701" y="2241589"/>
                </a:cubicBezTo>
                <a:cubicBezTo>
                  <a:pt x="1963711" y="2256579"/>
                  <a:pt x="1952137" y="2276041"/>
                  <a:pt x="1933731" y="2286559"/>
                </a:cubicBezTo>
                <a:cubicBezTo>
                  <a:pt x="1877080" y="2318931"/>
                  <a:pt x="1767456" y="2290918"/>
                  <a:pt x="1723868" y="2286559"/>
                </a:cubicBezTo>
                <a:cubicBezTo>
                  <a:pt x="1713875" y="2266572"/>
                  <a:pt x="1711765" y="2240006"/>
                  <a:pt x="1693888" y="2226599"/>
                </a:cubicBezTo>
                <a:cubicBezTo>
                  <a:pt x="1693887" y="2226598"/>
                  <a:pt x="1581463" y="2189123"/>
                  <a:pt x="1558977" y="2181628"/>
                </a:cubicBezTo>
                <a:lnTo>
                  <a:pt x="1514006" y="2166638"/>
                </a:lnTo>
                <a:lnTo>
                  <a:pt x="1469036" y="2151648"/>
                </a:lnTo>
                <a:cubicBezTo>
                  <a:pt x="1454993" y="2130584"/>
                  <a:pt x="1408545" y="2059112"/>
                  <a:pt x="1394085" y="2046717"/>
                </a:cubicBezTo>
                <a:cubicBezTo>
                  <a:pt x="1377118" y="2032174"/>
                  <a:pt x="1354663" y="2025539"/>
                  <a:pt x="1334124" y="2016736"/>
                </a:cubicBezTo>
                <a:cubicBezTo>
                  <a:pt x="1293792" y="1999451"/>
                  <a:pt x="1258194" y="1995554"/>
                  <a:pt x="1214203" y="1986756"/>
                </a:cubicBezTo>
                <a:cubicBezTo>
                  <a:pt x="1159538" y="1945757"/>
                  <a:pt x="1118891" y="1925665"/>
                  <a:pt x="1094282" y="1851844"/>
                </a:cubicBezTo>
                <a:cubicBezTo>
                  <a:pt x="1056600" y="1738804"/>
                  <a:pt x="1107432" y="1878146"/>
                  <a:pt x="1049311" y="1761903"/>
                </a:cubicBezTo>
                <a:cubicBezTo>
                  <a:pt x="1042245" y="1747770"/>
                  <a:pt x="1045494" y="1728106"/>
                  <a:pt x="1034321" y="1716933"/>
                </a:cubicBezTo>
                <a:cubicBezTo>
                  <a:pt x="1023148" y="1705760"/>
                  <a:pt x="1004340" y="1706940"/>
                  <a:pt x="989350" y="1701943"/>
                </a:cubicBezTo>
                <a:cubicBezTo>
                  <a:pt x="974360" y="1686953"/>
                  <a:pt x="962019" y="1668731"/>
                  <a:pt x="944380" y="1656972"/>
                </a:cubicBezTo>
                <a:cubicBezTo>
                  <a:pt x="931233" y="1648207"/>
                  <a:pt x="910582" y="1653155"/>
                  <a:pt x="899409" y="1641982"/>
                </a:cubicBezTo>
                <a:cubicBezTo>
                  <a:pt x="883608" y="1626181"/>
                  <a:pt x="879422" y="1602009"/>
                  <a:pt x="869429" y="1582022"/>
                </a:cubicBezTo>
                <a:cubicBezTo>
                  <a:pt x="879422" y="1567032"/>
                  <a:pt x="887875" y="1550891"/>
                  <a:pt x="899409" y="1537051"/>
                </a:cubicBezTo>
                <a:cubicBezTo>
                  <a:pt x="912980" y="1520765"/>
                  <a:pt x="936507" y="1511764"/>
                  <a:pt x="944380" y="1492081"/>
                </a:cubicBezTo>
                <a:cubicBezTo>
                  <a:pt x="1003452" y="1344401"/>
                  <a:pt x="895891" y="1412540"/>
                  <a:pt x="1034321" y="1357169"/>
                </a:cubicBezTo>
                <a:cubicBezTo>
                  <a:pt x="1049311" y="1342179"/>
                  <a:pt x="1063005" y="1325770"/>
                  <a:pt x="1079291" y="1312199"/>
                </a:cubicBezTo>
                <a:cubicBezTo>
                  <a:pt x="1093131" y="1300665"/>
                  <a:pt x="1113007" y="1296286"/>
                  <a:pt x="1124262" y="1282218"/>
                </a:cubicBezTo>
                <a:cubicBezTo>
                  <a:pt x="1134133" y="1269880"/>
                  <a:pt x="1134255" y="1252238"/>
                  <a:pt x="1139252" y="1237248"/>
                </a:cubicBezTo>
                <a:cubicBezTo>
                  <a:pt x="1129259" y="1222258"/>
                  <a:pt x="1122011" y="1205016"/>
                  <a:pt x="1109272" y="1192277"/>
                </a:cubicBezTo>
                <a:cubicBezTo>
                  <a:pt x="1096533" y="1179538"/>
                  <a:pt x="1080415" y="1170354"/>
                  <a:pt x="1064301" y="1162297"/>
                </a:cubicBezTo>
                <a:cubicBezTo>
                  <a:pt x="1027398" y="1143846"/>
                  <a:pt x="963935" y="1138074"/>
                  <a:pt x="929390" y="1132317"/>
                </a:cubicBezTo>
                <a:cubicBezTo>
                  <a:pt x="929102" y="1131452"/>
                  <a:pt x="908426" y="1047077"/>
                  <a:pt x="884419" y="1057366"/>
                </a:cubicBezTo>
                <a:cubicBezTo>
                  <a:pt x="851944" y="1071284"/>
                  <a:pt x="842987" y="1121144"/>
                  <a:pt x="809468" y="1132317"/>
                </a:cubicBezTo>
                <a:cubicBezTo>
                  <a:pt x="706673" y="1166582"/>
                  <a:pt x="834258" y="1126119"/>
                  <a:pt x="689547" y="1162297"/>
                </a:cubicBezTo>
                <a:cubicBezTo>
                  <a:pt x="674218" y="1166129"/>
                  <a:pt x="659567" y="1172290"/>
                  <a:pt x="644577" y="1177287"/>
                </a:cubicBezTo>
                <a:cubicBezTo>
                  <a:pt x="634583" y="1167294"/>
                  <a:pt x="620917" y="1159948"/>
                  <a:pt x="614596" y="1147307"/>
                </a:cubicBezTo>
                <a:cubicBezTo>
                  <a:pt x="605382" y="1128880"/>
                  <a:pt x="605266" y="1107155"/>
                  <a:pt x="599606" y="1087346"/>
                </a:cubicBezTo>
                <a:cubicBezTo>
                  <a:pt x="595265" y="1072153"/>
                  <a:pt x="589613" y="1057366"/>
                  <a:pt x="584616" y="1042376"/>
                </a:cubicBezTo>
                <a:cubicBezTo>
                  <a:pt x="562117" y="884881"/>
                  <a:pt x="601554" y="974750"/>
                  <a:pt x="524655" y="907464"/>
                </a:cubicBezTo>
                <a:cubicBezTo>
                  <a:pt x="498065" y="884198"/>
                  <a:pt x="449704" y="832513"/>
                  <a:pt x="449704" y="832513"/>
                </a:cubicBezTo>
                <a:cubicBezTo>
                  <a:pt x="444707" y="817523"/>
                  <a:pt x="443479" y="800690"/>
                  <a:pt x="434714" y="787543"/>
                </a:cubicBezTo>
                <a:cubicBezTo>
                  <a:pt x="422955" y="769904"/>
                  <a:pt x="403315" y="758858"/>
                  <a:pt x="389744" y="742572"/>
                </a:cubicBezTo>
                <a:cubicBezTo>
                  <a:pt x="378210" y="728732"/>
                  <a:pt x="369757" y="712592"/>
                  <a:pt x="359763" y="697602"/>
                </a:cubicBezTo>
                <a:cubicBezTo>
                  <a:pt x="335993" y="626290"/>
                  <a:pt x="340524" y="613592"/>
                  <a:pt x="299803" y="562690"/>
                </a:cubicBezTo>
                <a:cubicBezTo>
                  <a:pt x="290974" y="551654"/>
                  <a:pt x="281322" y="540925"/>
                  <a:pt x="269822" y="532710"/>
                </a:cubicBezTo>
                <a:cubicBezTo>
                  <a:pt x="246114" y="515776"/>
                  <a:pt x="219855" y="502730"/>
                  <a:pt x="194872" y="487740"/>
                </a:cubicBezTo>
                <a:cubicBezTo>
                  <a:pt x="184878" y="472750"/>
                  <a:pt x="177630" y="455508"/>
                  <a:pt x="164891" y="442769"/>
                </a:cubicBezTo>
                <a:cubicBezTo>
                  <a:pt x="135832" y="413710"/>
                  <a:pt x="111526" y="409991"/>
                  <a:pt x="74950" y="397799"/>
                </a:cubicBezTo>
                <a:cubicBezTo>
                  <a:pt x="96903" y="419751"/>
                  <a:pt x="123565" y="442492"/>
                  <a:pt x="134911" y="472749"/>
                </a:cubicBezTo>
                <a:cubicBezTo>
                  <a:pt x="190480" y="620935"/>
                  <a:pt x="109572" y="487208"/>
                  <a:pt x="179882" y="592671"/>
                </a:cubicBezTo>
                <a:cubicBezTo>
                  <a:pt x="184879" y="612658"/>
                  <a:pt x="189212" y="632822"/>
                  <a:pt x="194872" y="652631"/>
                </a:cubicBezTo>
                <a:cubicBezTo>
                  <a:pt x="199213" y="667824"/>
                  <a:pt x="209862" y="713403"/>
                  <a:pt x="209862" y="697602"/>
                </a:cubicBezTo>
                <a:cubicBezTo>
                  <a:pt x="209862" y="637434"/>
                  <a:pt x="207479" y="576553"/>
                  <a:pt x="194872" y="517720"/>
                </a:cubicBezTo>
                <a:cubicBezTo>
                  <a:pt x="191911" y="503901"/>
                  <a:pt x="177532" y="494060"/>
                  <a:pt x="164891" y="487740"/>
                </a:cubicBezTo>
                <a:cubicBezTo>
                  <a:pt x="136625" y="473607"/>
                  <a:pt x="74950" y="457759"/>
                  <a:pt x="74950" y="457759"/>
                </a:cubicBezTo>
                <a:cubicBezTo>
                  <a:pt x="59960" y="447766"/>
                  <a:pt x="29980" y="445795"/>
                  <a:pt x="29980" y="427779"/>
                </a:cubicBezTo>
                <a:cubicBezTo>
                  <a:pt x="29980" y="411978"/>
                  <a:pt x="59456" y="409690"/>
                  <a:pt x="74950" y="412789"/>
                </a:cubicBezTo>
                <a:cubicBezTo>
                  <a:pt x="88808" y="415561"/>
                  <a:pt x="94937" y="432776"/>
                  <a:pt x="104931" y="442769"/>
                </a:cubicBezTo>
                <a:cubicBezTo>
                  <a:pt x="142608" y="555801"/>
                  <a:pt x="87403" y="420861"/>
                  <a:pt x="164891" y="517720"/>
                </a:cubicBezTo>
                <a:cubicBezTo>
                  <a:pt x="174762" y="530058"/>
                  <a:pt x="171752" y="549141"/>
                  <a:pt x="179882" y="562690"/>
                </a:cubicBezTo>
                <a:cubicBezTo>
                  <a:pt x="187153" y="574809"/>
                  <a:pt x="198826" y="583842"/>
                  <a:pt x="209862" y="592671"/>
                </a:cubicBezTo>
                <a:cubicBezTo>
                  <a:pt x="245174" y="620921"/>
                  <a:pt x="273760" y="632115"/>
                  <a:pt x="314793" y="652631"/>
                </a:cubicBezTo>
                <a:cubicBezTo>
                  <a:pt x="381820" y="719658"/>
                  <a:pt x="346488" y="712592"/>
                  <a:pt x="404734" y="712592"/>
                </a:cubicBezTo>
                <a:lnTo>
                  <a:pt x="359763" y="802533"/>
                </a:lnTo>
                <a:cubicBezTo>
                  <a:pt x="520782" y="786431"/>
                  <a:pt x="532123" y="742628"/>
                  <a:pt x="494675" y="817523"/>
                </a:cubicBezTo>
                <a:lnTo>
                  <a:pt x="314793" y="712592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3503172" y="1468193"/>
            <a:ext cx="1094704" cy="99543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03820" y="3073756"/>
            <a:ext cx="631065" cy="274749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910625" y="3048000"/>
            <a:ext cx="576389" cy="137374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01087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338" name="Group 2">
            <a:extLst>
              <a:ext uri="{FF2B5EF4-FFF2-40B4-BE49-F238E27FC236}">
                <a16:creationId xmlns:a16="http://schemas.microsoft.com/office/drawing/2014/main" id="{9759DB15-77EC-45CE-9B24-5F3A87D4E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769946"/>
              </p:ext>
            </p:extLst>
          </p:nvPr>
        </p:nvGraphicFramePr>
        <p:xfrm>
          <a:off x="251791" y="1295401"/>
          <a:ext cx="11728174" cy="5446712"/>
        </p:xfrm>
        <a:graphic>
          <a:graphicData uri="http://schemas.openxmlformats.org/drawingml/2006/table">
            <a:tbl>
              <a:tblPr/>
              <a:tblGrid>
                <a:gridCol w="1075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6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129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467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 Bắc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 Bắc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924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89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7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 nguyên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609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Thế mạnh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kinh tế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02" name="Text Box 30">
            <a:extLst>
              <a:ext uri="{FF2B5EF4-FFF2-40B4-BE49-F238E27FC236}">
                <a16:creationId xmlns:a16="http://schemas.microsoft.com/office/drawing/2014/main" id="{4AC9D208-64FC-4423-A43E-F740CD6DD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838201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8704" name="Text Box 32">
            <a:extLst>
              <a:ext uri="{FF2B5EF4-FFF2-40B4-BE49-F238E27FC236}">
                <a16:creationId xmlns:a16="http://schemas.microsoft.com/office/drawing/2014/main" id="{1FD46F93-0A46-44B1-81C5-265242453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914401"/>
            <a:ext cx="3200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27F76C-4AD7-4A03-8B3A-7C8A6016AFB5}"/>
              </a:ext>
            </a:extLst>
          </p:cNvPr>
          <p:cNvSpPr/>
          <p:nvPr/>
        </p:nvSpPr>
        <p:spPr>
          <a:xfrm>
            <a:off x="251790" y="115887"/>
            <a:ext cx="11728174" cy="11033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NHIÊN</a:t>
            </a:r>
          </a:p>
        </p:txBody>
      </p:sp>
    </p:spTree>
    <p:extLst>
      <p:ext uri="{BB962C8B-B14F-4D97-AF65-F5344CB8AC3E}">
        <p14:creationId xmlns:p14="http://schemas.microsoft.com/office/powerpoint/2010/main" val="165024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Luoc do Tu nhien vung Trung du mien nui Bac 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0"/>
            <a:ext cx="1259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9110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>
            <a:extLst>
              <a:ext uri="{FF2B5EF4-FFF2-40B4-BE49-F238E27FC236}">
                <a16:creationId xmlns:a16="http://schemas.microsoft.com/office/drawing/2014/main" id="{651D4075-326B-4126-A9ED-23F4F9DBC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3238" y="1"/>
            <a:ext cx="23724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Rectangle 5">
            <a:extLst>
              <a:ext uri="{FF2B5EF4-FFF2-40B4-BE49-F238E27FC236}">
                <a16:creationId xmlns:a16="http://schemas.microsoft.com/office/drawing/2014/main" id="{CA86E38C-4D78-4C97-B31A-0AAA70519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279" y="1"/>
            <a:ext cx="258120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13" descr="Caobang6">
            <a:extLst>
              <a:ext uri="{FF2B5EF4-FFF2-40B4-BE49-F238E27FC236}">
                <a16:creationId xmlns:a16="http://schemas.microsoft.com/office/drawing/2014/main" id="{9CBDE7FA-AE6F-47E5-B046-A83451138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4038599"/>
            <a:ext cx="5554384" cy="2422527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14">
            <a:extLst>
              <a:ext uri="{FF2B5EF4-FFF2-40B4-BE49-F238E27FC236}">
                <a16:creationId xmlns:a16="http://schemas.microsoft.com/office/drawing/2014/main" id="{2BD7CED4-FEAF-41C7-AE5F-AC48D9FAC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657601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Đồi bát úp</a:t>
            </a:r>
          </a:p>
        </p:txBody>
      </p:sp>
      <p:pic>
        <p:nvPicPr>
          <p:cNvPr id="16390" name="Picture 27" descr="images1348245_bosua1[1]">
            <a:extLst>
              <a:ext uri="{FF2B5EF4-FFF2-40B4-BE49-F238E27FC236}">
                <a16:creationId xmlns:a16="http://schemas.microsoft.com/office/drawing/2014/main" id="{756BFF72-BB12-4DF7-9AC7-C76087324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8" y="4038600"/>
            <a:ext cx="5956852" cy="24384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Text Box 28">
            <a:extLst>
              <a:ext uri="{FF2B5EF4-FFF2-40B4-BE49-F238E27FC236}">
                <a16:creationId xmlns:a16="http://schemas.microsoft.com/office/drawing/2014/main" id="{D50F6817-E6C0-4D04-8293-2A2591362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461126"/>
            <a:ext cx="267362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 Mộc Châu</a:t>
            </a:r>
          </a:p>
        </p:txBody>
      </p:sp>
      <p:pic>
        <p:nvPicPr>
          <p:cNvPr id="16392" name="Picture 20" descr="120px-Fansipan2">
            <a:extLst>
              <a:ext uri="{FF2B5EF4-FFF2-40B4-BE49-F238E27FC236}">
                <a16:creationId xmlns:a16="http://schemas.microsoft.com/office/drawing/2014/main" id="{FF109563-9176-436C-B8AD-DC0701DD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8" y="838200"/>
            <a:ext cx="6019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 Box 12">
            <a:extLst>
              <a:ext uri="{FF2B5EF4-FFF2-40B4-BE49-F238E27FC236}">
                <a16:creationId xmlns:a16="http://schemas.microsoft.com/office/drawing/2014/main" id="{1D6B168A-ECC8-4EBC-9FA6-2FC995032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505201"/>
            <a:ext cx="183542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Phan-xi-păng</a:t>
            </a:r>
          </a:p>
        </p:txBody>
      </p:sp>
      <p:pic>
        <p:nvPicPr>
          <p:cNvPr id="16394" name="Picture 36" descr="Doi bat up">
            <a:extLst>
              <a:ext uri="{FF2B5EF4-FFF2-40B4-BE49-F238E27FC236}">
                <a16:creationId xmlns:a16="http://schemas.microsoft.com/office/drawing/2014/main" id="{C613C4C9-F1D9-4E22-B468-B087D428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914400"/>
            <a:ext cx="5479773" cy="2590800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5" name="Text Box 37">
            <a:extLst>
              <a:ext uri="{FF2B5EF4-FFF2-40B4-BE49-F238E27FC236}">
                <a16:creationId xmlns:a16="http://schemas.microsoft.com/office/drawing/2014/main" id="{9A95259D-4754-4BFC-A1EA-9FC74BBBB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0574" y="6477001"/>
            <a:ext cx="267362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13716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 giữa núi</a:t>
            </a:r>
          </a:p>
        </p:txBody>
      </p:sp>
      <p:sp>
        <p:nvSpPr>
          <p:cNvPr id="16397" name="Line 39">
            <a:extLst>
              <a:ext uri="{FF2B5EF4-FFF2-40B4-BE49-F238E27FC236}">
                <a16:creationId xmlns:a16="http://schemas.microsoft.com/office/drawing/2014/main" id="{AB4EA565-59A0-4F1B-8B8F-7F289296933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838200"/>
            <a:ext cx="0" cy="601980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9" grpId="0"/>
      <p:bldP spid="16391" grpId="0"/>
      <p:bldP spid="16393" grpId="0"/>
      <p:bldP spid="1639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C6B2AFC7-BF90-4D9E-8C09-AC46B60B7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743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ACCEDE87-1392-4235-9DFC-AAB3DC617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295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82633" name="Picture 9" descr="DSC02638">
            <a:extLst>
              <a:ext uri="{FF2B5EF4-FFF2-40B4-BE49-F238E27FC236}">
                <a16:creationId xmlns:a16="http://schemas.microsoft.com/office/drawing/2014/main" id="{FB7F0901-3455-4D89-B07E-BDA1D48B6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609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37" name="Picture 13" descr="1322343987-1-thue-xe-co-kham-pha-%E2%80%98tu-dai-deo%E2%80%99-o-tay-bac-deomapileng">
            <a:extLst>
              <a:ext uri="{FF2B5EF4-FFF2-40B4-BE49-F238E27FC236}">
                <a16:creationId xmlns:a16="http://schemas.microsoft.com/office/drawing/2014/main" id="{50C64321-D9A8-46BD-A87A-0E54A3FA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0"/>
            <a:ext cx="591378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46" name="Picture 22" descr="du-lich-ha-giang%2012-12-08-2013-053757">
            <a:extLst>
              <a:ext uri="{FF2B5EF4-FFF2-40B4-BE49-F238E27FC236}">
                <a16:creationId xmlns:a16="http://schemas.microsoft.com/office/drawing/2014/main" id="{A4FF0ADE-93A0-495D-A819-A9FC7E40C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3505200"/>
            <a:ext cx="591378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648" name="Picture 24" descr="ANd9GcRGBlbsWkze-JHy0ZObYQYLgUYKzf_a6MKJFS30eRT4hlcdFpDD">
            <a:extLst>
              <a:ext uri="{FF2B5EF4-FFF2-40B4-BE49-F238E27FC236}">
                <a16:creationId xmlns:a16="http://schemas.microsoft.com/office/drawing/2014/main" id="{07DEE390-0775-4CA4-8229-176097034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0"/>
            <a:ext cx="59899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51" name="Text Box 27">
            <a:extLst>
              <a:ext uri="{FF2B5EF4-FFF2-40B4-BE49-F238E27FC236}">
                <a16:creationId xmlns:a16="http://schemas.microsoft.com/office/drawing/2014/main" id="{03623E86-1F6A-4F91-B459-0A3CCD2B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287" y="3276601"/>
            <a:ext cx="469127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xẻ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A86E38C-4D78-4C97-B31A-0AAA70519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904" y="0"/>
            <a:ext cx="258120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8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8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8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8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51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tinh-nao-mien-bac-khong-co-n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27" y="321972"/>
            <a:ext cx="10586434" cy="588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69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unesco.org.vn/wp-content/uploads/2017/05/hinh-anh-deo-o-quy-ho-sa-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70" y="237499"/>
            <a:ext cx="10998558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5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Ruong bac th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0"/>
            <a:ext cx="3716867" cy="32766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2" descr="Ha_long_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064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pxip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5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2" descr="NguoiTayLaoC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860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4" descr="ImageHandl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429000"/>
            <a:ext cx="406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7" descr="tung_bung_ngay_hoi_van_hoa_cac_dan_toc_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3429000"/>
            <a:ext cx="3860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Box 11"/>
          <p:cNvSpPr txBox="1">
            <a:spLocks noChangeArrowheads="1"/>
          </p:cNvSpPr>
          <p:nvPr/>
        </p:nvSpPr>
        <p:spPr bwMode="auto">
          <a:xfrm>
            <a:off x="0" y="0"/>
            <a:ext cx="30480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Đỉnh Phan- xi-phăng</a:t>
            </a:r>
          </a:p>
        </p:txBody>
      </p:sp>
      <p:sp>
        <p:nvSpPr>
          <p:cNvPr id="6153" name="TextBox 12"/>
          <p:cNvSpPr txBox="1">
            <a:spLocks noChangeArrowheads="1"/>
          </p:cNvSpPr>
          <p:nvPr/>
        </p:nvSpPr>
        <p:spPr bwMode="auto">
          <a:xfrm>
            <a:off x="9550400" y="0"/>
            <a:ext cx="26416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Ruộng bậc thang</a:t>
            </a:r>
          </a:p>
        </p:txBody>
      </p:sp>
      <p:sp>
        <p:nvSpPr>
          <p:cNvPr id="6154" name="TextBox 13"/>
          <p:cNvSpPr txBox="1">
            <a:spLocks noChangeArrowheads="1"/>
          </p:cNvSpPr>
          <p:nvPr/>
        </p:nvSpPr>
        <p:spPr bwMode="auto">
          <a:xfrm>
            <a:off x="6096000" y="0"/>
            <a:ext cx="22352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Vịnh Hạ Long</a:t>
            </a:r>
          </a:p>
        </p:txBody>
      </p:sp>
      <p:sp>
        <p:nvSpPr>
          <p:cNvPr id="6155" name="TextBox 14"/>
          <p:cNvSpPr txBox="1">
            <a:spLocks noChangeArrowheads="1"/>
          </p:cNvSpPr>
          <p:nvPr/>
        </p:nvSpPr>
        <p:spPr bwMode="auto">
          <a:xfrm>
            <a:off x="8331200" y="6488114"/>
            <a:ext cx="21336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 Mường</a:t>
            </a:r>
          </a:p>
        </p:txBody>
      </p:sp>
      <p:sp>
        <p:nvSpPr>
          <p:cNvPr id="6156" name="TextBox 15"/>
          <p:cNvSpPr txBox="1">
            <a:spLocks noChangeArrowheads="1"/>
          </p:cNvSpPr>
          <p:nvPr/>
        </p:nvSpPr>
        <p:spPr bwMode="auto">
          <a:xfrm>
            <a:off x="4064000" y="6488114"/>
            <a:ext cx="18288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 Thái</a:t>
            </a:r>
          </a:p>
        </p:txBody>
      </p:sp>
      <p:sp>
        <p:nvSpPr>
          <p:cNvPr id="6157" name="TextBox 16"/>
          <p:cNvSpPr txBox="1">
            <a:spLocks noChangeArrowheads="1"/>
          </p:cNvSpPr>
          <p:nvPr/>
        </p:nvSpPr>
        <p:spPr bwMode="auto">
          <a:xfrm>
            <a:off x="0" y="6488114"/>
            <a:ext cx="17272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 Tày</a:t>
            </a:r>
          </a:p>
        </p:txBody>
      </p:sp>
    </p:spTree>
    <p:extLst>
      <p:ext uri="{BB962C8B-B14F-4D97-AF65-F5344CB8AC3E}">
        <p14:creationId xmlns:p14="http://schemas.microsoft.com/office/powerpoint/2010/main" val="352064557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1FE2F0C6-2BA0-43AA-AF2E-5BE1819A0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743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4339" name="Text Box 27">
            <a:extLst>
              <a:ext uri="{FF2B5EF4-FFF2-40B4-BE49-F238E27FC236}">
                <a16:creationId xmlns:a16="http://schemas.microsoft.com/office/drawing/2014/main" id="{39FE15B5-86D0-4C9B-94F7-B0F51ACA5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295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66962" name="Picture 50" descr="20611610_images1094803_maichau1">
            <a:extLst>
              <a:ext uri="{FF2B5EF4-FFF2-40B4-BE49-F238E27FC236}">
                <a16:creationId xmlns:a16="http://schemas.microsoft.com/office/drawing/2014/main" id="{EE9C1A7D-C2AA-4F12-BB01-11EE29CF2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" y="3505200"/>
            <a:ext cx="6056244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70" name="Picture 58" descr="1459014286_64ade71bc8_b">
            <a:extLst>
              <a:ext uri="{FF2B5EF4-FFF2-40B4-BE49-F238E27FC236}">
                <a16:creationId xmlns:a16="http://schemas.microsoft.com/office/drawing/2014/main" id="{BD7C3C50-8616-43A8-93B5-F6228A509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" y="0"/>
            <a:ext cx="605624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72" name="Picture 60" descr="Du lịch đâu tuyệt nhất kỳ nghỉ dài 30-4? - 2">
            <a:extLst>
              <a:ext uri="{FF2B5EF4-FFF2-40B4-BE49-F238E27FC236}">
                <a16:creationId xmlns:a16="http://schemas.microsoft.com/office/drawing/2014/main" id="{B376D59E-408C-44BA-B6F8-830E0F548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0"/>
            <a:ext cx="596347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73" name="Picture 61" descr="19931380243083-tay-bac--2-">
            <a:extLst>
              <a:ext uri="{FF2B5EF4-FFF2-40B4-BE49-F238E27FC236}">
                <a16:creationId xmlns:a16="http://schemas.microsoft.com/office/drawing/2014/main" id="{5F7DFD15-1E38-49B3-8C41-47057D1F5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765" y="3505199"/>
            <a:ext cx="5963476" cy="327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74" name="Text Box 62">
            <a:extLst>
              <a:ext uri="{FF2B5EF4-FFF2-40B4-BE49-F238E27FC236}">
                <a16:creationId xmlns:a16="http://schemas.microsoft.com/office/drawing/2014/main" id="{D887C6C2-A42C-4769-8143-0BBDF1B75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124201"/>
            <a:ext cx="62484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Địa hình núi trung bình và núi thấp.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51D4075-326B-4126-A9ED-23F4F9DBC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311" y="1"/>
            <a:ext cx="23724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6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66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66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6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66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74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>
            <a:extLst>
              <a:ext uri="{FF2B5EF4-FFF2-40B4-BE49-F238E27FC236}">
                <a16:creationId xmlns:a16="http://schemas.microsoft.com/office/drawing/2014/main" id="{A2F1BE96-DE85-4758-A359-74CD85792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725" y="2016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pic>
        <p:nvPicPr>
          <p:cNvPr id="300042" name="Picture 10" descr="20120915151910_bacthang7">
            <a:extLst>
              <a:ext uri="{FF2B5EF4-FFF2-40B4-BE49-F238E27FC236}">
                <a16:creationId xmlns:a16="http://schemas.microsoft.com/office/drawing/2014/main" id="{0B4E4619-87E8-4E2C-B2FA-4E6610E97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2"/>
            <a:ext cx="6096000" cy="684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attachment">
            <a:extLst>
              <a:ext uri="{FF2B5EF4-FFF2-40B4-BE49-F238E27FC236}">
                <a16:creationId xmlns:a16="http://schemas.microsoft.com/office/drawing/2014/main" id="{CB6FD240-2D2E-41C5-B9EA-2DB3602F1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00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20" name="Picture 4" descr="images565423_nuoi_bien_1[1]">
            <a:extLst>
              <a:ext uri="{FF2B5EF4-FFF2-40B4-BE49-F238E27FC236}">
                <a16:creationId xmlns:a16="http://schemas.microsoft.com/office/drawing/2014/main" id="{358EC34E-1436-429D-BC7C-40C740520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5" name="Picture 9" descr="Xây dựng Khu kinh tế biển Vân Đồn đạt đẳng cấp quốc tế">
            <a:extLst>
              <a:ext uri="{FF2B5EF4-FFF2-40B4-BE49-F238E27FC236}">
                <a16:creationId xmlns:a16="http://schemas.microsoft.com/office/drawing/2014/main" id="{E83305B3-1E71-4AD0-AD9A-93D3D3204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4290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6" name="Picture 10" descr="84_44_1332149681_38_lien%20ket%20du%20lich%20Hai%20Phong%20-%20Quang%20Ninh1331919933_340x250">
            <a:extLst>
              <a:ext uri="{FF2B5EF4-FFF2-40B4-BE49-F238E27FC236}">
                <a16:creationId xmlns:a16="http://schemas.microsoft.com/office/drawing/2014/main" id="{00E95A21-BD5E-427D-A95C-1A134851B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31" name="Picture 15" descr="cao-nguyen-da-dongv-van-hagiangsense_1378345604">
            <a:extLst>
              <a:ext uri="{FF2B5EF4-FFF2-40B4-BE49-F238E27FC236}">
                <a16:creationId xmlns:a16="http://schemas.microsoft.com/office/drawing/2014/main" id="{DCA4E61C-1FB1-452D-8606-42292379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32" name="Text Box 16">
            <a:extLst>
              <a:ext uri="{FF2B5EF4-FFF2-40B4-BE49-F238E27FC236}">
                <a16:creationId xmlns:a16="http://schemas.microsoft.com/office/drawing/2014/main" id="{7F6E0579-3766-4C43-91C0-D042013C9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124201"/>
            <a:ext cx="50292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Du lịch sinh thái và kinh tế biển.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90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90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0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90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90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713" name="Picture 17" descr="29052013143312">
            <a:extLst>
              <a:ext uri="{FF2B5EF4-FFF2-40B4-BE49-F238E27FC236}">
                <a16:creationId xmlns:a16="http://schemas.microsoft.com/office/drawing/2014/main" id="{AED38DA0-A9DF-40E0-A442-D20E0757C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6019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715" name="Picture 19" descr="200613_KT_HaGiang">
            <a:extLst>
              <a:ext uri="{FF2B5EF4-FFF2-40B4-BE49-F238E27FC236}">
                <a16:creationId xmlns:a16="http://schemas.microsoft.com/office/drawing/2014/main" id="{67648A6F-2FAD-45FA-AC11-4EB43930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6019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16" name="Text Box 20">
            <a:extLst>
              <a:ext uri="{FF2B5EF4-FFF2-40B4-BE49-F238E27FC236}">
                <a16:creationId xmlns:a16="http://schemas.microsoft.com/office/drawing/2014/main" id="{D054048D-B8C6-4277-B293-755076AC0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038601"/>
            <a:ext cx="1981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GIẢO CỔ LAM</a:t>
            </a:r>
          </a:p>
        </p:txBody>
      </p:sp>
      <p:pic>
        <p:nvPicPr>
          <p:cNvPr id="285722" name="Picture 26" descr="tr%E1%BB%93ng%20r%E1%BB%ABng%20qu%E1%BA%BF%20t%E1%BA%A1i%20Ba%20Ch%E1%BA%BD">
            <a:extLst>
              <a:ext uri="{FF2B5EF4-FFF2-40B4-BE49-F238E27FC236}">
                <a16:creationId xmlns:a16="http://schemas.microsoft.com/office/drawing/2014/main" id="{79B8014D-C8C5-4C6A-98BB-E4C21AB0C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23" name="Text Box 27">
            <a:extLst>
              <a:ext uri="{FF2B5EF4-FFF2-40B4-BE49-F238E27FC236}">
                <a16:creationId xmlns:a16="http://schemas.microsoft.com/office/drawing/2014/main" id="{043ED6FC-16CA-4982-A998-95B3E76AD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85801"/>
            <a:ext cx="838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QUẾ</a:t>
            </a:r>
          </a:p>
        </p:txBody>
      </p:sp>
      <p:pic>
        <p:nvPicPr>
          <p:cNvPr id="285725" name="Picture 29" descr="1245">
            <a:extLst>
              <a:ext uri="{FF2B5EF4-FFF2-40B4-BE49-F238E27FC236}">
                <a16:creationId xmlns:a16="http://schemas.microsoft.com/office/drawing/2014/main" id="{891ED384-8F97-4DE5-A218-94D8D0661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19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5726" name="Text Box 30">
            <a:extLst>
              <a:ext uri="{FF2B5EF4-FFF2-40B4-BE49-F238E27FC236}">
                <a16:creationId xmlns:a16="http://schemas.microsoft.com/office/drawing/2014/main" id="{F14392F3-4DAD-4F7B-85AB-8A44A4A65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124201"/>
            <a:ext cx="53340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Trồng cây công nghiệp, dược liệu.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85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85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85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8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85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85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285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 descr="IMG_2234%20(FILEminimizer)">
            <a:extLst>
              <a:ext uri="{FF2B5EF4-FFF2-40B4-BE49-F238E27FC236}">
                <a16:creationId xmlns:a16="http://schemas.microsoft.com/office/drawing/2014/main" id="{9403EB22-C4CF-45AC-B1E8-3416BD864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7" name="Picture 5" descr="aa2e7cd1e6134ce599f128930522a0a5">
            <a:extLst>
              <a:ext uri="{FF2B5EF4-FFF2-40B4-BE49-F238E27FC236}">
                <a16:creationId xmlns:a16="http://schemas.microsoft.com/office/drawing/2014/main" id="{E08F408F-A911-4A71-A019-5AC64090C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91" name="Picture 19" descr="15792279sapavietnamaug29unidentifiedwomenfromthereddaoethnicminoritypeopleworkinginfieldon">
            <a:extLst>
              <a:ext uri="{FF2B5EF4-FFF2-40B4-BE49-F238E27FC236}">
                <a16:creationId xmlns:a16="http://schemas.microsoft.com/office/drawing/2014/main" id="{76E31FA1-6215-4C0B-86A3-203B4F4C7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429000"/>
            <a:ext cx="60197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94" name="Picture 22" descr="Cach_trong_dau_co_ve_lun">
            <a:extLst>
              <a:ext uri="{FF2B5EF4-FFF2-40B4-BE49-F238E27FC236}">
                <a16:creationId xmlns:a16="http://schemas.microsoft.com/office/drawing/2014/main" id="{A0F69D2F-3045-4209-9E55-FD4D2B60C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95" name="Text Box 23">
            <a:extLst>
              <a:ext uri="{FF2B5EF4-FFF2-40B4-BE49-F238E27FC236}">
                <a16:creationId xmlns:a16="http://schemas.microsoft.com/office/drawing/2014/main" id="{99D905B5-7141-4A8D-AF11-0B9059B05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00400"/>
            <a:ext cx="4800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CÂY LƯƠNG THỰC, RAU, ĐẬU</a:t>
            </a:r>
            <a:endParaRPr lang="en-US" altLang="en-US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8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84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8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8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8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9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8" name="Picture 6" descr="C%C3%A2y_%C4%91%C3%A0o_Sa_Pa">
            <a:extLst>
              <a:ext uri="{FF2B5EF4-FFF2-40B4-BE49-F238E27FC236}">
                <a16:creationId xmlns:a16="http://schemas.microsoft.com/office/drawing/2014/main" id="{343E18B7-923F-466A-908B-C22E5D787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800" name="Picture 8" descr="2013%5C7%5C18%5C2013_7_18_14_41_56_635097553163811120_images802919_buoi">
            <a:extLst>
              <a:ext uri="{FF2B5EF4-FFF2-40B4-BE49-F238E27FC236}">
                <a16:creationId xmlns:a16="http://schemas.microsoft.com/office/drawing/2014/main" id="{19393C22-792C-4AB8-A074-A3A12DA0F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609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807" name="Picture 15" descr="CHONA1">
            <a:extLst>
              <a:ext uri="{FF2B5EF4-FFF2-40B4-BE49-F238E27FC236}">
                <a16:creationId xmlns:a16="http://schemas.microsoft.com/office/drawing/2014/main" id="{79AF3179-F1B1-450C-AC4D-A25280485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810" name="Picture 18" descr="Sotaydulich_Doc_mien_dat_nuoc_Len_Bac_Ha_mua_hai_man_tam_hoa_01">
            <a:extLst>
              <a:ext uri="{FF2B5EF4-FFF2-40B4-BE49-F238E27FC236}">
                <a16:creationId xmlns:a16="http://schemas.microsoft.com/office/drawing/2014/main" id="{A31CF2CC-1508-45ED-BBD8-DB476CE5A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505200"/>
            <a:ext cx="6019799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812" name="Text Box 20">
            <a:extLst>
              <a:ext uri="{FF2B5EF4-FFF2-40B4-BE49-F238E27FC236}">
                <a16:creationId xmlns:a16="http://schemas.microsoft.com/office/drawing/2014/main" id="{B69498F8-5A47-462E-BEDC-B8EB1646D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124200"/>
            <a:ext cx="4495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TRỒNG RỪNG, CÂY ĂN QUẢ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89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8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89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8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8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802" name="Picture 10" descr="images1348245_bosua1[1]">
            <a:extLst>
              <a:ext uri="{FF2B5EF4-FFF2-40B4-BE49-F238E27FC236}">
                <a16:creationId xmlns:a16="http://schemas.microsoft.com/office/drawing/2014/main" id="{EC528AC4-F0C0-4859-8917-BE008358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381000"/>
            <a:ext cx="266700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3" name="Picture 11" descr="Tuyet roi">
            <a:extLst>
              <a:ext uri="{FF2B5EF4-FFF2-40B4-BE49-F238E27FC236}">
                <a16:creationId xmlns:a16="http://schemas.microsoft.com/office/drawing/2014/main" id="{E242D16F-2105-4C26-A9C4-B83F69458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10000"/>
            <a:ext cx="2743200" cy="2524539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805" name="Picture 13" descr="So lieu chau A">
            <a:extLst>
              <a:ext uri="{FF2B5EF4-FFF2-40B4-BE49-F238E27FC236}">
                <a16:creationId xmlns:a16="http://schemas.microsoft.com/office/drawing/2014/main" id="{D16D37FF-1307-4EDD-A0C4-47B6E9041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810000"/>
            <a:ext cx="305593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22" name="Picture 30" descr="mo_than_1">
            <a:extLst>
              <a:ext uri="{FF2B5EF4-FFF2-40B4-BE49-F238E27FC236}">
                <a16:creationId xmlns:a16="http://schemas.microsoft.com/office/drawing/2014/main" id="{B9AC3112-0FD2-4523-BACF-B268C2521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1" y="533400"/>
            <a:ext cx="310570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26" name="Picture 34" descr="cabbage">
            <a:extLst>
              <a:ext uri="{FF2B5EF4-FFF2-40B4-BE49-F238E27FC236}">
                <a16:creationId xmlns:a16="http://schemas.microsoft.com/office/drawing/2014/main" id="{EF7F88FE-10E3-45E3-A3E6-335D028DB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3" y="3797260"/>
            <a:ext cx="3003551" cy="251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401" name="Picture 25" descr="HoanDia90008">
            <a:extLst>
              <a:ext uri="{FF2B5EF4-FFF2-40B4-BE49-F238E27FC236}">
                <a16:creationId xmlns:a16="http://schemas.microsoft.com/office/drawing/2014/main" id="{E0FAC38F-3ABF-43BB-9155-8CCCF9F09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290" y="3797260"/>
            <a:ext cx="2798762" cy="2513053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829" name="Line 37">
            <a:extLst>
              <a:ext uri="{FF2B5EF4-FFF2-40B4-BE49-F238E27FC236}">
                <a16:creationId xmlns:a16="http://schemas.microsoft.com/office/drawing/2014/main" id="{4C8CBDFC-7D5A-48FC-AAA5-2C98D0179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57200"/>
            <a:ext cx="0" cy="601980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161830" name="AutoShape 38">
            <a:extLst>
              <a:ext uri="{FF2B5EF4-FFF2-40B4-BE49-F238E27FC236}">
                <a16:creationId xmlns:a16="http://schemas.microsoft.com/office/drawing/2014/main" id="{A591E628-3DA2-43BC-8270-A66521604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1" y="0"/>
            <a:ext cx="1911347" cy="553998"/>
          </a:xfrm>
          <a:prstGeom prst="downArrowCallout">
            <a:avLst>
              <a:gd name="adj1" fmla="val 100000"/>
              <a:gd name="adj2" fmla="val 100000"/>
              <a:gd name="adj3" fmla="val 16667"/>
              <a:gd name="adj4" fmla="val 66667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13716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TÂY BẮC</a:t>
            </a:r>
          </a:p>
        </p:txBody>
      </p:sp>
      <p:sp>
        <p:nvSpPr>
          <p:cNvPr id="161833" name="AutoShape 41">
            <a:extLst>
              <a:ext uri="{FF2B5EF4-FFF2-40B4-BE49-F238E27FC236}">
                <a16:creationId xmlns:a16="http://schemas.microsoft.com/office/drawing/2014/main" id="{C9951083-DE08-47B0-AE11-4846151DC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4" y="0"/>
            <a:ext cx="2065402" cy="533400"/>
          </a:xfrm>
          <a:prstGeom prst="downArrowCallout">
            <a:avLst>
              <a:gd name="adj1" fmla="val 100000"/>
              <a:gd name="adj2" fmla="val 100000"/>
              <a:gd name="adj3" fmla="val 16667"/>
              <a:gd name="adj4" fmla="val 66667"/>
            </a:avLst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13716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ĐÔNG  BẮC</a:t>
            </a:r>
          </a:p>
        </p:txBody>
      </p:sp>
      <p:pic>
        <p:nvPicPr>
          <p:cNvPr id="161834" name="Picture 42" descr="FileReader">
            <a:extLst>
              <a:ext uri="{FF2B5EF4-FFF2-40B4-BE49-F238E27FC236}">
                <a16:creationId xmlns:a16="http://schemas.microsoft.com/office/drawing/2014/main" id="{CD80F8EB-AF1A-4DA5-8BE4-9D0EF3F07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49" y="533399"/>
            <a:ext cx="2903537" cy="272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37" name="Text Box 45">
            <a:extLst>
              <a:ext uri="{FF2B5EF4-FFF2-40B4-BE49-F238E27FC236}">
                <a16:creationId xmlns:a16="http://schemas.microsoft.com/office/drawing/2014/main" id="{3765E334-53BB-403F-BDDE-80DCDEAAF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276600"/>
            <a:ext cx="22875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 Khai thác than</a:t>
            </a:r>
          </a:p>
        </p:txBody>
      </p:sp>
      <p:sp>
        <p:nvSpPr>
          <p:cNvPr id="161841" name="Text Box 49">
            <a:extLst>
              <a:ext uri="{FF2B5EF4-FFF2-40B4-BE49-F238E27FC236}">
                <a16:creationId xmlns:a16="http://schemas.microsoft.com/office/drawing/2014/main" id="{FD6A647B-0993-415D-9226-553A5A7B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1" y="6310313"/>
            <a:ext cx="130865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bIns="13716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</a:rPr>
              <a:t>Du lịch</a:t>
            </a:r>
          </a:p>
        </p:txBody>
      </p:sp>
      <p:pic>
        <p:nvPicPr>
          <p:cNvPr id="161850" name="Picture 58" descr="Picture1">
            <a:extLst>
              <a:ext uri="{FF2B5EF4-FFF2-40B4-BE49-F238E27FC236}">
                <a16:creationId xmlns:a16="http://schemas.microsoft.com/office/drawing/2014/main" id="{6D2952A8-A4D3-4D87-822A-8A682E1DB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81000"/>
            <a:ext cx="305593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6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6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6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6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6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0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6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6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6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16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30" grpId="0" animBg="1"/>
      <p:bldP spid="161833" grpId="0" animBg="1"/>
      <p:bldP spid="161837" grpId="0"/>
      <p:bldP spid="1618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:a16="http://schemas.microsoft.com/office/drawing/2014/main" id="{7952C7A2-E2A9-4E47-B5D9-47FD0C67A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850" y="2743200"/>
            <a:ext cx="1155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VNI-Times" pitchFamily="2" charset="0"/>
            </a:endParaRPr>
          </a:p>
        </p:txBody>
      </p:sp>
      <p:sp>
        <p:nvSpPr>
          <p:cNvPr id="20483" name="Text Box 3">
            <a:extLst>
              <a:ext uri="{FF2B5EF4-FFF2-40B4-BE49-F238E27FC236}">
                <a16:creationId xmlns:a16="http://schemas.microsoft.com/office/drawing/2014/main" id="{29BED8B4-6C8B-4213-BEFF-3895316BA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450" y="1295400"/>
            <a:ext cx="379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VNI-Times" pitchFamily="2" charset="0"/>
            </a:endParaRPr>
          </a:p>
        </p:txBody>
      </p:sp>
      <p:pic>
        <p:nvPicPr>
          <p:cNvPr id="185348" name="Picture 4" descr="Xi-nghiep-khai-thac-2-IMG_0195">
            <a:extLst>
              <a:ext uri="{FF2B5EF4-FFF2-40B4-BE49-F238E27FC236}">
                <a16:creationId xmlns:a16="http://schemas.microsoft.com/office/drawing/2014/main" id="{F910AF99-E7F1-4E65-B7AA-A19A3C4B7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3505200"/>
            <a:ext cx="60134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9" name="Picture 5" descr="thiecdq8">
            <a:extLst>
              <a:ext uri="{FF2B5EF4-FFF2-40B4-BE49-F238E27FC236}">
                <a16:creationId xmlns:a16="http://schemas.microsoft.com/office/drawing/2014/main" id="{635D770C-1D88-4B9A-B178-71C29CB5F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1076"/>
            <a:ext cx="6096000" cy="333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0" name="Picture 6" descr="Canh lao dong cuc nhoc duoi ham mo">
            <a:extLst>
              <a:ext uri="{FF2B5EF4-FFF2-40B4-BE49-F238E27FC236}">
                <a16:creationId xmlns:a16="http://schemas.microsoft.com/office/drawing/2014/main" id="{9F412895-7A49-46E2-9BA9-552E47265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1" name="Picture 7" descr="anh%2Bquang">
            <a:extLst>
              <a:ext uri="{FF2B5EF4-FFF2-40B4-BE49-F238E27FC236}">
                <a16:creationId xmlns:a16="http://schemas.microsoft.com/office/drawing/2014/main" id="{814EB0ED-CF77-4BCB-8424-D97CCD595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0"/>
            <a:ext cx="5930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2" name="Text Box 8">
            <a:extLst>
              <a:ext uri="{FF2B5EF4-FFF2-40B4-BE49-F238E27FC236}">
                <a16:creationId xmlns:a16="http://schemas.microsoft.com/office/drawing/2014/main" id="{28445A0C-2457-46FF-AB62-0505BB6F3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0" y="3352800"/>
            <a:ext cx="44577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KHAI THÁC KHOÁNG SẢN</a:t>
            </a:r>
          </a:p>
        </p:txBody>
      </p:sp>
      <p:sp>
        <p:nvSpPr>
          <p:cNvPr id="185353" name="Text Box 9">
            <a:extLst>
              <a:ext uri="{FF2B5EF4-FFF2-40B4-BE49-F238E27FC236}">
                <a16:creationId xmlns:a16="http://schemas.microsoft.com/office/drawing/2014/main" id="{6791B7D3-A1F9-4F16-BED5-F30D251A6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88" y="3048001"/>
            <a:ext cx="1073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Times New Roman" panose="02020603050405020304" pitchFamily="18" charset="0"/>
              </a:rPr>
              <a:t>THAN</a:t>
            </a:r>
          </a:p>
        </p:txBody>
      </p:sp>
      <p:sp>
        <p:nvSpPr>
          <p:cNvPr id="185354" name="Text Box 10">
            <a:extLst>
              <a:ext uri="{FF2B5EF4-FFF2-40B4-BE49-F238E27FC236}">
                <a16:creationId xmlns:a16="http://schemas.microsoft.com/office/drawing/2014/main" id="{B1779D9D-9B64-448F-9813-BAAB1F78A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3124201"/>
            <a:ext cx="9080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Times New Roman" panose="02020603050405020304" pitchFamily="18" charset="0"/>
              </a:rPr>
              <a:t> SẮT</a:t>
            </a:r>
          </a:p>
        </p:txBody>
      </p:sp>
      <p:sp>
        <p:nvSpPr>
          <p:cNvPr id="185355" name="Text Box 11">
            <a:extLst>
              <a:ext uri="{FF2B5EF4-FFF2-40B4-BE49-F238E27FC236}">
                <a16:creationId xmlns:a16="http://schemas.microsoft.com/office/drawing/2014/main" id="{3C0447F4-CD11-4109-8F6F-30C17D855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461126"/>
            <a:ext cx="14033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Times New Roman" panose="02020603050405020304" pitchFamily="18" charset="0"/>
              </a:rPr>
              <a:t> APATÍT</a:t>
            </a:r>
          </a:p>
        </p:txBody>
      </p:sp>
      <p:sp>
        <p:nvSpPr>
          <p:cNvPr id="185356" name="Text Box 12">
            <a:extLst>
              <a:ext uri="{FF2B5EF4-FFF2-40B4-BE49-F238E27FC236}">
                <a16:creationId xmlns:a16="http://schemas.microsoft.com/office/drawing/2014/main" id="{C0FE53E1-F6AC-463C-ABDE-FDA21A187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461126"/>
            <a:ext cx="12382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3300"/>
                </a:solidFill>
                <a:latin typeface="Times New Roman" panose="02020603050405020304" pitchFamily="18" charset="0"/>
              </a:rPr>
              <a:t> ĐỒNG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85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8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8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85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85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85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85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2" grpId="0" animBg="1"/>
      <p:bldP spid="185353" grpId="0" animBg="1"/>
      <p:bldP spid="185354" grpId="0" animBg="1"/>
      <p:bldP spid="185355" grpId="0" animBg="1"/>
      <p:bldP spid="1853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Luoc do Tu nhien vung Trung du mien nui Bac B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812800" y="1066800"/>
            <a:ext cx="6443133" cy="2819400"/>
          </a:xfrm>
          <a:custGeom>
            <a:avLst/>
            <a:gdLst>
              <a:gd name="connsiteX0" fmla="*/ 0 w 4751882"/>
              <a:gd name="connsiteY0" fmla="*/ 442769 h 2829836"/>
              <a:gd name="connsiteX1" fmla="*/ 44970 w 4751882"/>
              <a:gd name="connsiteY1" fmla="*/ 412789 h 2829836"/>
              <a:gd name="connsiteX2" fmla="*/ 89941 w 4751882"/>
              <a:gd name="connsiteY2" fmla="*/ 397799 h 2829836"/>
              <a:gd name="connsiteX3" fmla="*/ 134911 w 4751882"/>
              <a:gd name="connsiteY3" fmla="*/ 307858 h 2829836"/>
              <a:gd name="connsiteX4" fmla="*/ 179882 w 4751882"/>
              <a:gd name="connsiteY4" fmla="*/ 277877 h 2829836"/>
              <a:gd name="connsiteX5" fmla="*/ 284813 w 4751882"/>
              <a:gd name="connsiteY5" fmla="*/ 232907 h 2829836"/>
              <a:gd name="connsiteX6" fmla="*/ 359763 w 4751882"/>
              <a:gd name="connsiteY6" fmla="*/ 157956 h 2829836"/>
              <a:gd name="connsiteX7" fmla="*/ 434714 w 4751882"/>
              <a:gd name="connsiteY7" fmla="*/ 97995 h 2829836"/>
              <a:gd name="connsiteX8" fmla="*/ 629586 w 4751882"/>
              <a:gd name="connsiteY8" fmla="*/ 68015 h 2829836"/>
              <a:gd name="connsiteX9" fmla="*/ 719527 w 4751882"/>
              <a:gd name="connsiteY9" fmla="*/ 97995 h 2829836"/>
              <a:gd name="connsiteX10" fmla="*/ 764498 w 4751882"/>
              <a:gd name="connsiteY10" fmla="*/ 112985 h 2829836"/>
              <a:gd name="connsiteX11" fmla="*/ 809468 w 4751882"/>
              <a:gd name="connsiteY11" fmla="*/ 142966 h 2829836"/>
              <a:gd name="connsiteX12" fmla="*/ 899409 w 4751882"/>
              <a:gd name="connsiteY12" fmla="*/ 187936 h 2829836"/>
              <a:gd name="connsiteX13" fmla="*/ 974360 w 4751882"/>
              <a:gd name="connsiteY13" fmla="*/ 262887 h 2829836"/>
              <a:gd name="connsiteX14" fmla="*/ 1049311 w 4751882"/>
              <a:gd name="connsiteY14" fmla="*/ 322848 h 2829836"/>
              <a:gd name="connsiteX15" fmla="*/ 1094282 w 4751882"/>
              <a:gd name="connsiteY15" fmla="*/ 337838 h 2829836"/>
              <a:gd name="connsiteX16" fmla="*/ 1334124 w 4751882"/>
              <a:gd name="connsiteY16" fmla="*/ 277877 h 2829836"/>
              <a:gd name="connsiteX17" fmla="*/ 1364104 w 4751882"/>
              <a:gd name="connsiteY17" fmla="*/ 232907 h 2829836"/>
              <a:gd name="connsiteX18" fmla="*/ 1394085 w 4751882"/>
              <a:gd name="connsiteY18" fmla="*/ 127976 h 2829836"/>
              <a:gd name="connsiteX19" fmla="*/ 1424065 w 4751882"/>
              <a:gd name="connsiteY19" fmla="*/ 97995 h 2829836"/>
              <a:gd name="connsiteX20" fmla="*/ 1454045 w 4751882"/>
              <a:gd name="connsiteY20" fmla="*/ 53025 h 2829836"/>
              <a:gd name="connsiteX21" fmla="*/ 1499016 w 4751882"/>
              <a:gd name="connsiteY21" fmla="*/ 38035 h 2829836"/>
              <a:gd name="connsiteX22" fmla="*/ 1618937 w 4751882"/>
              <a:gd name="connsiteY22" fmla="*/ 53025 h 2829836"/>
              <a:gd name="connsiteX23" fmla="*/ 1648918 w 4751882"/>
              <a:gd name="connsiteY23" fmla="*/ 83005 h 2829836"/>
              <a:gd name="connsiteX24" fmla="*/ 1693888 w 4751882"/>
              <a:gd name="connsiteY24" fmla="*/ 112985 h 2829836"/>
              <a:gd name="connsiteX25" fmla="*/ 1828800 w 4751882"/>
              <a:gd name="connsiteY25" fmla="*/ 187936 h 2829836"/>
              <a:gd name="connsiteX26" fmla="*/ 1873770 w 4751882"/>
              <a:gd name="connsiteY26" fmla="*/ 97995 h 2829836"/>
              <a:gd name="connsiteX27" fmla="*/ 1918741 w 4751882"/>
              <a:gd name="connsiteY27" fmla="*/ 83005 h 2829836"/>
              <a:gd name="connsiteX28" fmla="*/ 2023672 w 4751882"/>
              <a:gd name="connsiteY28" fmla="*/ 97995 h 2829836"/>
              <a:gd name="connsiteX29" fmla="*/ 2128603 w 4751882"/>
              <a:gd name="connsiteY29" fmla="*/ 217917 h 2829836"/>
              <a:gd name="connsiteX30" fmla="*/ 2173573 w 4751882"/>
              <a:gd name="connsiteY30" fmla="*/ 247897 h 2829836"/>
              <a:gd name="connsiteX31" fmla="*/ 2203554 w 4751882"/>
              <a:gd name="connsiteY31" fmla="*/ 277877 h 2829836"/>
              <a:gd name="connsiteX32" fmla="*/ 2293495 w 4751882"/>
              <a:gd name="connsiteY32" fmla="*/ 307858 h 2829836"/>
              <a:gd name="connsiteX33" fmla="*/ 2383436 w 4751882"/>
              <a:gd name="connsiteY33" fmla="*/ 367818 h 2829836"/>
              <a:gd name="connsiteX34" fmla="*/ 2533337 w 4751882"/>
              <a:gd name="connsiteY34" fmla="*/ 412789 h 2829836"/>
              <a:gd name="connsiteX35" fmla="*/ 2563318 w 4751882"/>
              <a:gd name="connsiteY35" fmla="*/ 442769 h 2829836"/>
              <a:gd name="connsiteX36" fmla="*/ 2653259 w 4751882"/>
              <a:gd name="connsiteY36" fmla="*/ 502730 h 2829836"/>
              <a:gd name="connsiteX37" fmla="*/ 2728209 w 4751882"/>
              <a:gd name="connsiteY37" fmla="*/ 577681 h 2829836"/>
              <a:gd name="connsiteX38" fmla="*/ 2758190 w 4751882"/>
              <a:gd name="connsiteY38" fmla="*/ 622651 h 2829836"/>
              <a:gd name="connsiteX39" fmla="*/ 2878111 w 4751882"/>
              <a:gd name="connsiteY39" fmla="*/ 727582 h 2829836"/>
              <a:gd name="connsiteX40" fmla="*/ 2938072 w 4751882"/>
              <a:gd name="connsiteY40" fmla="*/ 802533 h 2829836"/>
              <a:gd name="connsiteX41" fmla="*/ 2983042 w 4751882"/>
              <a:gd name="connsiteY41" fmla="*/ 832513 h 2829836"/>
              <a:gd name="connsiteX42" fmla="*/ 3057993 w 4751882"/>
              <a:gd name="connsiteY42" fmla="*/ 877484 h 2829836"/>
              <a:gd name="connsiteX43" fmla="*/ 3102963 w 4751882"/>
              <a:gd name="connsiteY43" fmla="*/ 922454 h 2829836"/>
              <a:gd name="connsiteX44" fmla="*/ 3192904 w 4751882"/>
              <a:gd name="connsiteY44" fmla="*/ 982415 h 2829836"/>
              <a:gd name="connsiteX45" fmla="*/ 3237875 w 4751882"/>
              <a:gd name="connsiteY45" fmla="*/ 1012395 h 2829836"/>
              <a:gd name="connsiteX46" fmla="*/ 3327816 w 4751882"/>
              <a:gd name="connsiteY46" fmla="*/ 1072356 h 2829836"/>
              <a:gd name="connsiteX47" fmla="*/ 3462727 w 4751882"/>
              <a:gd name="connsiteY47" fmla="*/ 1177287 h 2829836"/>
              <a:gd name="connsiteX48" fmla="*/ 3507698 w 4751882"/>
              <a:gd name="connsiteY48" fmla="*/ 1192277 h 2829836"/>
              <a:gd name="connsiteX49" fmla="*/ 3582649 w 4751882"/>
              <a:gd name="connsiteY49" fmla="*/ 1252238 h 2829836"/>
              <a:gd name="connsiteX50" fmla="*/ 3702570 w 4751882"/>
              <a:gd name="connsiteY50" fmla="*/ 1357169 h 2829836"/>
              <a:gd name="connsiteX51" fmla="*/ 3747541 w 4751882"/>
              <a:gd name="connsiteY51" fmla="*/ 1402140 h 2829836"/>
              <a:gd name="connsiteX52" fmla="*/ 3807501 w 4751882"/>
              <a:gd name="connsiteY52" fmla="*/ 1492081 h 2829836"/>
              <a:gd name="connsiteX53" fmla="*/ 3882452 w 4751882"/>
              <a:gd name="connsiteY53" fmla="*/ 1597012 h 2829836"/>
              <a:gd name="connsiteX54" fmla="*/ 3942413 w 4751882"/>
              <a:gd name="connsiteY54" fmla="*/ 1686953 h 2829836"/>
              <a:gd name="connsiteX55" fmla="*/ 3987383 w 4751882"/>
              <a:gd name="connsiteY55" fmla="*/ 1746913 h 2829836"/>
              <a:gd name="connsiteX56" fmla="*/ 4047344 w 4751882"/>
              <a:gd name="connsiteY56" fmla="*/ 1806874 h 2829836"/>
              <a:gd name="connsiteX57" fmla="*/ 4092314 w 4751882"/>
              <a:gd name="connsiteY57" fmla="*/ 1896815 h 2829836"/>
              <a:gd name="connsiteX58" fmla="*/ 4107304 w 4751882"/>
              <a:gd name="connsiteY58" fmla="*/ 1941785 h 2829836"/>
              <a:gd name="connsiteX59" fmla="*/ 4047344 w 4751882"/>
              <a:gd name="connsiteY59" fmla="*/ 1971766 h 2829836"/>
              <a:gd name="connsiteX60" fmla="*/ 4137285 w 4751882"/>
              <a:gd name="connsiteY60" fmla="*/ 2031726 h 2829836"/>
              <a:gd name="connsiteX61" fmla="*/ 4242216 w 4751882"/>
              <a:gd name="connsiteY61" fmla="*/ 2151648 h 2829836"/>
              <a:gd name="connsiteX62" fmla="*/ 4257206 w 4751882"/>
              <a:gd name="connsiteY62" fmla="*/ 2211608 h 2829836"/>
              <a:gd name="connsiteX63" fmla="*/ 4302177 w 4751882"/>
              <a:gd name="connsiteY63" fmla="*/ 2226599 h 2829836"/>
              <a:gd name="connsiteX64" fmla="*/ 4437088 w 4751882"/>
              <a:gd name="connsiteY64" fmla="*/ 2241589 h 2829836"/>
              <a:gd name="connsiteX65" fmla="*/ 4527029 w 4751882"/>
              <a:gd name="connsiteY65" fmla="*/ 2421471 h 2829836"/>
              <a:gd name="connsiteX66" fmla="*/ 4572000 w 4751882"/>
              <a:gd name="connsiteY66" fmla="*/ 2526402 h 2829836"/>
              <a:gd name="connsiteX67" fmla="*/ 4691921 w 4751882"/>
              <a:gd name="connsiteY67" fmla="*/ 2541392 h 2829836"/>
              <a:gd name="connsiteX68" fmla="*/ 4736891 w 4751882"/>
              <a:gd name="connsiteY68" fmla="*/ 2721274 h 2829836"/>
              <a:gd name="connsiteX69" fmla="*/ 4751882 w 4751882"/>
              <a:gd name="connsiteY69" fmla="*/ 2766244 h 2829836"/>
              <a:gd name="connsiteX70" fmla="*/ 4736891 w 4751882"/>
              <a:gd name="connsiteY70" fmla="*/ 2706284 h 2829836"/>
              <a:gd name="connsiteX71" fmla="*/ 4646950 w 4751882"/>
              <a:gd name="connsiteY71" fmla="*/ 2736264 h 2829836"/>
              <a:gd name="connsiteX72" fmla="*/ 4557009 w 4751882"/>
              <a:gd name="connsiteY72" fmla="*/ 2796225 h 2829836"/>
              <a:gd name="connsiteX73" fmla="*/ 4122295 w 4751882"/>
              <a:gd name="connsiteY73" fmla="*/ 2766244 h 2829836"/>
              <a:gd name="connsiteX74" fmla="*/ 4047344 w 4751882"/>
              <a:gd name="connsiteY74" fmla="*/ 2691294 h 2829836"/>
              <a:gd name="connsiteX75" fmla="*/ 4017363 w 4751882"/>
              <a:gd name="connsiteY75" fmla="*/ 2661313 h 2829836"/>
              <a:gd name="connsiteX76" fmla="*/ 3942413 w 4751882"/>
              <a:gd name="connsiteY76" fmla="*/ 2646323 h 2829836"/>
              <a:gd name="connsiteX77" fmla="*/ 3792511 w 4751882"/>
              <a:gd name="connsiteY77" fmla="*/ 2586363 h 2829836"/>
              <a:gd name="connsiteX78" fmla="*/ 3717560 w 4751882"/>
              <a:gd name="connsiteY78" fmla="*/ 2526402 h 2829836"/>
              <a:gd name="connsiteX79" fmla="*/ 3597639 w 4751882"/>
              <a:gd name="connsiteY79" fmla="*/ 2466441 h 2829836"/>
              <a:gd name="connsiteX80" fmla="*/ 3507698 w 4751882"/>
              <a:gd name="connsiteY80" fmla="*/ 2451451 h 2829836"/>
              <a:gd name="connsiteX81" fmla="*/ 3462727 w 4751882"/>
              <a:gd name="connsiteY81" fmla="*/ 2421471 h 2829836"/>
              <a:gd name="connsiteX82" fmla="*/ 3417757 w 4751882"/>
              <a:gd name="connsiteY82" fmla="*/ 2406481 h 2829836"/>
              <a:gd name="connsiteX83" fmla="*/ 2968052 w 4751882"/>
              <a:gd name="connsiteY83" fmla="*/ 2391490 h 2829836"/>
              <a:gd name="connsiteX84" fmla="*/ 2908091 w 4751882"/>
              <a:gd name="connsiteY84" fmla="*/ 2361510 h 2829836"/>
              <a:gd name="connsiteX85" fmla="*/ 2818150 w 4751882"/>
              <a:gd name="connsiteY85" fmla="*/ 2331530 h 2829836"/>
              <a:gd name="connsiteX86" fmla="*/ 2803160 w 4751882"/>
              <a:gd name="connsiteY86" fmla="*/ 2271569 h 2829836"/>
              <a:gd name="connsiteX87" fmla="*/ 2713219 w 4751882"/>
              <a:gd name="connsiteY87" fmla="*/ 2196618 h 2829836"/>
              <a:gd name="connsiteX88" fmla="*/ 2668249 w 4751882"/>
              <a:gd name="connsiteY88" fmla="*/ 2151648 h 2829836"/>
              <a:gd name="connsiteX89" fmla="*/ 2638268 w 4751882"/>
              <a:gd name="connsiteY89" fmla="*/ 2076697 h 2829836"/>
              <a:gd name="connsiteX90" fmla="*/ 2233534 w 4751882"/>
              <a:gd name="connsiteY90" fmla="*/ 2046717 h 2829836"/>
              <a:gd name="connsiteX91" fmla="*/ 2143593 w 4751882"/>
              <a:gd name="connsiteY91" fmla="*/ 2061707 h 2829836"/>
              <a:gd name="connsiteX92" fmla="*/ 2098622 w 4751882"/>
              <a:gd name="connsiteY92" fmla="*/ 2076697 h 2829836"/>
              <a:gd name="connsiteX93" fmla="*/ 2083632 w 4751882"/>
              <a:gd name="connsiteY93" fmla="*/ 2121667 h 2829836"/>
              <a:gd name="connsiteX94" fmla="*/ 2068642 w 4751882"/>
              <a:gd name="connsiteY94" fmla="*/ 2211608 h 2829836"/>
              <a:gd name="connsiteX95" fmla="*/ 1978701 w 4751882"/>
              <a:gd name="connsiteY95" fmla="*/ 2241589 h 2829836"/>
              <a:gd name="connsiteX96" fmla="*/ 1933731 w 4751882"/>
              <a:gd name="connsiteY96" fmla="*/ 2286559 h 2829836"/>
              <a:gd name="connsiteX97" fmla="*/ 1723868 w 4751882"/>
              <a:gd name="connsiteY97" fmla="*/ 2286559 h 2829836"/>
              <a:gd name="connsiteX98" fmla="*/ 1693888 w 4751882"/>
              <a:gd name="connsiteY98" fmla="*/ 2226599 h 2829836"/>
              <a:gd name="connsiteX99" fmla="*/ 1558977 w 4751882"/>
              <a:gd name="connsiteY99" fmla="*/ 2181628 h 2829836"/>
              <a:gd name="connsiteX100" fmla="*/ 1514006 w 4751882"/>
              <a:gd name="connsiteY100" fmla="*/ 2166638 h 2829836"/>
              <a:gd name="connsiteX101" fmla="*/ 1469036 w 4751882"/>
              <a:gd name="connsiteY101" fmla="*/ 2151648 h 2829836"/>
              <a:gd name="connsiteX102" fmla="*/ 1394085 w 4751882"/>
              <a:gd name="connsiteY102" fmla="*/ 2046717 h 2829836"/>
              <a:gd name="connsiteX103" fmla="*/ 1334124 w 4751882"/>
              <a:gd name="connsiteY103" fmla="*/ 2016736 h 2829836"/>
              <a:gd name="connsiteX104" fmla="*/ 1214203 w 4751882"/>
              <a:gd name="connsiteY104" fmla="*/ 1986756 h 2829836"/>
              <a:gd name="connsiteX105" fmla="*/ 1094282 w 4751882"/>
              <a:gd name="connsiteY105" fmla="*/ 1851844 h 2829836"/>
              <a:gd name="connsiteX106" fmla="*/ 1049311 w 4751882"/>
              <a:gd name="connsiteY106" fmla="*/ 1761903 h 2829836"/>
              <a:gd name="connsiteX107" fmla="*/ 1034321 w 4751882"/>
              <a:gd name="connsiteY107" fmla="*/ 1716933 h 2829836"/>
              <a:gd name="connsiteX108" fmla="*/ 989350 w 4751882"/>
              <a:gd name="connsiteY108" fmla="*/ 1701943 h 2829836"/>
              <a:gd name="connsiteX109" fmla="*/ 944380 w 4751882"/>
              <a:gd name="connsiteY109" fmla="*/ 1656972 h 2829836"/>
              <a:gd name="connsiteX110" fmla="*/ 899409 w 4751882"/>
              <a:gd name="connsiteY110" fmla="*/ 1641982 h 2829836"/>
              <a:gd name="connsiteX111" fmla="*/ 869429 w 4751882"/>
              <a:gd name="connsiteY111" fmla="*/ 1582022 h 2829836"/>
              <a:gd name="connsiteX112" fmla="*/ 899409 w 4751882"/>
              <a:gd name="connsiteY112" fmla="*/ 1537051 h 2829836"/>
              <a:gd name="connsiteX113" fmla="*/ 944380 w 4751882"/>
              <a:gd name="connsiteY113" fmla="*/ 1492081 h 2829836"/>
              <a:gd name="connsiteX114" fmla="*/ 1034321 w 4751882"/>
              <a:gd name="connsiteY114" fmla="*/ 1357169 h 2829836"/>
              <a:gd name="connsiteX115" fmla="*/ 1079291 w 4751882"/>
              <a:gd name="connsiteY115" fmla="*/ 1312199 h 2829836"/>
              <a:gd name="connsiteX116" fmla="*/ 1124262 w 4751882"/>
              <a:gd name="connsiteY116" fmla="*/ 1282218 h 2829836"/>
              <a:gd name="connsiteX117" fmla="*/ 1139252 w 4751882"/>
              <a:gd name="connsiteY117" fmla="*/ 1237248 h 2829836"/>
              <a:gd name="connsiteX118" fmla="*/ 1109272 w 4751882"/>
              <a:gd name="connsiteY118" fmla="*/ 1192277 h 2829836"/>
              <a:gd name="connsiteX119" fmla="*/ 1064301 w 4751882"/>
              <a:gd name="connsiteY119" fmla="*/ 1162297 h 2829836"/>
              <a:gd name="connsiteX120" fmla="*/ 929390 w 4751882"/>
              <a:gd name="connsiteY120" fmla="*/ 1132317 h 2829836"/>
              <a:gd name="connsiteX121" fmla="*/ 884419 w 4751882"/>
              <a:gd name="connsiteY121" fmla="*/ 1057366 h 2829836"/>
              <a:gd name="connsiteX122" fmla="*/ 809468 w 4751882"/>
              <a:gd name="connsiteY122" fmla="*/ 1132317 h 2829836"/>
              <a:gd name="connsiteX123" fmla="*/ 689547 w 4751882"/>
              <a:gd name="connsiteY123" fmla="*/ 1162297 h 2829836"/>
              <a:gd name="connsiteX124" fmla="*/ 644577 w 4751882"/>
              <a:gd name="connsiteY124" fmla="*/ 1177287 h 2829836"/>
              <a:gd name="connsiteX125" fmla="*/ 614596 w 4751882"/>
              <a:gd name="connsiteY125" fmla="*/ 1147307 h 2829836"/>
              <a:gd name="connsiteX126" fmla="*/ 599606 w 4751882"/>
              <a:gd name="connsiteY126" fmla="*/ 1087346 h 2829836"/>
              <a:gd name="connsiteX127" fmla="*/ 584616 w 4751882"/>
              <a:gd name="connsiteY127" fmla="*/ 1042376 h 2829836"/>
              <a:gd name="connsiteX128" fmla="*/ 524655 w 4751882"/>
              <a:gd name="connsiteY128" fmla="*/ 907464 h 2829836"/>
              <a:gd name="connsiteX129" fmla="*/ 449704 w 4751882"/>
              <a:gd name="connsiteY129" fmla="*/ 832513 h 2829836"/>
              <a:gd name="connsiteX130" fmla="*/ 434714 w 4751882"/>
              <a:gd name="connsiteY130" fmla="*/ 787543 h 2829836"/>
              <a:gd name="connsiteX131" fmla="*/ 389744 w 4751882"/>
              <a:gd name="connsiteY131" fmla="*/ 742572 h 2829836"/>
              <a:gd name="connsiteX132" fmla="*/ 359763 w 4751882"/>
              <a:gd name="connsiteY132" fmla="*/ 697602 h 2829836"/>
              <a:gd name="connsiteX133" fmla="*/ 299803 w 4751882"/>
              <a:gd name="connsiteY133" fmla="*/ 562690 h 2829836"/>
              <a:gd name="connsiteX134" fmla="*/ 269822 w 4751882"/>
              <a:gd name="connsiteY134" fmla="*/ 532710 h 2829836"/>
              <a:gd name="connsiteX135" fmla="*/ 194872 w 4751882"/>
              <a:gd name="connsiteY135" fmla="*/ 487740 h 2829836"/>
              <a:gd name="connsiteX136" fmla="*/ 164891 w 4751882"/>
              <a:gd name="connsiteY136" fmla="*/ 442769 h 2829836"/>
              <a:gd name="connsiteX137" fmla="*/ 74950 w 4751882"/>
              <a:gd name="connsiteY137" fmla="*/ 397799 h 2829836"/>
              <a:gd name="connsiteX138" fmla="*/ 134911 w 4751882"/>
              <a:gd name="connsiteY138" fmla="*/ 472749 h 2829836"/>
              <a:gd name="connsiteX139" fmla="*/ 179882 w 4751882"/>
              <a:gd name="connsiteY139" fmla="*/ 592671 h 2829836"/>
              <a:gd name="connsiteX140" fmla="*/ 194872 w 4751882"/>
              <a:gd name="connsiteY140" fmla="*/ 652631 h 2829836"/>
              <a:gd name="connsiteX141" fmla="*/ 209862 w 4751882"/>
              <a:gd name="connsiteY141" fmla="*/ 697602 h 2829836"/>
              <a:gd name="connsiteX142" fmla="*/ 194872 w 4751882"/>
              <a:gd name="connsiteY142" fmla="*/ 517720 h 2829836"/>
              <a:gd name="connsiteX143" fmla="*/ 164891 w 4751882"/>
              <a:gd name="connsiteY143" fmla="*/ 487740 h 2829836"/>
              <a:gd name="connsiteX144" fmla="*/ 74950 w 4751882"/>
              <a:gd name="connsiteY144" fmla="*/ 457759 h 2829836"/>
              <a:gd name="connsiteX145" fmla="*/ 29980 w 4751882"/>
              <a:gd name="connsiteY145" fmla="*/ 427779 h 2829836"/>
              <a:gd name="connsiteX146" fmla="*/ 74950 w 4751882"/>
              <a:gd name="connsiteY146" fmla="*/ 412789 h 2829836"/>
              <a:gd name="connsiteX147" fmla="*/ 104931 w 4751882"/>
              <a:gd name="connsiteY147" fmla="*/ 442769 h 2829836"/>
              <a:gd name="connsiteX148" fmla="*/ 164891 w 4751882"/>
              <a:gd name="connsiteY148" fmla="*/ 517720 h 2829836"/>
              <a:gd name="connsiteX149" fmla="*/ 179882 w 4751882"/>
              <a:gd name="connsiteY149" fmla="*/ 562690 h 2829836"/>
              <a:gd name="connsiteX150" fmla="*/ 209862 w 4751882"/>
              <a:gd name="connsiteY150" fmla="*/ 592671 h 2829836"/>
              <a:gd name="connsiteX151" fmla="*/ 314793 w 4751882"/>
              <a:gd name="connsiteY151" fmla="*/ 652631 h 2829836"/>
              <a:gd name="connsiteX152" fmla="*/ 404734 w 4751882"/>
              <a:gd name="connsiteY152" fmla="*/ 712592 h 2829836"/>
              <a:gd name="connsiteX153" fmla="*/ 359763 w 4751882"/>
              <a:gd name="connsiteY153" fmla="*/ 802533 h 2829836"/>
              <a:gd name="connsiteX154" fmla="*/ 494675 w 4751882"/>
              <a:gd name="connsiteY154" fmla="*/ 817523 h 2829836"/>
              <a:gd name="connsiteX155" fmla="*/ 314793 w 4751882"/>
              <a:gd name="connsiteY155" fmla="*/ 712592 h 282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4751882" h="2829836">
                <a:moveTo>
                  <a:pt x="0" y="442769"/>
                </a:moveTo>
                <a:cubicBezTo>
                  <a:pt x="14990" y="432776"/>
                  <a:pt x="28856" y="420846"/>
                  <a:pt x="44970" y="412789"/>
                </a:cubicBezTo>
                <a:cubicBezTo>
                  <a:pt x="59103" y="405723"/>
                  <a:pt x="77602" y="407670"/>
                  <a:pt x="89941" y="397799"/>
                </a:cubicBezTo>
                <a:cubicBezTo>
                  <a:pt x="160143" y="341637"/>
                  <a:pt x="86634" y="368204"/>
                  <a:pt x="134911" y="307858"/>
                </a:cubicBezTo>
                <a:cubicBezTo>
                  <a:pt x="146166" y="293790"/>
                  <a:pt x="164240" y="286816"/>
                  <a:pt x="179882" y="277877"/>
                </a:cubicBezTo>
                <a:cubicBezTo>
                  <a:pt x="231747" y="248240"/>
                  <a:pt x="234361" y="249724"/>
                  <a:pt x="284813" y="232907"/>
                </a:cubicBezTo>
                <a:cubicBezTo>
                  <a:pt x="309796" y="207923"/>
                  <a:pt x="330365" y="177554"/>
                  <a:pt x="359763" y="157956"/>
                </a:cubicBezTo>
                <a:cubicBezTo>
                  <a:pt x="416493" y="120137"/>
                  <a:pt x="391995" y="140715"/>
                  <a:pt x="434714" y="97995"/>
                </a:cubicBezTo>
                <a:cubicBezTo>
                  <a:pt x="467379" y="0"/>
                  <a:pt x="439106" y="36269"/>
                  <a:pt x="629586" y="68015"/>
                </a:cubicBezTo>
                <a:cubicBezTo>
                  <a:pt x="660758" y="73210"/>
                  <a:pt x="689547" y="88002"/>
                  <a:pt x="719527" y="97995"/>
                </a:cubicBezTo>
                <a:lnTo>
                  <a:pt x="764498" y="112985"/>
                </a:lnTo>
                <a:cubicBezTo>
                  <a:pt x="779488" y="122979"/>
                  <a:pt x="793354" y="134909"/>
                  <a:pt x="809468" y="142966"/>
                </a:cubicBezTo>
                <a:cubicBezTo>
                  <a:pt x="870797" y="173631"/>
                  <a:pt x="842128" y="137815"/>
                  <a:pt x="899409" y="187936"/>
                </a:cubicBezTo>
                <a:cubicBezTo>
                  <a:pt x="925999" y="211202"/>
                  <a:pt x="949376" y="237903"/>
                  <a:pt x="974360" y="262887"/>
                </a:cubicBezTo>
                <a:cubicBezTo>
                  <a:pt x="1002242" y="290769"/>
                  <a:pt x="1011497" y="303941"/>
                  <a:pt x="1049311" y="322848"/>
                </a:cubicBezTo>
                <a:cubicBezTo>
                  <a:pt x="1063444" y="329915"/>
                  <a:pt x="1079292" y="332841"/>
                  <a:pt x="1094282" y="337838"/>
                </a:cubicBezTo>
                <a:cubicBezTo>
                  <a:pt x="1430170" y="315446"/>
                  <a:pt x="1275340" y="395446"/>
                  <a:pt x="1334124" y="277877"/>
                </a:cubicBezTo>
                <a:cubicBezTo>
                  <a:pt x="1342181" y="261763"/>
                  <a:pt x="1354111" y="247897"/>
                  <a:pt x="1364104" y="232907"/>
                </a:cubicBezTo>
                <a:cubicBezTo>
                  <a:pt x="1366904" y="221709"/>
                  <a:pt x="1384870" y="143335"/>
                  <a:pt x="1394085" y="127976"/>
                </a:cubicBezTo>
                <a:cubicBezTo>
                  <a:pt x="1401356" y="115857"/>
                  <a:pt x="1415236" y="109031"/>
                  <a:pt x="1424065" y="97995"/>
                </a:cubicBezTo>
                <a:cubicBezTo>
                  <a:pt x="1435319" y="83927"/>
                  <a:pt x="1439977" y="64279"/>
                  <a:pt x="1454045" y="53025"/>
                </a:cubicBezTo>
                <a:cubicBezTo>
                  <a:pt x="1466384" y="43154"/>
                  <a:pt x="1484026" y="43032"/>
                  <a:pt x="1499016" y="38035"/>
                </a:cubicBezTo>
                <a:cubicBezTo>
                  <a:pt x="1538990" y="43032"/>
                  <a:pt x="1580351" y="41449"/>
                  <a:pt x="1618937" y="53025"/>
                </a:cubicBezTo>
                <a:cubicBezTo>
                  <a:pt x="1632474" y="57086"/>
                  <a:pt x="1637882" y="74176"/>
                  <a:pt x="1648918" y="83005"/>
                </a:cubicBezTo>
                <a:cubicBezTo>
                  <a:pt x="1662986" y="94259"/>
                  <a:pt x="1678898" y="102992"/>
                  <a:pt x="1693888" y="112985"/>
                </a:cubicBezTo>
                <a:cubicBezTo>
                  <a:pt x="1767982" y="224125"/>
                  <a:pt x="1718517" y="209992"/>
                  <a:pt x="1828800" y="187936"/>
                </a:cubicBezTo>
                <a:cubicBezTo>
                  <a:pt x="1838675" y="158312"/>
                  <a:pt x="1847354" y="119128"/>
                  <a:pt x="1873770" y="97995"/>
                </a:cubicBezTo>
                <a:cubicBezTo>
                  <a:pt x="1886109" y="88124"/>
                  <a:pt x="1903751" y="88002"/>
                  <a:pt x="1918741" y="83005"/>
                </a:cubicBezTo>
                <a:cubicBezTo>
                  <a:pt x="1953718" y="88002"/>
                  <a:pt x="1992070" y="82194"/>
                  <a:pt x="2023672" y="97995"/>
                </a:cubicBezTo>
                <a:cubicBezTo>
                  <a:pt x="2120899" y="146609"/>
                  <a:pt x="2074160" y="163474"/>
                  <a:pt x="2128603" y="217917"/>
                </a:cubicBezTo>
                <a:cubicBezTo>
                  <a:pt x="2141342" y="230656"/>
                  <a:pt x="2159505" y="236643"/>
                  <a:pt x="2173573" y="247897"/>
                </a:cubicBezTo>
                <a:cubicBezTo>
                  <a:pt x="2184609" y="256726"/>
                  <a:pt x="2190913" y="271557"/>
                  <a:pt x="2203554" y="277877"/>
                </a:cubicBezTo>
                <a:cubicBezTo>
                  <a:pt x="2231820" y="292010"/>
                  <a:pt x="2267200" y="290328"/>
                  <a:pt x="2293495" y="307858"/>
                </a:cubicBezTo>
                <a:cubicBezTo>
                  <a:pt x="2323475" y="327845"/>
                  <a:pt x="2349253" y="356424"/>
                  <a:pt x="2383436" y="367818"/>
                </a:cubicBezTo>
                <a:cubicBezTo>
                  <a:pt x="2492922" y="404314"/>
                  <a:pt x="2442718" y="390134"/>
                  <a:pt x="2533337" y="412789"/>
                </a:cubicBezTo>
                <a:cubicBezTo>
                  <a:pt x="2543331" y="422782"/>
                  <a:pt x="2552012" y="434289"/>
                  <a:pt x="2563318" y="442769"/>
                </a:cubicBezTo>
                <a:cubicBezTo>
                  <a:pt x="2592144" y="464388"/>
                  <a:pt x="2653259" y="502730"/>
                  <a:pt x="2653259" y="502730"/>
                </a:cubicBezTo>
                <a:cubicBezTo>
                  <a:pt x="2733203" y="622645"/>
                  <a:pt x="2628279" y="477751"/>
                  <a:pt x="2728209" y="577681"/>
                </a:cubicBezTo>
                <a:cubicBezTo>
                  <a:pt x="2740948" y="590420"/>
                  <a:pt x="2746326" y="609093"/>
                  <a:pt x="2758190" y="622651"/>
                </a:cubicBezTo>
                <a:cubicBezTo>
                  <a:pt x="2866072" y="745944"/>
                  <a:pt x="2793447" y="659850"/>
                  <a:pt x="2878111" y="727582"/>
                </a:cubicBezTo>
                <a:cubicBezTo>
                  <a:pt x="2952279" y="786917"/>
                  <a:pt x="2860162" y="724624"/>
                  <a:pt x="2938072" y="802533"/>
                </a:cubicBezTo>
                <a:cubicBezTo>
                  <a:pt x="2950811" y="815272"/>
                  <a:pt x="2968974" y="821259"/>
                  <a:pt x="2983042" y="832513"/>
                </a:cubicBezTo>
                <a:cubicBezTo>
                  <a:pt x="3041833" y="879546"/>
                  <a:pt x="2979894" y="851452"/>
                  <a:pt x="3057993" y="877484"/>
                </a:cubicBezTo>
                <a:cubicBezTo>
                  <a:pt x="3072983" y="892474"/>
                  <a:pt x="3086229" y="909439"/>
                  <a:pt x="3102963" y="922454"/>
                </a:cubicBezTo>
                <a:cubicBezTo>
                  <a:pt x="3131405" y="944575"/>
                  <a:pt x="3162924" y="962428"/>
                  <a:pt x="3192904" y="982415"/>
                </a:cubicBezTo>
                <a:cubicBezTo>
                  <a:pt x="3207894" y="992408"/>
                  <a:pt x="3225136" y="999656"/>
                  <a:pt x="3237875" y="1012395"/>
                </a:cubicBezTo>
                <a:cubicBezTo>
                  <a:pt x="3294018" y="1068539"/>
                  <a:pt x="3262734" y="1050662"/>
                  <a:pt x="3327816" y="1072356"/>
                </a:cubicBezTo>
                <a:cubicBezTo>
                  <a:pt x="3366617" y="1111157"/>
                  <a:pt x="3408938" y="1159358"/>
                  <a:pt x="3462727" y="1177287"/>
                </a:cubicBezTo>
                <a:lnTo>
                  <a:pt x="3507698" y="1192277"/>
                </a:lnTo>
                <a:cubicBezTo>
                  <a:pt x="3646125" y="1284564"/>
                  <a:pt x="3475839" y="1166792"/>
                  <a:pt x="3582649" y="1252238"/>
                </a:cubicBezTo>
                <a:cubicBezTo>
                  <a:pt x="3706589" y="1351389"/>
                  <a:pt x="3517660" y="1172259"/>
                  <a:pt x="3702570" y="1357169"/>
                </a:cubicBezTo>
                <a:cubicBezTo>
                  <a:pt x="3717560" y="1372159"/>
                  <a:pt x="3738060" y="1383179"/>
                  <a:pt x="3747541" y="1402140"/>
                </a:cubicBezTo>
                <a:cubicBezTo>
                  <a:pt x="3783841" y="1474741"/>
                  <a:pt x="3761720" y="1446299"/>
                  <a:pt x="3807501" y="1492081"/>
                </a:cubicBezTo>
                <a:cubicBezTo>
                  <a:pt x="3844684" y="1603630"/>
                  <a:pt x="3787607" y="1454746"/>
                  <a:pt x="3882452" y="1597012"/>
                </a:cubicBezTo>
                <a:cubicBezTo>
                  <a:pt x="3902439" y="1626992"/>
                  <a:pt x="3920794" y="1658127"/>
                  <a:pt x="3942413" y="1686953"/>
                </a:cubicBezTo>
                <a:cubicBezTo>
                  <a:pt x="3957403" y="1706940"/>
                  <a:pt x="3970931" y="1728111"/>
                  <a:pt x="3987383" y="1746913"/>
                </a:cubicBezTo>
                <a:cubicBezTo>
                  <a:pt x="4005996" y="1768185"/>
                  <a:pt x="4047344" y="1806874"/>
                  <a:pt x="4047344" y="1806874"/>
                </a:cubicBezTo>
                <a:cubicBezTo>
                  <a:pt x="4085022" y="1919907"/>
                  <a:pt x="4034197" y="1780580"/>
                  <a:pt x="4092314" y="1896815"/>
                </a:cubicBezTo>
                <a:cubicBezTo>
                  <a:pt x="4099380" y="1910948"/>
                  <a:pt x="4102307" y="1926795"/>
                  <a:pt x="4107304" y="1941785"/>
                </a:cubicBezTo>
                <a:cubicBezTo>
                  <a:pt x="4087317" y="1951779"/>
                  <a:pt x="4040277" y="1950567"/>
                  <a:pt x="4047344" y="1971766"/>
                </a:cubicBezTo>
                <a:cubicBezTo>
                  <a:pt x="4058738" y="2005949"/>
                  <a:pt x="4111807" y="2006248"/>
                  <a:pt x="4137285" y="2031726"/>
                </a:cubicBezTo>
                <a:cubicBezTo>
                  <a:pt x="4224975" y="2119416"/>
                  <a:pt x="4192638" y="2077279"/>
                  <a:pt x="4242216" y="2151648"/>
                </a:cubicBezTo>
                <a:cubicBezTo>
                  <a:pt x="4247213" y="2171635"/>
                  <a:pt x="4244336" y="2195521"/>
                  <a:pt x="4257206" y="2211608"/>
                </a:cubicBezTo>
                <a:cubicBezTo>
                  <a:pt x="4267077" y="2223947"/>
                  <a:pt x="4286591" y="2224001"/>
                  <a:pt x="4302177" y="2226599"/>
                </a:cubicBezTo>
                <a:cubicBezTo>
                  <a:pt x="4346808" y="2234038"/>
                  <a:pt x="4392118" y="2236592"/>
                  <a:pt x="4437088" y="2241589"/>
                </a:cubicBezTo>
                <a:cubicBezTo>
                  <a:pt x="4487622" y="2317390"/>
                  <a:pt x="4509297" y="2332810"/>
                  <a:pt x="4527029" y="2421471"/>
                </a:cubicBezTo>
                <a:cubicBezTo>
                  <a:pt x="4531904" y="2445848"/>
                  <a:pt x="4531151" y="2514147"/>
                  <a:pt x="4572000" y="2526402"/>
                </a:cubicBezTo>
                <a:cubicBezTo>
                  <a:pt x="4610586" y="2537978"/>
                  <a:pt x="4651947" y="2536395"/>
                  <a:pt x="4691921" y="2541392"/>
                </a:cubicBezTo>
                <a:cubicBezTo>
                  <a:pt x="4746476" y="2677782"/>
                  <a:pt x="4703057" y="2552108"/>
                  <a:pt x="4736891" y="2721274"/>
                </a:cubicBezTo>
                <a:cubicBezTo>
                  <a:pt x="4739990" y="2736768"/>
                  <a:pt x="4751882" y="2782045"/>
                  <a:pt x="4751882" y="2766244"/>
                </a:cubicBezTo>
                <a:cubicBezTo>
                  <a:pt x="4751882" y="2745642"/>
                  <a:pt x="4741888" y="2726271"/>
                  <a:pt x="4736891" y="2706284"/>
                </a:cubicBezTo>
                <a:cubicBezTo>
                  <a:pt x="4706911" y="2716277"/>
                  <a:pt x="4674575" y="2720917"/>
                  <a:pt x="4646950" y="2736264"/>
                </a:cubicBezTo>
                <a:cubicBezTo>
                  <a:pt x="4478522" y="2829836"/>
                  <a:pt x="4705785" y="2746634"/>
                  <a:pt x="4557009" y="2796225"/>
                </a:cubicBezTo>
                <a:cubicBezTo>
                  <a:pt x="4412104" y="2786231"/>
                  <a:pt x="4266422" y="2784260"/>
                  <a:pt x="4122295" y="2766244"/>
                </a:cubicBezTo>
                <a:cubicBezTo>
                  <a:pt x="4082320" y="2761247"/>
                  <a:pt x="4067332" y="2716278"/>
                  <a:pt x="4047344" y="2691294"/>
                </a:cubicBezTo>
                <a:cubicBezTo>
                  <a:pt x="4038515" y="2680258"/>
                  <a:pt x="4030353" y="2666880"/>
                  <a:pt x="4017363" y="2661313"/>
                </a:cubicBezTo>
                <a:cubicBezTo>
                  <a:pt x="3993945" y="2651277"/>
                  <a:pt x="3966993" y="2653027"/>
                  <a:pt x="3942413" y="2646323"/>
                </a:cubicBezTo>
                <a:cubicBezTo>
                  <a:pt x="3860910" y="2624095"/>
                  <a:pt x="3859781" y="2619997"/>
                  <a:pt x="3792511" y="2586363"/>
                </a:cubicBezTo>
                <a:cubicBezTo>
                  <a:pt x="3761657" y="2555508"/>
                  <a:pt x="3759165" y="2549096"/>
                  <a:pt x="3717560" y="2526402"/>
                </a:cubicBezTo>
                <a:cubicBezTo>
                  <a:pt x="3678325" y="2505001"/>
                  <a:pt x="3641723" y="2473788"/>
                  <a:pt x="3597639" y="2466441"/>
                </a:cubicBezTo>
                <a:lnTo>
                  <a:pt x="3507698" y="2451451"/>
                </a:lnTo>
                <a:cubicBezTo>
                  <a:pt x="3492708" y="2441458"/>
                  <a:pt x="3478841" y="2429528"/>
                  <a:pt x="3462727" y="2421471"/>
                </a:cubicBezTo>
                <a:cubicBezTo>
                  <a:pt x="3448594" y="2414405"/>
                  <a:pt x="3433529" y="2407437"/>
                  <a:pt x="3417757" y="2406481"/>
                </a:cubicBezTo>
                <a:cubicBezTo>
                  <a:pt x="3268047" y="2397407"/>
                  <a:pt x="3117954" y="2396487"/>
                  <a:pt x="2968052" y="2391490"/>
                </a:cubicBezTo>
                <a:cubicBezTo>
                  <a:pt x="2948065" y="2381497"/>
                  <a:pt x="2928839" y="2369809"/>
                  <a:pt x="2908091" y="2361510"/>
                </a:cubicBezTo>
                <a:cubicBezTo>
                  <a:pt x="2878749" y="2349773"/>
                  <a:pt x="2818150" y="2331530"/>
                  <a:pt x="2818150" y="2331530"/>
                </a:cubicBezTo>
                <a:cubicBezTo>
                  <a:pt x="2813153" y="2311543"/>
                  <a:pt x="2813381" y="2289457"/>
                  <a:pt x="2803160" y="2271569"/>
                </a:cubicBezTo>
                <a:cubicBezTo>
                  <a:pt x="2779274" y="2229768"/>
                  <a:pt x="2747084" y="2224839"/>
                  <a:pt x="2713219" y="2196618"/>
                </a:cubicBezTo>
                <a:cubicBezTo>
                  <a:pt x="2696933" y="2183047"/>
                  <a:pt x="2683239" y="2166638"/>
                  <a:pt x="2668249" y="2151648"/>
                </a:cubicBezTo>
                <a:cubicBezTo>
                  <a:pt x="2658255" y="2126664"/>
                  <a:pt x="2652529" y="2099515"/>
                  <a:pt x="2638268" y="2076697"/>
                </a:cubicBezTo>
                <a:cubicBezTo>
                  <a:pt x="2555881" y="1944877"/>
                  <a:pt x="2345814" y="2042038"/>
                  <a:pt x="2233534" y="2046717"/>
                </a:cubicBezTo>
                <a:cubicBezTo>
                  <a:pt x="2203554" y="2051714"/>
                  <a:pt x="2173263" y="2055114"/>
                  <a:pt x="2143593" y="2061707"/>
                </a:cubicBezTo>
                <a:cubicBezTo>
                  <a:pt x="2128168" y="2065135"/>
                  <a:pt x="2109795" y="2065524"/>
                  <a:pt x="2098622" y="2076697"/>
                </a:cubicBezTo>
                <a:cubicBezTo>
                  <a:pt x="2087449" y="2087870"/>
                  <a:pt x="2088629" y="2106677"/>
                  <a:pt x="2083632" y="2121667"/>
                </a:cubicBezTo>
                <a:cubicBezTo>
                  <a:pt x="2078635" y="2151647"/>
                  <a:pt x="2088656" y="2188734"/>
                  <a:pt x="2068642" y="2211608"/>
                </a:cubicBezTo>
                <a:cubicBezTo>
                  <a:pt x="2047832" y="2235391"/>
                  <a:pt x="1978701" y="2241589"/>
                  <a:pt x="1978701" y="2241589"/>
                </a:cubicBezTo>
                <a:cubicBezTo>
                  <a:pt x="1963711" y="2256579"/>
                  <a:pt x="1952137" y="2276041"/>
                  <a:pt x="1933731" y="2286559"/>
                </a:cubicBezTo>
                <a:cubicBezTo>
                  <a:pt x="1877080" y="2318931"/>
                  <a:pt x="1767456" y="2290918"/>
                  <a:pt x="1723868" y="2286559"/>
                </a:cubicBezTo>
                <a:cubicBezTo>
                  <a:pt x="1713875" y="2266572"/>
                  <a:pt x="1711765" y="2240006"/>
                  <a:pt x="1693888" y="2226599"/>
                </a:cubicBezTo>
                <a:cubicBezTo>
                  <a:pt x="1693887" y="2226598"/>
                  <a:pt x="1581463" y="2189123"/>
                  <a:pt x="1558977" y="2181628"/>
                </a:cubicBezTo>
                <a:lnTo>
                  <a:pt x="1514006" y="2166638"/>
                </a:lnTo>
                <a:lnTo>
                  <a:pt x="1469036" y="2151648"/>
                </a:lnTo>
                <a:cubicBezTo>
                  <a:pt x="1454993" y="2130584"/>
                  <a:pt x="1408545" y="2059112"/>
                  <a:pt x="1394085" y="2046717"/>
                </a:cubicBezTo>
                <a:cubicBezTo>
                  <a:pt x="1377118" y="2032174"/>
                  <a:pt x="1354663" y="2025539"/>
                  <a:pt x="1334124" y="2016736"/>
                </a:cubicBezTo>
                <a:cubicBezTo>
                  <a:pt x="1293792" y="1999451"/>
                  <a:pt x="1258194" y="1995554"/>
                  <a:pt x="1214203" y="1986756"/>
                </a:cubicBezTo>
                <a:cubicBezTo>
                  <a:pt x="1159538" y="1945757"/>
                  <a:pt x="1118891" y="1925665"/>
                  <a:pt x="1094282" y="1851844"/>
                </a:cubicBezTo>
                <a:cubicBezTo>
                  <a:pt x="1056600" y="1738804"/>
                  <a:pt x="1107432" y="1878146"/>
                  <a:pt x="1049311" y="1761903"/>
                </a:cubicBezTo>
                <a:cubicBezTo>
                  <a:pt x="1042245" y="1747770"/>
                  <a:pt x="1045494" y="1728106"/>
                  <a:pt x="1034321" y="1716933"/>
                </a:cubicBezTo>
                <a:cubicBezTo>
                  <a:pt x="1023148" y="1705760"/>
                  <a:pt x="1004340" y="1706940"/>
                  <a:pt x="989350" y="1701943"/>
                </a:cubicBezTo>
                <a:cubicBezTo>
                  <a:pt x="974360" y="1686953"/>
                  <a:pt x="962019" y="1668731"/>
                  <a:pt x="944380" y="1656972"/>
                </a:cubicBezTo>
                <a:cubicBezTo>
                  <a:pt x="931233" y="1648207"/>
                  <a:pt x="910582" y="1653155"/>
                  <a:pt x="899409" y="1641982"/>
                </a:cubicBezTo>
                <a:cubicBezTo>
                  <a:pt x="883608" y="1626181"/>
                  <a:pt x="879422" y="1602009"/>
                  <a:pt x="869429" y="1582022"/>
                </a:cubicBezTo>
                <a:cubicBezTo>
                  <a:pt x="879422" y="1567032"/>
                  <a:pt x="887875" y="1550891"/>
                  <a:pt x="899409" y="1537051"/>
                </a:cubicBezTo>
                <a:cubicBezTo>
                  <a:pt x="912980" y="1520765"/>
                  <a:pt x="936507" y="1511764"/>
                  <a:pt x="944380" y="1492081"/>
                </a:cubicBezTo>
                <a:cubicBezTo>
                  <a:pt x="1003452" y="1344401"/>
                  <a:pt x="895891" y="1412540"/>
                  <a:pt x="1034321" y="1357169"/>
                </a:cubicBezTo>
                <a:cubicBezTo>
                  <a:pt x="1049311" y="1342179"/>
                  <a:pt x="1063005" y="1325770"/>
                  <a:pt x="1079291" y="1312199"/>
                </a:cubicBezTo>
                <a:cubicBezTo>
                  <a:pt x="1093131" y="1300665"/>
                  <a:pt x="1113007" y="1296286"/>
                  <a:pt x="1124262" y="1282218"/>
                </a:cubicBezTo>
                <a:cubicBezTo>
                  <a:pt x="1134133" y="1269880"/>
                  <a:pt x="1134255" y="1252238"/>
                  <a:pt x="1139252" y="1237248"/>
                </a:cubicBezTo>
                <a:cubicBezTo>
                  <a:pt x="1129259" y="1222258"/>
                  <a:pt x="1122011" y="1205016"/>
                  <a:pt x="1109272" y="1192277"/>
                </a:cubicBezTo>
                <a:cubicBezTo>
                  <a:pt x="1096533" y="1179538"/>
                  <a:pt x="1080415" y="1170354"/>
                  <a:pt x="1064301" y="1162297"/>
                </a:cubicBezTo>
                <a:cubicBezTo>
                  <a:pt x="1027398" y="1143846"/>
                  <a:pt x="963935" y="1138074"/>
                  <a:pt x="929390" y="1132317"/>
                </a:cubicBezTo>
                <a:cubicBezTo>
                  <a:pt x="929102" y="1131452"/>
                  <a:pt x="908426" y="1047077"/>
                  <a:pt x="884419" y="1057366"/>
                </a:cubicBezTo>
                <a:cubicBezTo>
                  <a:pt x="851944" y="1071284"/>
                  <a:pt x="842987" y="1121144"/>
                  <a:pt x="809468" y="1132317"/>
                </a:cubicBezTo>
                <a:cubicBezTo>
                  <a:pt x="706673" y="1166582"/>
                  <a:pt x="834258" y="1126119"/>
                  <a:pt x="689547" y="1162297"/>
                </a:cubicBezTo>
                <a:cubicBezTo>
                  <a:pt x="674218" y="1166129"/>
                  <a:pt x="659567" y="1172290"/>
                  <a:pt x="644577" y="1177287"/>
                </a:cubicBezTo>
                <a:cubicBezTo>
                  <a:pt x="634583" y="1167294"/>
                  <a:pt x="620917" y="1159948"/>
                  <a:pt x="614596" y="1147307"/>
                </a:cubicBezTo>
                <a:cubicBezTo>
                  <a:pt x="605382" y="1128880"/>
                  <a:pt x="605266" y="1107155"/>
                  <a:pt x="599606" y="1087346"/>
                </a:cubicBezTo>
                <a:cubicBezTo>
                  <a:pt x="595265" y="1072153"/>
                  <a:pt x="589613" y="1057366"/>
                  <a:pt x="584616" y="1042376"/>
                </a:cubicBezTo>
                <a:cubicBezTo>
                  <a:pt x="562117" y="884881"/>
                  <a:pt x="601554" y="974750"/>
                  <a:pt x="524655" y="907464"/>
                </a:cubicBezTo>
                <a:cubicBezTo>
                  <a:pt x="498065" y="884198"/>
                  <a:pt x="449704" y="832513"/>
                  <a:pt x="449704" y="832513"/>
                </a:cubicBezTo>
                <a:cubicBezTo>
                  <a:pt x="444707" y="817523"/>
                  <a:pt x="443479" y="800690"/>
                  <a:pt x="434714" y="787543"/>
                </a:cubicBezTo>
                <a:cubicBezTo>
                  <a:pt x="422955" y="769904"/>
                  <a:pt x="403315" y="758858"/>
                  <a:pt x="389744" y="742572"/>
                </a:cubicBezTo>
                <a:cubicBezTo>
                  <a:pt x="378210" y="728732"/>
                  <a:pt x="369757" y="712592"/>
                  <a:pt x="359763" y="697602"/>
                </a:cubicBezTo>
                <a:cubicBezTo>
                  <a:pt x="335993" y="626290"/>
                  <a:pt x="340524" y="613592"/>
                  <a:pt x="299803" y="562690"/>
                </a:cubicBezTo>
                <a:cubicBezTo>
                  <a:pt x="290974" y="551654"/>
                  <a:pt x="281322" y="540925"/>
                  <a:pt x="269822" y="532710"/>
                </a:cubicBezTo>
                <a:cubicBezTo>
                  <a:pt x="246114" y="515776"/>
                  <a:pt x="219855" y="502730"/>
                  <a:pt x="194872" y="487740"/>
                </a:cubicBezTo>
                <a:cubicBezTo>
                  <a:pt x="184878" y="472750"/>
                  <a:pt x="177630" y="455508"/>
                  <a:pt x="164891" y="442769"/>
                </a:cubicBezTo>
                <a:cubicBezTo>
                  <a:pt x="135832" y="413710"/>
                  <a:pt x="111526" y="409991"/>
                  <a:pt x="74950" y="397799"/>
                </a:cubicBezTo>
                <a:cubicBezTo>
                  <a:pt x="96903" y="419751"/>
                  <a:pt x="123565" y="442492"/>
                  <a:pt x="134911" y="472749"/>
                </a:cubicBezTo>
                <a:cubicBezTo>
                  <a:pt x="190480" y="620935"/>
                  <a:pt x="109572" y="487208"/>
                  <a:pt x="179882" y="592671"/>
                </a:cubicBezTo>
                <a:cubicBezTo>
                  <a:pt x="184879" y="612658"/>
                  <a:pt x="189212" y="632822"/>
                  <a:pt x="194872" y="652631"/>
                </a:cubicBezTo>
                <a:cubicBezTo>
                  <a:pt x="199213" y="667824"/>
                  <a:pt x="209862" y="713403"/>
                  <a:pt x="209862" y="697602"/>
                </a:cubicBezTo>
                <a:cubicBezTo>
                  <a:pt x="209862" y="637434"/>
                  <a:pt x="207479" y="576553"/>
                  <a:pt x="194872" y="517720"/>
                </a:cubicBezTo>
                <a:cubicBezTo>
                  <a:pt x="191911" y="503901"/>
                  <a:pt x="177532" y="494060"/>
                  <a:pt x="164891" y="487740"/>
                </a:cubicBezTo>
                <a:cubicBezTo>
                  <a:pt x="136625" y="473607"/>
                  <a:pt x="74950" y="457759"/>
                  <a:pt x="74950" y="457759"/>
                </a:cubicBezTo>
                <a:cubicBezTo>
                  <a:pt x="59960" y="447766"/>
                  <a:pt x="29980" y="445795"/>
                  <a:pt x="29980" y="427779"/>
                </a:cubicBezTo>
                <a:cubicBezTo>
                  <a:pt x="29980" y="411978"/>
                  <a:pt x="59456" y="409690"/>
                  <a:pt x="74950" y="412789"/>
                </a:cubicBezTo>
                <a:cubicBezTo>
                  <a:pt x="88808" y="415561"/>
                  <a:pt x="94937" y="432776"/>
                  <a:pt x="104931" y="442769"/>
                </a:cubicBezTo>
                <a:cubicBezTo>
                  <a:pt x="142608" y="555801"/>
                  <a:pt x="87403" y="420861"/>
                  <a:pt x="164891" y="517720"/>
                </a:cubicBezTo>
                <a:cubicBezTo>
                  <a:pt x="174762" y="530058"/>
                  <a:pt x="171752" y="549141"/>
                  <a:pt x="179882" y="562690"/>
                </a:cubicBezTo>
                <a:cubicBezTo>
                  <a:pt x="187153" y="574809"/>
                  <a:pt x="198826" y="583842"/>
                  <a:pt x="209862" y="592671"/>
                </a:cubicBezTo>
                <a:cubicBezTo>
                  <a:pt x="245174" y="620921"/>
                  <a:pt x="273760" y="632115"/>
                  <a:pt x="314793" y="652631"/>
                </a:cubicBezTo>
                <a:cubicBezTo>
                  <a:pt x="381820" y="719658"/>
                  <a:pt x="346488" y="712592"/>
                  <a:pt x="404734" y="712592"/>
                </a:cubicBezTo>
                <a:lnTo>
                  <a:pt x="359763" y="802533"/>
                </a:lnTo>
                <a:cubicBezTo>
                  <a:pt x="520782" y="786431"/>
                  <a:pt x="532123" y="742628"/>
                  <a:pt x="494675" y="817523"/>
                </a:cubicBezTo>
                <a:lnTo>
                  <a:pt x="314793" y="712592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19618" y="630239"/>
            <a:ext cx="5717116" cy="2757487"/>
          </a:xfrm>
          <a:custGeom>
            <a:avLst/>
            <a:gdLst>
              <a:gd name="connsiteX0" fmla="*/ 0 w 4287187"/>
              <a:gd name="connsiteY0" fmla="*/ 0 h 2758190"/>
              <a:gd name="connsiteX1" fmla="*/ 29980 w 4287187"/>
              <a:gd name="connsiteY1" fmla="*/ 149902 h 2758190"/>
              <a:gd name="connsiteX2" fmla="*/ 74950 w 4287187"/>
              <a:gd name="connsiteY2" fmla="*/ 179882 h 2758190"/>
              <a:gd name="connsiteX3" fmla="*/ 104931 w 4287187"/>
              <a:gd name="connsiteY3" fmla="*/ 209862 h 2758190"/>
              <a:gd name="connsiteX4" fmla="*/ 149901 w 4287187"/>
              <a:gd name="connsiteY4" fmla="*/ 329783 h 2758190"/>
              <a:gd name="connsiteX5" fmla="*/ 254832 w 4287187"/>
              <a:gd name="connsiteY5" fmla="*/ 389744 h 2758190"/>
              <a:gd name="connsiteX6" fmla="*/ 344773 w 4287187"/>
              <a:gd name="connsiteY6" fmla="*/ 404734 h 2758190"/>
              <a:gd name="connsiteX7" fmla="*/ 434714 w 4287187"/>
              <a:gd name="connsiteY7" fmla="*/ 434715 h 2758190"/>
              <a:gd name="connsiteX8" fmla="*/ 494675 w 4287187"/>
              <a:gd name="connsiteY8" fmla="*/ 449705 h 2758190"/>
              <a:gd name="connsiteX9" fmla="*/ 554636 w 4287187"/>
              <a:gd name="connsiteY9" fmla="*/ 524656 h 2758190"/>
              <a:gd name="connsiteX10" fmla="*/ 614596 w 4287187"/>
              <a:gd name="connsiteY10" fmla="*/ 539646 h 2758190"/>
              <a:gd name="connsiteX11" fmla="*/ 674557 w 4287187"/>
              <a:gd name="connsiteY11" fmla="*/ 614597 h 2758190"/>
              <a:gd name="connsiteX12" fmla="*/ 764498 w 4287187"/>
              <a:gd name="connsiteY12" fmla="*/ 644577 h 2758190"/>
              <a:gd name="connsiteX13" fmla="*/ 809468 w 4287187"/>
              <a:gd name="connsiteY13" fmla="*/ 659567 h 2758190"/>
              <a:gd name="connsiteX14" fmla="*/ 869429 w 4287187"/>
              <a:gd name="connsiteY14" fmla="*/ 689547 h 2758190"/>
              <a:gd name="connsiteX15" fmla="*/ 899409 w 4287187"/>
              <a:gd name="connsiteY15" fmla="*/ 719528 h 2758190"/>
              <a:gd name="connsiteX16" fmla="*/ 1034321 w 4287187"/>
              <a:gd name="connsiteY16" fmla="*/ 764498 h 2758190"/>
              <a:gd name="connsiteX17" fmla="*/ 1079291 w 4287187"/>
              <a:gd name="connsiteY17" fmla="*/ 794479 h 2758190"/>
              <a:gd name="connsiteX18" fmla="*/ 1124262 w 4287187"/>
              <a:gd name="connsiteY18" fmla="*/ 809469 h 2758190"/>
              <a:gd name="connsiteX19" fmla="*/ 1199213 w 4287187"/>
              <a:gd name="connsiteY19" fmla="*/ 869429 h 2758190"/>
              <a:gd name="connsiteX20" fmla="*/ 1229193 w 4287187"/>
              <a:gd name="connsiteY20" fmla="*/ 899410 h 2758190"/>
              <a:gd name="connsiteX21" fmla="*/ 1274164 w 4287187"/>
              <a:gd name="connsiteY21" fmla="*/ 914400 h 2758190"/>
              <a:gd name="connsiteX22" fmla="*/ 1304144 w 4287187"/>
              <a:gd name="connsiteY22" fmla="*/ 959370 h 2758190"/>
              <a:gd name="connsiteX23" fmla="*/ 1349114 w 4287187"/>
              <a:gd name="connsiteY23" fmla="*/ 974361 h 2758190"/>
              <a:gd name="connsiteX24" fmla="*/ 1394085 w 4287187"/>
              <a:gd name="connsiteY24" fmla="*/ 1004341 h 2758190"/>
              <a:gd name="connsiteX25" fmla="*/ 1454046 w 4287187"/>
              <a:gd name="connsiteY25" fmla="*/ 1034321 h 2758190"/>
              <a:gd name="connsiteX26" fmla="*/ 1514006 w 4287187"/>
              <a:gd name="connsiteY26" fmla="*/ 1094282 h 2758190"/>
              <a:gd name="connsiteX27" fmla="*/ 1663908 w 4287187"/>
              <a:gd name="connsiteY27" fmla="*/ 1184223 h 2758190"/>
              <a:gd name="connsiteX28" fmla="*/ 1753849 w 4287187"/>
              <a:gd name="connsiteY28" fmla="*/ 1214203 h 2758190"/>
              <a:gd name="connsiteX29" fmla="*/ 1798819 w 4287187"/>
              <a:gd name="connsiteY29" fmla="*/ 1229193 h 2758190"/>
              <a:gd name="connsiteX30" fmla="*/ 1828800 w 4287187"/>
              <a:gd name="connsiteY30" fmla="*/ 1259174 h 2758190"/>
              <a:gd name="connsiteX31" fmla="*/ 1918741 w 4287187"/>
              <a:gd name="connsiteY31" fmla="*/ 1274164 h 2758190"/>
              <a:gd name="connsiteX32" fmla="*/ 1978701 w 4287187"/>
              <a:gd name="connsiteY32" fmla="*/ 1289154 h 2758190"/>
              <a:gd name="connsiteX33" fmla="*/ 2113613 w 4287187"/>
              <a:gd name="connsiteY33" fmla="*/ 1244183 h 2758190"/>
              <a:gd name="connsiteX34" fmla="*/ 2173573 w 4287187"/>
              <a:gd name="connsiteY34" fmla="*/ 1319134 h 2758190"/>
              <a:gd name="connsiteX35" fmla="*/ 2188564 w 4287187"/>
              <a:gd name="connsiteY35" fmla="*/ 1364105 h 2758190"/>
              <a:gd name="connsiteX36" fmla="*/ 2263514 w 4287187"/>
              <a:gd name="connsiteY36" fmla="*/ 1454046 h 2758190"/>
              <a:gd name="connsiteX37" fmla="*/ 2308485 w 4287187"/>
              <a:gd name="connsiteY37" fmla="*/ 1543987 h 2758190"/>
              <a:gd name="connsiteX38" fmla="*/ 2353455 w 4287187"/>
              <a:gd name="connsiteY38" fmla="*/ 1588957 h 2758190"/>
              <a:gd name="connsiteX39" fmla="*/ 2458387 w 4287187"/>
              <a:gd name="connsiteY39" fmla="*/ 1693888 h 2758190"/>
              <a:gd name="connsiteX40" fmla="*/ 2503357 w 4287187"/>
              <a:gd name="connsiteY40" fmla="*/ 1723869 h 2758190"/>
              <a:gd name="connsiteX41" fmla="*/ 2563318 w 4287187"/>
              <a:gd name="connsiteY41" fmla="*/ 1738859 h 2758190"/>
              <a:gd name="connsiteX42" fmla="*/ 2668249 w 4287187"/>
              <a:gd name="connsiteY42" fmla="*/ 1768839 h 2758190"/>
              <a:gd name="connsiteX43" fmla="*/ 2698229 w 4287187"/>
              <a:gd name="connsiteY43" fmla="*/ 1798820 h 2758190"/>
              <a:gd name="connsiteX44" fmla="*/ 2803160 w 4287187"/>
              <a:gd name="connsiteY44" fmla="*/ 1858780 h 2758190"/>
              <a:gd name="connsiteX45" fmla="*/ 2833141 w 4287187"/>
              <a:gd name="connsiteY45" fmla="*/ 1888761 h 2758190"/>
              <a:gd name="connsiteX46" fmla="*/ 2968052 w 4287187"/>
              <a:gd name="connsiteY46" fmla="*/ 1963711 h 2758190"/>
              <a:gd name="connsiteX47" fmla="*/ 3043003 w 4287187"/>
              <a:gd name="connsiteY47" fmla="*/ 2038662 h 2758190"/>
              <a:gd name="connsiteX48" fmla="*/ 3102964 w 4287187"/>
              <a:gd name="connsiteY48" fmla="*/ 2098623 h 2758190"/>
              <a:gd name="connsiteX49" fmla="*/ 3147934 w 4287187"/>
              <a:gd name="connsiteY49" fmla="*/ 2128603 h 2758190"/>
              <a:gd name="connsiteX50" fmla="*/ 3192905 w 4287187"/>
              <a:gd name="connsiteY50" fmla="*/ 2173574 h 2758190"/>
              <a:gd name="connsiteX51" fmla="*/ 3237875 w 4287187"/>
              <a:gd name="connsiteY51" fmla="*/ 2188564 h 2758190"/>
              <a:gd name="connsiteX52" fmla="*/ 3327816 w 4287187"/>
              <a:gd name="connsiteY52" fmla="*/ 2233534 h 2758190"/>
              <a:gd name="connsiteX53" fmla="*/ 3372787 w 4287187"/>
              <a:gd name="connsiteY53" fmla="*/ 2263515 h 2758190"/>
              <a:gd name="connsiteX54" fmla="*/ 3417757 w 4287187"/>
              <a:gd name="connsiteY54" fmla="*/ 2278505 h 2758190"/>
              <a:gd name="connsiteX55" fmla="*/ 3462727 w 4287187"/>
              <a:gd name="connsiteY55" fmla="*/ 2323475 h 2758190"/>
              <a:gd name="connsiteX56" fmla="*/ 3522688 w 4287187"/>
              <a:gd name="connsiteY56" fmla="*/ 2353456 h 2758190"/>
              <a:gd name="connsiteX57" fmla="*/ 3657600 w 4287187"/>
              <a:gd name="connsiteY57" fmla="*/ 2413416 h 2758190"/>
              <a:gd name="connsiteX58" fmla="*/ 3822491 w 4287187"/>
              <a:gd name="connsiteY58" fmla="*/ 2428406 h 2758190"/>
              <a:gd name="connsiteX59" fmla="*/ 3867462 w 4287187"/>
              <a:gd name="connsiteY59" fmla="*/ 2443397 h 2758190"/>
              <a:gd name="connsiteX60" fmla="*/ 3912432 w 4287187"/>
              <a:gd name="connsiteY60" fmla="*/ 2473377 h 2758190"/>
              <a:gd name="connsiteX61" fmla="*/ 3972393 w 4287187"/>
              <a:gd name="connsiteY61" fmla="*/ 2503357 h 2758190"/>
              <a:gd name="connsiteX62" fmla="*/ 4017364 w 4287187"/>
              <a:gd name="connsiteY62" fmla="*/ 2563318 h 2758190"/>
              <a:gd name="connsiteX63" fmla="*/ 4062334 w 4287187"/>
              <a:gd name="connsiteY63" fmla="*/ 2593298 h 2758190"/>
              <a:gd name="connsiteX64" fmla="*/ 4137285 w 4287187"/>
              <a:gd name="connsiteY64" fmla="*/ 2653259 h 2758190"/>
              <a:gd name="connsiteX65" fmla="*/ 4197246 w 4287187"/>
              <a:gd name="connsiteY65" fmla="*/ 2728210 h 2758190"/>
              <a:gd name="connsiteX66" fmla="*/ 4287187 w 4287187"/>
              <a:gd name="connsiteY66" fmla="*/ 2758190 h 275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287187" h="2758190">
                <a:moveTo>
                  <a:pt x="0" y="0"/>
                </a:moveTo>
                <a:cubicBezTo>
                  <a:pt x="49" y="296"/>
                  <a:pt x="20042" y="134994"/>
                  <a:pt x="29980" y="149902"/>
                </a:cubicBezTo>
                <a:cubicBezTo>
                  <a:pt x="39973" y="164892"/>
                  <a:pt x="60882" y="168628"/>
                  <a:pt x="74950" y="179882"/>
                </a:cubicBezTo>
                <a:cubicBezTo>
                  <a:pt x="85986" y="188711"/>
                  <a:pt x="94937" y="199869"/>
                  <a:pt x="104931" y="209862"/>
                </a:cubicBezTo>
                <a:cubicBezTo>
                  <a:pt x="115656" y="263488"/>
                  <a:pt x="111302" y="291184"/>
                  <a:pt x="149901" y="329783"/>
                </a:cubicBezTo>
                <a:cubicBezTo>
                  <a:pt x="165673" y="345555"/>
                  <a:pt x="238035" y="384705"/>
                  <a:pt x="254832" y="389744"/>
                </a:cubicBezTo>
                <a:cubicBezTo>
                  <a:pt x="283944" y="398478"/>
                  <a:pt x="315287" y="397362"/>
                  <a:pt x="344773" y="404734"/>
                </a:cubicBezTo>
                <a:cubicBezTo>
                  <a:pt x="375432" y="412399"/>
                  <a:pt x="404734" y="424721"/>
                  <a:pt x="434714" y="434715"/>
                </a:cubicBezTo>
                <a:cubicBezTo>
                  <a:pt x="454259" y="441230"/>
                  <a:pt x="474688" y="444708"/>
                  <a:pt x="494675" y="449705"/>
                </a:cubicBezTo>
                <a:cubicBezTo>
                  <a:pt x="505267" y="465593"/>
                  <a:pt x="533276" y="513976"/>
                  <a:pt x="554636" y="524656"/>
                </a:cubicBezTo>
                <a:cubicBezTo>
                  <a:pt x="573063" y="533869"/>
                  <a:pt x="594609" y="534649"/>
                  <a:pt x="614596" y="539646"/>
                </a:cubicBezTo>
                <a:cubicBezTo>
                  <a:pt x="625186" y="555530"/>
                  <a:pt x="653200" y="603918"/>
                  <a:pt x="674557" y="614597"/>
                </a:cubicBezTo>
                <a:cubicBezTo>
                  <a:pt x="702823" y="628730"/>
                  <a:pt x="734518" y="634584"/>
                  <a:pt x="764498" y="644577"/>
                </a:cubicBezTo>
                <a:cubicBezTo>
                  <a:pt x="779488" y="649574"/>
                  <a:pt x="795335" y="652501"/>
                  <a:pt x="809468" y="659567"/>
                </a:cubicBezTo>
                <a:lnTo>
                  <a:pt x="869429" y="689547"/>
                </a:lnTo>
                <a:cubicBezTo>
                  <a:pt x="879422" y="699541"/>
                  <a:pt x="887138" y="712516"/>
                  <a:pt x="899409" y="719528"/>
                </a:cubicBezTo>
                <a:cubicBezTo>
                  <a:pt x="943311" y="744615"/>
                  <a:pt x="986673" y="752586"/>
                  <a:pt x="1034321" y="764498"/>
                </a:cubicBezTo>
                <a:cubicBezTo>
                  <a:pt x="1049311" y="774492"/>
                  <a:pt x="1063177" y="786422"/>
                  <a:pt x="1079291" y="794479"/>
                </a:cubicBezTo>
                <a:cubicBezTo>
                  <a:pt x="1093424" y="801546"/>
                  <a:pt x="1111923" y="799598"/>
                  <a:pt x="1124262" y="809469"/>
                </a:cubicBezTo>
                <a:cubicBezTo>
                  <a:pt x="1221126" y="886959"/>
                  <a:pt x="1086176" y="831751"/>
                  <a:pt x="1199213" y="869429"/>
                </a:cubicBezTo>
                <a:cubicBezTo>
                  <a:pt x="1209206" y="879423"/>
                  <a:pt x="1217074" y="892139"/>
                  <a:pt x="1229193" y="899410"/>
                </a:cubicBezTo>
                <a:cubicBezTo>
                  <a:pt x="1242742" y="907540"/>
                  <a:pt x="1261825" y="904529"/>
                  <a:pt x="1274164" y="914400"/>
                </a:cubicBezTo>
                <a:cubicBezTo>
                  <a:pt x="1288232" y="925654"/>
                  <a:pt x="1290076" y="948116"/>
                  <a:pt x="1304144" y="959370"/>
                </a:cubicBezTo>
                <a:cubicBezTo>
                  <a:pt x="1316482" y="969241"/>
                  <a:pt x="1334981" y="967295"/>
                  <a:pt x="1349114" y="974361"/>
                </a:cubicBezTo>
                <a:cubicBezTo>
                  <a:pt x="1365228" y="982418"/>
                  <a:pt x="1378443" y="995403"/>
                  <a:pt x="1394085" y="1004341"/>
                </a:cubicBezTo>
                <a:cubicBezTo>
                  <a:pt x="1413487" y="1015428"/>
                  <a:pt x="1434059" y="1024328"/>
                  <a:pt x="1454046" y="1034321"/>
                </a:cubicBezTo>
                <a:cubicBezTo>
                  <a:pt x="1484026" y="1124263"/>
                  <a:pt x="1444053" y="1044315"/>
                  <a:pt x="1514006" y="1094282"/>
                </a:cubicBezTo>
                <a:cubicBezTo>
                  <a:pt x="1658042" y="1197165"/>
                  <a:pt x="1478137" y="1122300"/>
                  <a:pt x="1663908" y="1184223"/>
                </a:cubicBezTo>
                <a:lnTo>
                  <a:pt x="1753849" y="1214203"/>
                </a:lnTo>
                <a:lnTo>
                  <a:pt x="1798819" y="1229193"/>
                </a:lnTo>
                <a:cubicBezTo>
                  <a:pt x="1808813" y="1239187"/>
                  <a:pt x="1815567" y="1254211"/>
                  <a:pt x="1828800" y="1259174"/>
                </a:cubicBezTo>
                <a:cubicBezTo>
                  <a:pt x="1857259" y="1269846"/>
                  <a:pt x="1888937" y="1268203"/>
                  <a:pt x="1918741" y="1274164"/>
                </a:cubicBezTo>
                <a:cubicBezTo>
                  <a:pt x="1938943" y="1278204"/>
                  <a:pt x="1958714" y="1284157"/>
                  <a:pt x="1978701" y="1289154"/>
                </a:cubicBezTo>
                <a:cubicBezTo>
                  <a:pt x="2056678" y="1211177"/>
                  <a:pt x="2010945" y="1223650"/>
                  <a:pt x="2113613" y="1244183"/>
                </a:cubicBezTo>
                <a:cubicBezTo>
                  <a:pt x="2141497" y="1272068"/>
                  <a:pt x="2154663" y="1281315"/>
                  <a:pt x="2173573" y="1319134"/>
                </a:cubicBezTo>
                <a:cubicBezTo>
                  <a:pt x="2180640" y="1333267"/>
                  <a:pt x="2181497" y="1349972"/>
                  <a:pt x="2188564" y="1364105"/>
                </a:cubicBezTo>
                <a:cubicBezTo>
                  <a:pt x="2209434" y="1405844"/>
                  <a:pt x="2230363" y="1420894"/>
                  <a:pt x="2263514" y="1454046"/>
                </a:cubicBezTo>
                <a:cubicBezTo>
                  <a:pt x="2278538" y="1499115"/>
                  <a:pt x="2276199" y="1505243"/>
                  <a:pt x="2308485" y="1543987"/>
                </a:cubicBezTo>
                <a:cubicBezTo>
                  <a:pt x="2322056" y="1560273"/>
                  <a:pt x="2340440" y="1572223"/>
                  <a:pt x="2353455" y="1588957"/>
                </a:cubicBezTo>
                <a:cubicBezTo>
                  <a:pt x="2437644" y="1697200"/>
                  <a:pt x="2372452" y="1665244"/>
                  <a:pt x="2458387" y="1693888"/>
                </a:cubicBezTo>
                <a:cubicBezTo>
                  <a:pt x="2473377" y="1703882"/>
                  <a:pt x="2486798" y="1716772"/>
                  <a:pt x="2503357" y="1723869"/>
                </a:cubicBezTo>
                <a:cubicBezTo>
                  <a:pt x="2522293" y="1731985"/>
                  <a:pt x="2543442" y="1733438"/>
                  <a:pt x="2563318" y="1738859"/>
                </a:cubicBezTo>
                <a:cubicBezTo>
                  <a:pt x="2598413" y="1748430"/>
                  <a:pt x="2633272" y="1758846"/>
                  <a:pt x="2668249" y="1768839"/>
                </a:cubicBezTo>
                <a:cubicBezTo>
                  <a:pt x="2678242" y="1778833"/>
                  <a:pt x="2686470" y="1790980"/>
                  <a:pt x="2698229" y="1798820"/>
                </a:cubicBezTo>
                <a:cubicBezTo>
                  <a:pt x="2790561" y="1860375"/>
                  <a:pt x="2726490" y="1797444"/>
                  <a:pt x="2803160" y="1858780"/>
                </a:cubicBezTo>
                <a:cubicBezTo>
                  <a:pt x="2814196" y="1867609"/>
                  <a:pt x="2821834" y="1880281"/>
                  <a:pt x="2833141" y="1888761"/>
                </a:cubicBezTo>
                <a:cubicBezTo>
                  <a:pt x="2915611" y="1950613"/>
                  <a:pt x="2897941" y="1940341"/>
                  <a:pt x="2968052" y="1963711"/>
                </a:cubicBezTo>
                <a:cubicBezTo>
                  <a:pt x="3025791" y="2050322"/>
                  <a:pt x="2965276" y="1972039"/>
                  <a:pt x="3043003" y="2038662"/>
                </a:cubicBezTo>
                <a:cubicBezTo>
                  <a:pt x="3064464" y="2057057"/>
                  <a:pt x="3082977" y="2078636"/>
                  <a:pt x="3102964" y="2098623"/>
                </a:cubicBezTo>
                <a:cubicBezTo>
                  <a:pt x="3115703" y="2111362"/>
                  <a:pt x="3134094" y="2117070"/>
                  <a:pt x="3147934" y="2128603"/>
                </a:cubicBezTo>
                <a:cubicBezTo>
                  <a:pt x="3164220" y="2142175"/>
                  <a:pt x="3175266" y="2161815"/>
                  <a:pt x="3192905" y="2173574"/>
                </a:cubicBezTo>
                <a:cubicBezTo>
                  <a:pt x="3206052" y="2182339"/>
                  <a:pt x="3223742" y="2181498"/>
                  <a:pt x="3237875" y="2188564"/>
                </a:cubicBezTo>
                <a:cubicBezTo>
                  <a:pt x="3354110" y="2246681"/>
                  <a:pt x="3214783" y="2195856"/>
                  <a:pt x="3327816" y="2233534"/>
                </a:cubicBezTo>
                <a:cubicBezTo>
                  <a:pt x="3342806" y="2243528"/>
                  <a:pt x="3356673" y="2255458"/>
                  <a:pt x="3372787" y="2263515"/>
                </a:cubicBezTo>
                <a:cubicBezTo>
                  <a:pt x="3386920" y="2270581"/>
                  <a:pt x="3404610" y="2269740"/>
                  <a:pt x="3417757" y="2278505"/>
                </a:cubicBezTo>
                <a:cubicBezTo>
                  <a:pt x="3435396" y="2290264"/>
                  <a:pt x="3445477" y="2311153"/>
                  <a:pt x="3462727" y="2323475"/>
                </a:cubicBezTo>
                <a:cubicBezTo>
                  <a:pt x="3480911" y="2336464"/>
                  <a:pt x="3503286" y="2342369"/>
                  <a:pt x="3522688" y="2353456"/>
                </a:cubicBezTo>
                <a:cubicBezTo>
                  <a:pt x="3577293" y="2384659"/>
                  <a:pt x="3579792" y="2406343"/>
                  <a:pt x="3657600" y="2413416"/>
                </a:cubicBezTo>
                <a:lnTo>
                  <a:pt x="3822491" y="2428406"/>
                </a:lnTo>
                <a:cubicBezTo>
                  <a:pt x="3837481" y="2433403"/>
                  <a:pt x="3853329" y="2436330"/>
                  <a:pt x="3867462" y="2443397"/>
                </a:cubicBezTo>
                <a:cubicBezTo>
                  <a:pt x="3883576" y="2451454"/>
                  <a:pt x="3896790" y="2464439"/>
                  <a:pt x="3912432" y="2473377"/>
                </a:cubicBezTo>
                <a:cubicBezTo>
                  <a:pt x="3931834" y="2484464"/>
                  <a:pt x="3952406" y="2493364"/>
                  <a:pt x="3972393" y="2503357"/>
                </a:cubicBezTo>
                <a:cubicBezTo>
                  <a:pt x="3987383" y="2523344"/>
                  <a:pt x="3999698" y="2545652"/>
                  <a:pt x="4017364" y="2563318"/>
                </a:cubicBezTo>
                <a:cubicBezTo>
                  <a:pt x="4030103" y="2576057"/>
                  <a:pt x="4048266" y="2582044"/>
                  <a:pt x="4062334" y="2593298"/>
                </a:cubicBezTo>
                <a:cubicBezTo>
                  <a:pt x="4169124" y="2678732"/>
                  <a:pt x="3998879" y="2560991"/>
                  <a:pt x="4137285" y="2653259"/>
                </a:cubicBezTo>
                <a:cubicBezTo>
                  <a:pt x="4147877" y="2669147"/>
                  <a:pt x="4175886" y="2717530"/>
                  <a:pt x="4197246" y="2728210"/>
                </a:cubicBezTo>
                <a:cubicBezTo>
                  <a:pt x="4225512" y="2742343"/>
                  <a:pt x="4287187" y="2758190"/>
                  <a:pt x="4287187" y="2758190"/>
                </a:cubicBez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248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>
            <a:extLst>
              <a:ext uri="{FF2B5EF4-FFF2-40B4-BE49-F238E27FC236}">
                <a16:creationId xmlns:a16="http://schemas.microsoft.com/office/drawing/2014/main" id="{B8FB047C-C562-4DF8-A54B-376E0490F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700" y="609600"/>
            <a:ext cx="784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VNI-Times" pitchFamily="2" charset="0"/>
            </a:endParaRPr>
          </a:p>
        </p:txBody>
      </p:sp>
      <p:pic>
        <p:nvPicPr>
          <p:cNvPr id="186371" name="Picture 3" descr="thuydienhoabinh">
            <a:extLst>
              <a:ext uri="{FF2B5EF4-FFF2-40B4-BE49-F238E27FC236}">
                <a16:creationId xmlns:a16="http://schemas.microsoft.com/office/drawing/2014/main" id="{313706D2-9F16-420E-BE1B-07AC2B275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3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2" name="Picture 4" descr="Gian%20May1">
            <a:extLst>
              <a:ext uri="{FF2B5EF4-FFF2-40B4-BE49-F238E27FC236}">
                <a16:creationId xmlns:a16="http://schemas.microsoft.com/office/drawing/2014/main" id="{1BE14BA0-3ABB-4619-8A8B-5F4C66976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0"/>
            <a:ext cx="6013449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3" name="Text Box 5">
            <a:extLst>
              <a:ext uri="{FF2B5EF4-FFF2-40B4-BE49-F238E27FC236}">
                <a16:creationId xmlns:a16="http://schemas.microsoft.com/office/drawing/2014/main" id="{4D3BA3D1-6114-41A4-BF92-9041B08E2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533400"/>
            <a:ext cx="20637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 BÌNH</a:t>
            </a:r>
          </a:p>
        </p:txBody>
      </p:sp>
      <p:pic>
        <p:nvPicPr>
          <p:cNvPr id="186374" name="Picture 6" descr="55142921">
            <a:extLst>
              <a:ext uri="{FF2B5EF4-FFF2-40B4-BE49-F238E27FC236}">
                <a16:creationId xmlns:a16="http://schemas.microsoft.com/office/drawing/2014/main" id="{9C8C2751-DEC4-4B00-B365-71424BE6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91339"/>
            <a:ext cx="6013448" cy="326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5" name="Picture 7" descr="photo2">
            <a:extLst>
              <a:ext uri="{FF2B5EF4-FFF2-40B4-BE49-F238E27FC236}">
                <a16:creationId xmlns:a16="http://schemas.microsoft.com/office/drawing/2014/main" id="{6D8D6000-3824-42F9-AF5A-9AD2E9E0E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609599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6" name="Rectangle 8">
            <a:extLst>
              <a:ext uri="{FF2B5EF4-FFF2-40B4-BE49-F238E27FC236}">
                <a16:creationId xmlns:a16="http://schemas.microsoft.com/office/drawing/2014/main" id="{EF1BD5EA-5051-4ADF-A4AE-85FD5519B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175" y="6467721"/>
            <a:ext cx="753365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ĐIỆN SƠN LA LỚN NHẤT,  HIỆN ĐẠI NHẤT ĐÔNG NAM Á</a:t>
            </a:r>
          </a:p>
        </p:txBody>
      </p:sp>
      <p:sp>
        <p:nvSpPr>
          <p:cNvPr id="186377" name="Text Box 9">
            <a:extLst>
              <a:ext uri="{FF2B5EF4-FFF2-40B4-BE49-F238E27FC236}">
                <a16:creationId xmlns:a16="http://schemas.microsoft.com/office/drawing/2014/main" id="{ADBA9E81-7637-4172-9DA8-F7F79460B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850" y="3276601"/>
            <a:ext cx="4287907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MẠNH THỦY ĐIỆN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8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8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86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8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3" grpId="0" animBg="1"/>
      <p:bldP spid="186376" grpId="0" animBg="1"/>
      <p:bldP spid="18637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2" name="Picture 4" descr="sapa2">
            <a:extLst>
              <a:ext uri="{FF2B5EF4-FFF2-40B4-BE49-F238E27FC236}">
                <a16:creationId xmlns:a16="http://schemas.microsoft.com/office/drawing/2014/main" id="{CA0335BB-3DB0-430C-B4F3-2A9827A94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F6BAE5-192F-4896-900D-188C8FCC7D4D}"/>
              </a:ext>
            </a:extLst>
          </p:cNvPr>
          <p:cNvSpPr/>
          <p:nvPr/>
        </p:nvSpPr>
        <p:spPr>
          <a:xfrm>
            <a:off x="291548" y="530087"/>
            <a:ext cx="11569149" cy="1470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VỊ TRÍ ĐỊA LÍ VÀ GIỚI HẠN LÃNH THỔ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5C8756-7D41-40E5-85C9-55FE7008F6FC}"/>
              </a:ext>
            </a:extLst>
          </p:cNvPr>
          <p:cNvSpPr/>
          <p:nvPr/>
        </p:nvSpPr>
        <p:spPr>
          <a:xfrm>
            <a:off x="198783" y="2531165"/>
            <a:ext cx="11661914" cy="1974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ĐIỀU KIỆN TỰ NHIÊN VÀ TÀI NGUYÊN THIÊN NHIÊN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68B0AD-CFE8-4CB8-AE85-FE967AD9C640}"/>
              </a:ext>
            </a:extLst>
          </p:cNvPr>
          <p:cNvSpPr/>
          <p:nvPr/>
        </p:nvSpPr>
        <p:spPr>
          <a:xfrm>
            <a:off x="198783" y="5168348"/>
            <a:ext cx="11555896" cy="1470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ĐẶC ĐIỂM DÂN CƯ, XÃ HỘI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Học sinh tự học )</a:t>
            </a:r>
          </a:p>
        </p:txBody>
      </p:sp>
    </p:spTree>
    <p:extLst>
      <p:ext uri="{BB962C8B-B14F-4D97-AF65-F5344CB8AC3E}">
        <p14:creationId xmlns:p14="http://schemas.microsoft.com/office/powerpoint/2010/main" val="222989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01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AA677D9D-D411-4594-A491-E456602A7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743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37573" name="Picture 5" descr="Uong%20Bi">
            <a:extLst>
              <a:ext uri="{FF2B5EF4-FFF2-40B4-BE49-F238E27FC236}">
                <a16:creationId xmlns:a16="http://schemas.microsoft.com/office/drawing/2014/main" id="{DB627E28-40AE-4724-98C2-238175EFE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5" name="Picture 7" descr="Photo_Download">
            <a:extLst>
              <a:ext uri="{FF2B5EF4-FFF2-40B4-BE49-F238E27FC236}">
                <a16:creationId xmlns:a16="http://schemas.microsoft.com/office/drawing/2014/main" id="{1800CDAE-6E72-4BF4-99BD-AAF4843AB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8" name="Rectangle 10">
            <a:extLst>
              <a:ext uri="{FF2B5EF4-FFF2-40B4-BE49-F238E27FC236}">
                <a16:creationId xmlns:a16="http://schemas.microsoft.com/office/drawing/2014/main" id="{E38BFE82-76C6-4CCA-8BBB-E00EB9DD6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81000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NHIỆT ĐIỆN UÔNG BÍ, CẨM PHẢ</a:t>
            </a:r>
          </a:p>
        </p:txBody>
      </p:sp>
      <p:pic>
        <p:nvPicPr>
          <p:cNvPr id="237601" name="Picture 33" descr="benh-bui-phoi-than">
            <a:extLst>
              <a:ext uri="{FF2B5EF4-FFF2-40B4-BE49-F238E27FC236}">
                <a16:creationId xmlns:a16="http://schemas.microsoft.com/office/drawing/2014/main" id="{66F307A5-47D1-442A-A9EC-D2D9C2C41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594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602" name="Text Box 34">
            <a:extLst>
              <a:ext uri="{FF2B5EF4-FFF2-40B4-BE49-F238E27FC236}">
                <a16:creationId xmlns:a16="http://schemas.microsoft.com/office/drawing/2014/main" id="{EEE532E1-D1CB-45C4-8519-FCB900134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200401"/>
            <a:ext cx="71628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  <a:latin typeface="Times New Roman" panose="02020603050405020304" pitchFamily="18" charset="0"/>
              </a:rPr>
              <a:t>  Phát triển công nghiệp khai khoáng, nhiệt điện.</a:t>
            </a:r>
            <a:endParaRPr lang="en-US" altLang="en-US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3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37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3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60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2812E5AD-32DF-4B14-BFAF-74503CD7E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850" y="2743200"/>
            <a:ext cx="1155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VNI-Times" pitchFamily="2" charset="0"/>
            </a:endParaRP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DDDA804E-0C4B-42A9-9D0E-F2FF706BC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3450" y="1295400"/>
            <a:ext cx="379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VNI-Times" pitchFamily="2" charset="0"/>
            </a:endParaRPr>
          </a:p>
        </p:txBody>
      </p:sp>
      <p:pic>
        <p:nvPicPr>
          <p:cNvPr id="184324" name="Picture 4" descr="Mùa đông năm nay Sapa không có tuyết rơi">
            <a:extLst>
              <a:ext uri="{FF2B5EF4-FFF2-40B4-BE49-F238E27FC236}">
                <a16:creationId xmlns:a16="http://schemas.microsoft.com/office/drawing/2014/main" id="{7471F553-7A16-454E-A000-59D671F3A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60134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5" name="Picture 5" descr="ANd9GcSSGemZGcXOeMxc4hbCaFc0azahyA1ohnF2I9qLVRo_mx2lJKPE5w">
            <a:extLst>
              <a:ext uri="{FF2B5EF4-FFF2-40B4-BE49-F238E27FC236}">
                <a16:creationId xmlns:a16="http://schemas.microsoft.com/office/drawing/2014/main" id="{5EF302D2-8EF8-4D62-B89E-BED7860E3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18530"/>
            <a:ext cx="6056243" cy="353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6" descr="Sapa-tuyet-2">
            <a:extLst>
              <a:ext uri="{FF2B5EF4-FFF2-40B4-BE49-F238E27FC236}">
                <a16:creationId xmlns:a16="http://schemas.microsoft.com/office/drawing/2014/main" id="{5FCEC99B-3F61-4D19-94D1-77CCBD6C7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242" y="0"/>
            <a:ext cx="6053207" cy="353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7" name="Picture 7" descr="20130411092631_16112">
            <a:extLst>
              <a:ext uri="{FF2B5EF4-FFF2-40B4-BE49-F238E27FC236}">
                <a16:creationId xmlns:a16="http://schemas.microsoft.com/office/drawing/2014/main" id="{A526B817-7BE5-4AB8-99BB-BC8DD3F5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34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8" name="Text Box 8">
            <a:extLst>
              <a:ext uri="{FF2B5EF4-FFF2-40B4-BE49-F238E27FC236}">
                <a16:creationId xmlns:a16="http://schemas.microsoft.com/office/drawing/2014/main" id="{BFFFF4D7-2FFF-4AEE-8AAB-895CF7474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350" y="3124201"/>
            <a:ext cx="6650659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nhiệt đới ẩm, có </a:t>
            </a:r>
            <a:r>
              <a:rPr lang="en-US" altLang="en-US" sz="28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đông lạnh.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287A82-3462-4636-A058-AA726F8D69F6}"/>
              </a:ext>
            </a:extLst>
          </p:cNvPr>
          <p:cNvSpPr/>
          <p:nvPr/>
        </p:nvSpPr>
        <p:spPr>
          <a:xfrm>
            <a:off x="4691270" y="344557"/>
            <a:ext cx="2822713" cy="1139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Bắc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8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84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8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>
            <a:extLst>
              <a:ext uri="{FF2B5EF4-FFF2-40B4-BE49-F238E27FC236}">
                <a16:creationId xmlns:a16="http://schemas.microsoft.com/office/drawing/2014/main" id="{75CCCFE1-4AFD-465A-A604-991E09876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743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579" name="Text Box 3">
            <a:extLst>
              <a:ext uri="{FF2B5EF4-FFF2-40B4-BE49-F238E27FC236}">
                <a16:creationId xmlns:a16="http://schemas.microsoft.com/office/drawing/2014/main" id="{C393852F-F035-40F2-A2C0-6AB9B8643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295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93895" name="Picture 7" descr="3(14)">
            <a:extLst>
              <a:ext uri="{FF2B5EF4-FFF2-40B4-BE49-F238E27FC236}">
                <a16:creationId xmlns:a16="http://schemas.microsoft.com/office/drawing/2014/main" id="{88B843D7-4C28-4FA3-85FB-C283441A7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" y="3498574"/>
            <a:ext cx="582764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6" descr="20090512_21">
            <a:extLst>
              <a:ext uri="{FF2B5EF4-FFF2-40B4-BE49-F238E27FC236}">
                <a16:creationId xmlns:a16="http://schemas.microsoft.com/office/drawing/2014/main" id="{04E310B1-2B17-452B-9466-41C7A533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6324600" cy="68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905" name="Picture 17" descr="16-photo(4)">
            <a:extLst>
              <a:ext uri="{FF2B5EF4-FFF2-40B4-BE49-F238E27FC236}">
                <a16:creationId xmlns:a16="http://schemas.microsoft.com/office/drawing/2014/main" id="{B5C03D07-B337-4386-B51D-8CB80B00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7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907" name="Text Box 19">
            <a:extLst>
              <a:ext uri="{FF2B5EF4-FFF2-40B4-BE49-F238E27FC236}">
                <a16:creationId xmlns:a16="http://schemas.microsoft.com/office/drawing/2014/main" id="{7BAB2454-B260-4B28-B0FF-5DC58DE0C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04" y="152401"/>
            <a:ext cx="53836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Khí hậu nhiệt đới ẩm có </a:t>
            </a:r>
            <a:r>
              <a:rPr lang="en-US" alt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mùa đông ít lạnh hơn.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2F43CB1-8C6B-4278-B365-FC3E17E01682}"/>
              </a:ext>
            </a:extLst>
          </p:cNvPr>
          <p:cNvCxnSpPr>
            <a:cxnSpLocks/>
          </p:cNvCxnSpPr>
          <p:nvPr/>
        </p:nvCxnSpPr>
        <p:spPr>
          <a:xfrm flipH="1" flipV="1">
            <a:off x="5178288" y="722196"/>
            <a:ext cx="1818860" cy="4340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6A79A7B-8CFF-43D5-9A78-487C93AF7A82}"/>
              </a:ext>
            </a:extLst>
          </p:cNvPr>
          <p:cNvSpPr/>
          <p:nvPr/>
        </p:nvSpPr>
        <p:spPr>
          <a:xfrm>
            <a:off x="1683026" y="3048000"/>
            <a:ext cx="2902226" cy="1073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Bắc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93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3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9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07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338" name="Group 2">
            <a:extLst>
              <a:ext uri="{FF2B5EF4-FFF2-40B4-BE49-F238E27FC236}">
                <a16:creationId xmlns:a16="http://schemas.microsoft.com/office/drawing/2014/main" id="{9759DB15-77EC-45CE-9B24-5F3A87D4E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553201"/>
              </p:ext>
            </p:extLst>
          </p:nvPr>
        </p:nvGraphicFramePr>
        <p:xfrm>
          <a:off x="251791" y="115887"/>
          <a:ext cx="11728174" cy="6626227"/>
        </p:xfrm>
        <a:graphic>
          <a:graphicData uri="http://schemas.openxmlformats.org/drawingml/2006/table">
            <a:tbl>
              <a:tblPr/>
              <a:tblGrid>
                <a:gridCol w="1075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3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9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79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26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 Bắc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 Bắc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576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1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 hậu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43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 nguyên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23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Thế mạnh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kinh tế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02" name="Text Box 30">
            <a:extLst>
              <a:ext uri="{FF2B5EF4-FFF2-40B4-BE49-F238E27FC236}">
                <a16:creationId xmlns:a16="http://schemas.microsoft.com/office/drawing/2014/main" id="{4AC9D208-64FC-4423-A43E-F740CD6DD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838201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2367" name="Text Box 31">
            <a:extLst>
              <a:ext uri="{FF2B5EF4-FFF2-40B4-BE49-F238E27FC236}">
                <a16:creationId xmlns:a16="http://schemas.microsoft.com/office/drawing/2014/main" id="{539140A0-F9BB-4DB8-BA6B-C34391AD5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9737" y="914401"/>
            <a:ext cx="5057706" cy="14465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0000"/>
              </a:buClr>
              <a:buSzPct val="120000"/>
              <a:defRPr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120000"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120000"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704" name="Text Box 32">
            <a:extLst>
              <a:ext uri="{FF2B5EF4-FFF2-40B4-BE49-F238E27FC236}">
                <a16:creationId xmlns:a16="http://schemas.microsoft.com/office/drawing/2014/main" id="{1FD46F93-0A46-44B1-81C5-265242453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914401"/>
            <a:ext cx="3200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4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2369" name="Text Box 33">
            <a:extLst>
              <a:ext uri="{FF2B5EF4-FFF2-40B4-BE49-F238E27FC236}">
                <a16:creationId xmlns:a16="http://schemas.microsoft.com/office/drawing/2014/main" id="{FC6EB036-C423-47E9-90BB-F88D8248B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497" y="1099930"/>
            <a:ext cx="3607904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0000"/>
              </a:buClr>
              <a:buSzPct val="120000"/>
              <a:defRPr/>
            </a:pPr>
            <a:r>
              <a:rPr lang="en-US" sz="2000" b="1" dirty="0">
                <a:latin typeface="Tahoma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hướng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TB – ĐN..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370" name="Text Box 34">
            <a:extLst>
              <a:ext uri="{FF2B5EF4-FFF2-40B4-BE49-F238E27FC236}">
                <a16:creationId xmlns:a16="http://schemas.microsoft.com/office/drawing/2014/main" id="{83739DEB-BD60-46CE-9301-E417FA4D0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322" y="2438401"/>
            <a:ext cx="3352800" cy="8239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FF0000"/>
              </a:buClr>
              <a:buSzPct val="120000"/>
              <a:defRPr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2371" name="Text Box 35">
            <a:extLst>
              <a:ext uri="{FF2B5EF4-FFF2-40B4-BE49-F238E27FC236}">
                <a16:creationId xmlns:a16="http://schemas.microsoft.com/office/drawing/2014/main" id="{76B79A52-A596-4741-9984-3E51A41C9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871" y="2514601"/>
            <a:ext cx="4174434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0000"/>
              </a:buClr>
              <a:buSzPct val="120000"/>
              <a:defRPr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đến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sớm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kéo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TB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372" name="Text Box 36">
            <a:extLst>
              <a:ext uri="{FF2B5EF4-FFF2-40B4-BE49-F238E27FC236}">
                <a16:creationId xmlns:a16="http://schemas.microsoft.com/office/drawing/2014/main" id="{079C4818-A44F-42E8-AD8B-89121F7C5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4322" y="3429001"/>
            <a:ext cx="3468756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0000"/>
              </a:buClr>
              <a:buSzPct val="120000"/>
              <a:defRPr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373" name="Text Box 37">
            <a:extLst>
              <a:ext uri="{FF2B5EF4-FFF2-40B4-BE49-F238E27FC236}">
                <a16:creationId xmlns:a16="http://schemas.microsoft.com/office/drawing/2014/main" id="{9AC49FF7-0E7B-43F4-AF41-54D69797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9738" y="3429001"/>
            <a:ext cx="504976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FF0000"/>
              </a:buClr>
              <a:buSzPct val="120000"/>
              <a:defRPr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Than,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42374" name="Text Box 38">
            <a:extLst>
              <a:ext uri="{FF2B5EF4-FFF2-40B4-BE49-F238E27FC236}">
                <a16:creationId xmlns:a16="http://schemas.microsoft.com/office/drawing/2014/main" id="{845AA0AD-B121-48E4-89E0-FC5148288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748" y="4724401"/>
            <a:ext cx="3538330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375" name="Text Box 39">
            <a:extLst>
              <a:ext uri="{FF2B5EF4-FFF2-40B4-BE49-F238E27FC236}">
                <a16:creationId xmlns:a16="http://schemas.microsoft.com/office/drawing/2014/main" id="{D0524C61-BADD-49B4-A0BB-89584B60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635" y="4651177"/>
            <a:ext cx="4921871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latin typeface="Times New Roman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4291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2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2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42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42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42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14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1000"/>
                                        <p:tgtEl>
                                          <p:spTgt spid="14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14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142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1000"/>
                                        <p:tgtEl>
                                          <p:spTgt spid="14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69" grpId="0" build="allAtOnce"/>
      <p:bldP spid="142370" grpId="0"/>
      <p:bldP spid="142371" grpId="0"/>
      <p:bldP spid="142372" grpId="0"/>
      <p:bldP spid="142373" grpId="0"/>
      <p:bldP spid="142374" grpId="0"/>
      <p:bldP spid="14237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h-du-lich-15943313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06" y="103031"/>
            <a:ext cx="9525000" cy="647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35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Doi bat up">
            <a:extLst>
              <a:ext uri="{FF2B5EF4-FFF2-40B4-BE49-F238E27FC236}">
                <a16:creationId xmlns:a16="http://schemas.microsoft.com/office/drawing/2014/main" id="{C613C4C9-F1D9-4E22-B468-B087D4285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79" y="0"/>
            <a:ext cx="10612191" cy="6858000"/>
          </a:xfrm>
          <a:prstGeom prst="rect">
            <a:avLst/>
          </a:prstGeom>
          <a:noFill/>
          <a:ln w="57150" cmpd="thinThick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79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568058F1-CB74-4863-A159-198FC1A51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0525" y="17875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96963" name="Picture 3" descr="1343383680-sat-lo-dat1">
            <a:extLst>
              <a:ext uri="{FF2B5EF4-FFF2-40B4-BE49-F238E27FC236}">
                <a16:creationId xmlns:a16="http://schemas.microsoft.com/office/drawing/2014/main" id="{145EE313-C2AC-4D38-813D-7B835EEA0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594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4" name="Picture 4" descr="532759942012083122201651">
            <a:extLst>
              <a:ext uri="{FF2B5EF4-FFF2-40B4-BE49-F238E27FC236}">
                <a16:creationId xmlns:a16="http://schemas.microsoft.com/office/drawing/2014/main" id="{0529BB1D-4FB6-490E-9FC0-D64F7074A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6"/>
            <a:ext cx="617855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65" name="Picture 5" descr="ImageView">
            <a:extLst>
              <a:ext uri="{FF2B5EF4-FFF2-40B4-BE49-F238E27FC236}">
                <a16:creationId xmlns:a16="http://schemas.microsoft.com/office/drawing/2014/main" id="{B10DA7D1-01EB-4EBA-80B2-7DD3E63CD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3505200"/>
            <a:ext cx="5943599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6" name="Text Box 6">
            <a:extLst>
              <a:ext uri="{FF2B5EF4-FFF2-40B4-BE49-F238E27FC236}">
                <a16:creationId xmlns:a16="http://schemas.microsoft.com/office/drawing/2014/main" id="{A7319389-0E13-491D-B1D5-9F677C6B8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09601"/>
            <a:ext cx="30480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LŨ QUÉT, LỞ ĐẤT</a:t>
            </a:r>
            <a:r>
              <a:rPr lang="en-US" altLang="en-US" sz="280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96967" name="Picture 7" descr="2">
            <a:extLst>
              <a:ext uri="{FF2B5EF4-FFF2-40B4-BE49-F238E27FC236}">
                <a16:creationId xmlns:a16="http://schemas.microsoft.com/office/drawing/2014/main" id="{8A1DD1AA-69D1-4C30-9C50-177888C00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6172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8" name="Text Box 8">
            <a:extLst>
              <a:ext uri="{FF2B5EF4-FFF2-40B4-BE49-F238E27FC236}">
                <a16:creationId xmlns:a16="http://schemas.microsoft.com/office/drawing/2014/main" id="{43B6BA24-09A4-48CA-A58A-068B99815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343400"/>
            <a:ext cx="152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RÉT HẠI</a:t>
            </a:r>
          </a:p>
        </p:txBody>
      </p:sp>
      <p:sp>
        <p:nvSpPr>
          <p:cNvPr id="296975" name="Text Box 15">
            <a:extLst>
              <a:ext uri="{FF2B5EF4-FFF2-40B4-BE49-F238E27FC236}">
                <a16:creationId xmlns:a16="http://schemas.microsoft.com/office/drawing/2014/main" id="{D6A7E132-3031-439D-9AB1-59EA6EBA5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88" y="3124200"/>
            <a:ext cx="1182093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Địa hình bị chia cắt, thời tiết diễn biến thất thường, đất đai bị xói mòn, sạt lở, lũ quét,..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9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96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6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96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96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96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296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66" grpId="0" animBg="1"/>
      <p:bldP spid="29696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5">
            <a:extLst>
              <a:ext uri="{FF2B5EF4-FFF2-40B4-BE49-F238E27FC236}">
                <a16:creationId xmlns:a16="http://schemas.microsoft.com/office/drawing/2014/main" id="{15C66722-D102-44EE-92F8-CC87EDFA4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1747" name="Text Box 6">
            <a:extLst>
              <a:ext uri="{FF2B5EF4-FFF2-40B4-BE49-F238E27FC236}">
                <a16:creationId xmlns:a16="http://schemas.microsoft.com/office/drawing/2014/main" id="{01DB5BEF-72C9-405C-8D20-CE381C3E0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47823" name="Picture 15" descr="5_hien2274-450">
            <a:extLst>
              <a:ext uri="{FF2B5EF4-FFF2-40B4-BE49-F238E27FC236}">
                <a16:creationId xmlns:a16="http://schemas.microsoft.com/office/drawing/2014/main" id="{0066071F-7D50-4899-BB12-D3DF34315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37" name="Picture 29" descr="anh%20Dap">
            <a:extLst>
              <a:ext uri="{FF2B5EF4-FFF2-40B4-BE49-F238E27FC236}">
                <a16:creationId xmlns:a16="http://schemas.microsoft.com/office/drawing/2014/main" id="{24C3EE9B-25A8-4B2E-86D2-CDE9C9416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39" name="Picture 31" descr="than">
            <a:extLst>
              <a:ext uri="{FF2B5EF4-FFF2-40B4-BE49-F238E27FC236}">
                <a16:creationId xmlns:a16="http://schemas.microsoft.com/office/drawing/2014/main" id="{2F7CF4BC-93D3-4E13-AB77-D2BF959FC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41" name="Picture 33" descr="vungmo6_59352">
            <a:extLst>
              <a:ext uri="{FF2B5EF4-FFF2-40B4-BE49-F238E27FC236}">
                <a16:creationId xmlns:a16="http://schemas.microsoft.com/office/drawing/2014/main" id="{6A57151B-3672-4208-90F2-38157F6A8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42" name="Text Box 34">
            <a:extLst>
              <a:ext uri="{FF2B5EF4-FFF2-40B4-BE49-F238E27FC236}">
                <a16:creationId xmlns:a16="http://schemas.microsoft.com/office/drawing/2014/main" id="{DDBE39A8-C70B-4C70-8C7B-3DCECEB0D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124201"/>
            <a:ext cx="77724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Trữ lượng khoáng sản nhỏ, khai khai thác phức tạp.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47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4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4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47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4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4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au1-3722-1501732000">
            <a:extLst>
              <a:ext uri="{FF2B5EF4-FFF2-40B4-BE49-F238E27FC236}">
                <a16:creationId xmlns:a16="http://schemas.microsoft.com/office/drawing/2014/main" id="{3764E344-DE65-4A40-AA1D-A31BF2C59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34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vov_lu_quet_o_tay_bac_21_adjh">
            <a:extLst>
              <a:ext uri="{FF2B5EF4-FFF2-40B4-BE49-F238E27FC236}">
                <a16:creationId xmlns:a16="http://schemas.microsoft.com/office/drawing/2014/main" id="{65606896-B7EF-49CA-A445-6090DB44B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0"/>
            <a:ext cx="60197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0"/>
            <a:ext cx="12196233" cy="677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0"/>
            <a:ext cx="2438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LŨ QUÉT</a:t>
            </a:r>
          </a:p>
        </p:txBody>
      </p:sp>
    </p:spTree>
    <p:extLst>
      <p:ext uri="{BB962C8B-B14F-4D97-AF65-F5344CB8AC3E}">
        <p14:creationId xmlns:p14="http://schemas.microsoft.com/office/powerpoint/2010/main" val="37308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IMAGE0002">
            <a:extLst>
              <a:ext uri="{FF2B5EF4-FFF2-40B4-BE49-F238E27FC236}">
                <a16:creationId xmlns:a16="http://schemas.microsoft.com/office/drawing/2014/main" id="{F81B8795-DA50-471F-BF14-8B571D6FA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228600"/>
            <a:ext cx="4956175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20" name="Freeform 12">
            <a:extLst>
              <a:ext uri="{FF2B5EF4-FFF2-40B4-BE49-F238E27FC236}">
                <a16:creationId xmlns:a16="http://schemas.microsoft.com/office/drawing/2014/main" id="{43F31812-0D17-4799-8149-D4410AC31FBD}"/>
              </a:ext>
            </a:extLst>
          </p:cNvPr>
          <p:cNvSpPr>
            <a:spLocks/>
          </p:cNvSpPr>
          <p:nvPr/>
        </p:nvSpPr>
        <p:spPr bwMode="auto">
          <a:xfrm>
            <a:off x="5924550" y="346075"/>
            <a:ext cx="2667000" cy="1193800"/>
          </a:xfrm>
          <a:custGeom>
            <a:avLst/>
            <a:gdLst>
              <a:gd name="T0" fmla="*/ 2147483646 w 1680"/>
              <a:gd name="T1" fmla="*/ 2147483646 h 752"/>
              <a:gd name="T2" fmla="*/ 2147483646 w 1680"/>
              <a:gd name="T3" fmla="*/ 2147483646 h 752"/>
              <a:gd name="T4" fmla="*/ 2147483646 w 1680"/>
              <a:gd name="T5" fmla="*/ 2147483646 h 752"/>
              <a:gd name="T6" fmla="*/ 2147483646 w 1680"/>
              <a:gd name="T7" fmla="*/ 2147483646 h 752"/>
              <a:gd name="T8" fmla="*/ 2147483646 w 1680"/>
              <a:gd name="T9" fmla="*/ 2147483646 h 752"/>
              <a:gd name="T10" fmla="*/ 2147483646 w 1680"/>
              <a:gd name="T11" fmla="*/ 2147483646 h 752"/>
              <a:gd name="T12" fmla="*/ 2147483646 w 1680"/>
              <a:gd name="T13" fmla="*/ 2147483646 h 752"/>
              <a:gd name="T14" fmla="*/ 2147483646 w 1680"/>
              <a:gd name="T15" fmla="*/ 2147483646 h 752"/>
              <a:gd name="T16" fmla="*/ 2147483646 w 1680"/>
              <a:gd name="T17" fmla="*/ 2147483646 h 752"/>
              <a:gd name="T18" fmla="*/ 2147483646 w 1680"/>
              <a:gd name="T19" fmla="*/ 2147483646 h 752"/>
              <a:gd name="T20" fmla="*/ 2147483646 w 1680"/>
              <a:gd name="T21" fmla="*/ 2147483646 h 752"/>
              <a:gd name="T22" fmla="*/ 2147483646 w 1680"/>
              <a:gd name="T23" fmla="*/ 2147483646 h 752"/>
              <a:gd name="T24" fmla="*/ 2147483646 w 1680"/>
              <a:gd name="T25" fmla="*/ 0 h 752"/>
              <a:gd name="T26" fmla="*/ 2147483646 w 1680"/>
              <a:gd name="T27" fmla="*/ 2147483646 h 752"/>
              <a:gd name="T28" fmla="*/ 2147483646 w 1680"/>
              <a:gd name="T29" fmla="*/ 2147483646 h 752"/>
              <a:gd name="T30" fmla="*/ 2147483646 w 1680"/>
              <a:gd name="T31" fmla="*/ 2147483646 h 752"/>
              <a:gd name="T32" fmla="*/ 2147483646 w 1680"/>
              <a:gd name="T33" fmla="*/ 2147483646 h 752"/>
              <a:gd name="T34" fmla="*/ 2147483646 w 1680"/>
              <a:gd name="T35" fmla="*/ 2147483646 h 752"/>
              <a:gd name="T36" fmla="*/ 2147483646 w 1680"/>
              <a:gd name="T37" fmla="*/ 2147483646 h 752"/>
              <a:gd name="T38" fmla="*/ 2147483646 w 1680"/>
              <a:gd name="T39" fmla="*/ 2147483646 h 752"/>
              <a:gd name="T40" fmla="*/ 2147483646 w 1680"/>
              <a:gd name="T41" fmla="*/ 2147483646 h 752"/>
              <a:gd name="T42" fmla="*/ 2147483646 w 1680"/>
              <a:gd name="T43" fmla="*/ 2147483646 h 752"/>
              <a:gd name="T44" fmla="*/ 2147483646 w 1680"/>
              <a:gd name="T45" fmla="*/ 2147483646 h 752"/>
              <a:gd name="T46" fmla="*/ 2147483646 w 1680"/>
              <a:gd name="T47" fmla="*/ 2147483646 h 752"/>
              <a:gd name="T48" fmla="*/ 2147483646 w 1680"/>
              <a:gd name="T49" fmla="*/ 2147483646 h 752"/>
              <a:gd name="T50" fmla="*/ 2147483646 w 1680"/>
              <a:gd name="T51" fmla="*/ 2147483646 h 752"/>
              <a:gd name="T52" fmla="*/ 2147483646 w 1680"/>
              <a:gd name="T53" fmla="*/ 2147483646 h 752"/>
              <a:gd name="T54" fmla="*/ 2147483646 w 1680"/>
              <a:gd name="T55" fmla="*/ 2147483646 h 752"/>
              <a:gd name="T56" fmla="*/ 2147483646 w 1680"/>
              <a:gd name="T57" fmla="*/ 2147483646 h 752"/>
              <a:gd name="T58" fmla="*/ 2147483646 w 1680"/>
              <a:gd name="T59" fmla="*/ 2147483646 h 752"/>
              <a:gd name="T60" fmla="*/ 2147483646 w 1680"/>
              <a:gd name="T61" fmla="*/ 2147483646 h 752"/>
              <a:gd name="T62" fmla="*/ 2147483646 w 1680"/>
              <a:gd name="T63" fmla="*/ 2147483646 h 752"/>
              <a:gd name="T64" fmla="*/ 2147483646 w 1680"/>
              <a:gd name="T65" fmla="*/ 2147483646 h 752"/>
              <a:gd name="T66" fmla="*/ 2147483646 w 1680"/>
              <a:gd name="T67" fmla="*/ 2147483646 h 752"/>
              <a:gd name="T68" fmla="*/ 2147483646 w 1680"/>
              <a:gd name="T69" fmla="*/ 2147483646 h 752"/>
              <a:gd name="T70" fmla="*/ 2147483646 w 1680"/>
              <a:gd name="T71" fmla="*/ 2147483646 h 752"/>
              <a:gd name="T72" fmla="*/ 2147483646 w 1680"/>
              <a:gd name="T73" fmla="*/ 2147483646 h 752"/>
              <a:gd name="T74" fmla="*/ 2147483646 w 1680"/>
              <a:gd name="T75" fmla="*/ 2147483646 h 752"/>
              <a:gd name="T76" fmla="*/ 2147483646 w 1680"/>
              <a:gd name="T77" fmla="*/ 2147483646 h 752"/>
              <a:gd name="T78" fmla="*/ 2147483646 w 1680"/>
              <a:gd name="T79" fmla="*/ 2147483646 h 752"/>
              <a:gd name="T80" fmla="*/ 2147483646 w 1680"/>
              <a:gd name="T81" fmla="*/ 2147483646 h 752"/>
              <a:gd name="T82" fmla="*/ 2147483646 w 1680"/>
              <a:gd name="T83" fmla="*/ 2147483646 h 752"/>
              <a:gd name="T84" fmla="*/ 2147483646 w 1680"/>
              <a:gd name="T85" fmla="*/ 2147483646 h 752"/>
              <a:gd name="T86" fmla="*/ 2147483646 w 1680"/>
              <a:gd name="T87" fmla="*/ 2147483646 h 752"/>
              <a:gd name="T88" fmla="*/ 2147483646 w 1680"/>
              <a:gd name="T89" fmla="*/ 2147483646 h 752"/>
              <a:gd name="T90" fmla="*/ 2147483646 w 1680"/>
              <a:gd name="T91" fmla="*/ 2147483646 h 752"/>
              <a:gd name="T92" fmla="*/ 2147483646 w 1680"/>
              <a:gd name="T93" fmla="*/ 2147483646 h 752"/>
              <a:gd name="T94" fmla="*/ 2147483646 w 1680"/>
              <a:gd name="T95" fmla="*/ 2147483646 h 752"/>
              <a:gd name="T96" fmla="*/ 2147483646 w 1680"/>
              <a:gd name="T97" fmla="*/ 2147483646 h 752"/>
              <a:gd name="T98" fmla="*/ 2147483646 w 1680"/>
              <a:gd name="T99" fmla="*/ 2147483646 h 75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680" h="752">
                <a:moveTo>
                  <a:pt x="1680" y="452"/>
                </a:moveTo>
                <a:cubicBezTo>
                  <a:pt x="1658" y="459"/>
                  <a:pt x="1631" y="448"/>
                  <a:pt x="1612" y="436"/>
                </a:cubicBezTo>
                <a:cubicBezTo>
                  <a:pt x="1560" y="449"/>
                  <a:pt x="1580" y="443"/>
                  <a:pt x="1552" y="452"/>
                </a:cubicBezTo>
                <a:cubicBezTo>
                  <a:pt x="1528" y="449"/>
                  <a:pt x="1521" y="443"/>
                  <a:pt x="1500" y="436"/>
                </a:cubicBezTo>
                <a:cubicBezTo>
                  <a:pt x="1483" y="447"/>
                  <a:pt x="1480" y="443"/>
                  <a:pt x="1464" y="432"/>
                </a:cubicBezTo>
                <a:cubicBezTo>
                  <a:pt x="1463" y="428"/>
                  <a:pt x="1464" y="421"/>
                  <a:pt x="1460" y="420"/>
                </a:cubicBezTo>
                <a:cubicBezTo>
                  <a:pt x="1452" y="418"/>
                  <a:pt x="1444" y="425"/>
                  <a:pt x="1436" y="424"/>
                </a:cubicBezTo>
                <a:cubicBezTo>
                  <a:pt x="1423" y="423"/>
                  <a:pt x="1409" y="408"/>
                  <a:pt x="1396" y="404"/>
                </a:cubicBezTo>
                <a:cubicBezTo>
                  <a:pt x="1387" y="358"/>
                  <a:pt x="1331" y="352"/>
                  <a:pt x="1292" y="348"/>
                </a:cubicBezTo>
                <a:cubicBezTo>
                  <a:pt x="1281" y="331"/>
                  <a:pt x="1272" y="326"/>
                  <a:pt x="1296" y="320"/>
                </a:cubicBezTo>
                <a:cubicBezTo>
                  <a:pt x="1288" y="279"/>
                  <a:pt x="1290" y="289"/>
                  <a:pt x="1268" y="264"/>
                </a:cubicBezTo>
                <a:cubicBezTo>
                  <a:pt x="1262" y="257"/>
                  <a:pt x="1252" y="240"/>
                  <a:pt x="1252" y="240"/>
                </a:cubicBezTo>
                <a:cubicBezTo>
                  <a:pt x="1253" y="235"/>
                  <a:pt x="1253" y="229"/>
                  <a:pt x="1256" y="224"/>
                </a:cubicBezTo>
                <a:cubicBezTo>
                  <a:pt x="1259" y="220"/>
                  <a:pt x="1266" y="220"/>
                  <a:pt x="1268" y="216"/>
                </a:cubicBezTo>
                <a:cubicBezTo>
                  <a:pt x="1284" y="188"/>
                  <a:pt x="1257" y="200"/>
                  <a:pt x="1288" y="192"/>
                </a:cubicBezTo>
                <a:cubicBezTo>
                  <a:pt x="1307" y="179"/>
                  <a:pt x="1312" y="160"/>
                  <a:pt x="1328" y="144"/>
                </a:cubicBezTo>
                <a:cubicBezTo>
                  <a:pt x="1307" y="130"/>
                  <a:pt x="1273" y="118"/>
                  <a:pt x="1248" y="108"/>
                </a:cubicBezTo>
                <a:cubicBezTo>
                  <a:pt x="1228" y="115"/>
                  <a:pt x="1215" y="126"/>
                  <a:pt x="1196" y="132"/>
                </a:cubicBezTo>
                <a:cubicBezTo>
                  <a:pt x="1177" y="126"/>
                  <a:pt x="1173" y="116"/>
                  <a:pt x="1152" y="112"/>
                </a:cubicBezTo>
                <a:cubicBezTo>
                  <a:pt x="1129" y="78"/>
                  <a:pt x="1085" y="105"/>
                  <a:pt x="1052" y="112"/>
                </a:cubicBezTo>
                <a:cubicBezTo>
                  <a:pt x="1043" y="107"/>
                  <a:pt x="1031" y="107"/>
                  <a:pt x="1024" y="100"/>
                </a:cubicBezTo>
                <a:cubicBezTo>
                  <a:pt x="1020" y="96"/>
                  <a:pt x="1019" y="89"/>
                  <a:pt x="1016" y="84"/>
                </a:cubicBezTo>
                <a:cubicBezTo>
                  <a:pt x="1005" y="69"/>
                  <a:pt x="992" y="68"/>
                  <a:pt x="976" y="64"/>
                </a:cubicBezTo>
                <a:cubicBezTo>
                  <a:pt x="972" y="61"/>
                  <a:pt x="967" y="60"/>
                  <a:pt x="964" y="56"/>
                </a:cubicBezTo>
                <a:cubicBezTo>
                  <a:pt x="961" y="51"/>
                  <a:pt x="964" y="44"/>
                  <a:pt x="960" y="40"/>
                </a:cubicBezTo>
                <a:cubicBezTo>
                  <a:pt x="947" y="26"/>
                  <a:pt x="914" y="6"/>
                  <a:pt x="896" y="0"/>
                </a:cubicBezTo>
                <a:cubicBezTo>
                  <a:pt x="884" y="18"/>
                  <a:pt x="877" y="20"/>
                  <a:pt x="856" y="24"/>
                </a:cubicBezTo>
                <a:cubicBezTo>
                  <a:pt x="832" y="40"/>
                  <a:pt x="803" y="43"/>
                  <a:pt x="776" y="52"/>
                </a:cubicBezTo>
                <a:cubicBezTo>
                  <a:pt x="760" y="76"/>
                  <a:pt x="774" y="123"/>
                  <a:pt x="740" y="132"/>
                </a:cubicBezTo>
                <a:cubicBezTo>
                  <a:pt x="723" y="137"/>
                  <a:pt x="705" y="135"/>
                  <a:pt x="688" y="136"/>
                </a:cubicBezTo>
                <a:cubicBezTo>
                  <a:pt x="670" y="142"/>
                  <a:pt x="640" y="168"/>
                  <a:pt x="640" y="168"/>
                </a:cubicBezTo>
                <a:cubicBezTo>
                  <a:pt x="625" y="163"/>
                  <a:pt x="623" y="153"/>
                  <a:pt x="608" y="148"/>
                </a:cubicBezTo>
                <a:cubicBezTo>
                  <a:pt x="591" y="149"/>
                  <a:pt x="573" y="148"/>
                  <a:pt x="556" y="152"/>
                </a:cubicBezTo>
                <a:cubicBezTo>
                  <a:pt x="551" y="153"/>
                  <a:pt x="543" y="177"/>
                  <a:pt x="532" y="184"/>
                </a:cubicBezTo>
                <a:cubicBezTo>
                  <a:pt x="529" y="188"/>
                  <a:pt x="526" y="192"/>
                  <a:pt x="524" y="196"/>
                </a:cubicBezTo>
                <a:cubicBezTo>
                  <a:pt x="522" y="200"/>
                  <a:pt x="524" y="207"/>
                  <a:pt x="520" y="208"/>
                </a:cubicBezTo>
                <a:cubicBezTo>
                  <a:pt x="517" y="209"/>
                  <a:pt x="488" y="189"/>
                  <a:pt x="480" y="184"/>
                </a:cubicBezTo>
                <a:cubicBezTo>
                  <a:pt x="469" y="168"/>
                  <a:pt x="459" y="165"/>
                  <a:pt x="440" y="160"/>
                </a:cubicBezTo>
                <a:cubicBezTo>
                  <a:pt x="405" y="136"/>
                  <a:pt x="424" y="172"/>
                  <a:pt x="400" y="188"/>
                </a:cubicBezTo>
                <a:cubicBezTo>
                  <a:pt x="392" y="183"/>
                  <a:pt x="381" y="180"/>
                  <a:pt x="376" y="172"/>
                </a:cubicBezTo>
                <a:cubicBezTo>
                  <a:pt x="358" y="144"/>
                  <a:pt x="369" y="151"/>
                  <a:pt x="348" y="144"/>
                </a:cubicBezTo>
                <a:cubicBezTo>
                  <a:pt x="303" y="159"/>
                  <a:pt x="298" y="222"/>
                  <a:pt x="256" y="236"/>
                </a:cubicBezTo>
                <a:cubicBezTo>
                  <a:pt x="243" y="223"/>
                  <a:pt x="230" y="214"/>
                  <a:pt x="212" y="208"/>
                </a:cubicBezTo>
                <a:cubicBezTo>
                  <a:pt x="189" y="174"/>
                  <a:pt x="220" y="214"/>
                  <a:pt x="192" y="192"/>
                </a:cubicBezTo>
                <a:cubicBezTo>
                  <a:pt x="188" y="189"/>
                  <a:pt x="187" y="183"/>
                  <a:pt x="184" y="180"/>
                </a:cubicBezTo>
                <a:cubicBezTo>
                  <a:pt x="169" y="165"/>
                  <a:pt x="143" y="166"/>
                  <a:pt x="124" y="164"/>
                </a:cubicBezTo>
                <a:cubicBezTo>
                  <a:pt x="100" y="148"/>
                  <a:pt x="118" y="133"/>
                  <a:pt x="84" y="156"/>
                </a:cubicBezTo>
                <a:cubicBezTo>
                  <a:pt x="69" y="200"/>
                  <a:pt x="80" y="182"/>
                  <a:pt x="48" y="204"/>
                </a:cubicBezTo>
                <a:cubicBezTo>
                  <a:pt x="41" y="226"/>
                  <a:pt x="20" y="232"/>
                  <a:pt x="0" y="240"/>
                </a:cubicBezTo>
                <a:cubicBezTo>
                  <a:pt x="8" y="250"/>
                  <a:pt x="14" y="264"/>
                  <a:pt x="24" y="272"/>
                </a:cubicBezTo>
                <a:cubicBezTo>
                  <a:pt x="31" y="278"/>
                  <a:pt x="41" y="279"/>
                  <a:pt x="48" y="284"/>
                </a:cubicBezTo>
                <a:cubicBezTo>
                  <a:pt x="61" y="303"/>
                  <a:pt x="98" y="344"/>
                  <a:pt x="116" y="356"/>
                </a:cubicBezTo>
                <a:cubicBezTo>
                  <a:pt x="126" y="385"/>
                  <a:pt x="129" y="418"/>
                  <a:pt x="156" y="436"/>
                </a:cubicBezTo>
                <a:cubicBezTo>
                  <a:pt x="194" y="431"/>
                  <a:pt x="178" y="430"/>
                  <a:pt x="200" y="408"/>
                </a:cubicBezTo>
                <a:cubicBezTo>
                  <a:pt x="211" y="424"/>
                  <a:pt x="218" y="423"/>
                  <a:pt x="236" y="428"/>
                </a:cubicBezTo>
                <a:cubicBezTo>
                  <a:pt x="228" y="499"/>
                  <a:pt x="243" y="445"/>
                  <a:pt x="220" y="472"/>
                </a:cubicBezTo>
                <a:cubicBezTo>
                  <a:pt x="214" y="479"/>
                  <a:pt x="204" y="496"/>
                  <a:pt x="204" y="496"/>
                </a:cubicBezTo>
                <a:cubicBezTo>
                  <a:pt x="238" y="507"/>
                  <a:pt x="205" y="528"/>
                  <a:pt x="192" y="544"/>
                </a:cubicBezTo>
                <a:cubicBezTo>
                  <a:pt x="199" y="549"/>
                  <a:pt x="209" y="550"/>
                  <a:pt x="216" y="556"/>
                </a:cubicBezTo>
                <a:cubicBezTo>
                  <a:pt x="253" y="586"/>
                  <a:pt x="199" y="551"/>
                  <a:pt x="228" y="580"/>
                </a:cubicBezTo>
                <a:cubicBezTo>
                  <a:pt x="239" y="591"/>
                  <a:pt x="253" y="597"/>
                  <a:pt x="264" y="608"/>
                </a:cubicBezTo>
                <a:cubicBezTo>
                  <a:pt x="271" y="644"/>
                  <a:pt x="295" y="640"/>
                  <a:pt x="328" y="644"/>
                </a:cubicBezTo>
                <a:cubicBezTo>
                  <a:pt x="373" y="672"/>
                  <a:pt x="386" y="674"/>
                  <a:pt x="436" y="684"/>
                </a:cubicBezTo>
                <a:cubicBezTo>
                  <a:pt x="443" y="683"/>
                  <a:pt x="452" y="685"/>
                  <a:pt x="456" y="680"/>
                </a:cubicBezTo>
                <a:cubicBezTo>
                  <a:pt x="478" y="655"/>
                  <a:pt x="435" y="651"/>
                  <a:pt x="480" y="640"/>
                </a:cubicBezTo>
                <a:cubicBezTo>
                  <a:pt x="504" y="624"/>
                  <a:pt x="532" y="636"/>
                  <a:pt x="556" y="620"/>
                </a:cubicBezTo>
                <a:cubicBezTo>
                  <a:pt x="594" y="624"/>
                  <a:pt x="624" y="631"/>
                  <a:pt x="656" y="652"/>
                </a:cubicBezTo>
                <a:cubicBezTo>
                  <a:pt x="669" y="671"/>
                  <a:pt x="687" y="687"/>
                  <a:pt x="708" y="696"/>
                </a:cubicBezTo>
                <a:cubicBezTo>
                  <a:pt x="716" y="699"/>
                  <a:pt x="732" y="704"/>
                  <a:pt x="732" y="704"/>
                </a:cubicBezTo>
                <a:cubicBezTo>
                  <a:pt x="764" y="693"/>
                  <a:pt x="733" y="685"/>
                  <a:pt x="776" y="692"/>
                </a:cubicBezTo>
                <a:cubicBezTo>
                  <a:pt x="807" y="684"/>
                  <a:pt x="846" y="714"/>
                  <a:pt x="876" y="724"/>
                </a:cubicBezTo>
                <a:cubicBezTo>
                  <a:pt x="891" y="729"/>
                  <a:pt x="900" y="747"/>
                  <a:pt x="916" y="748"/>
                </a:cubicBezTo>
                <a:cubicBezTo>
                  <a:pt x="935" y="749"/>
                  <a:pt x="953" y="751"/>
                  <a:pt x="972" y="752"/>
                </a:cubicBezTo>
                <a:cubicBezTo>
                  <a:pt x="991" y="750"/>
                  <a:pt x="1063" y="750"/>
                  <a:pt x="1012" y="716"/>
                </a:cubicBezTo>
                <a:cubicBezTo>
                  <a:pt x="1001" y="671"/>
                  <a:pt x="999" y="679"/>
                  <a:pt x="968" y="648"/>
                </a:cubicBezTo>
                <a:cubicBezTo>
                  <a:pt x="961" y="628"/>
                  <a:pt x="952" y="619"/>
                  <a:pt x="932" y="612"/>
                </a:cubicBezTo>
                <a:cubicBezTo>
                  <a:pt x="929" y="608"/>
                  <a:pt x="928" y="603"/>
                  <a:pt x="924" y="600"/>
                </a:cubicBezTo>
                <a:cubicBezTo>
                  <a:pt x="910" y="592"/>
                  <a:pt x="891" y="592"/>
                  <a:pt x="880" y="580"/>
                </a:cubicBezTo>
                <a:cubicBezTo>
                  <a:pt x="868" y="567"/>
                  <a:pt x="901" y="530"/>
                  <a:pt x="908" y="520"/>
                </a:cubicBezTo>
                <a:cubicBezTo>
                  <a:pt x="913" y="513"/>
                  <a:pt x="916" y="496"/>
                  <a:pt x="916" y="496"/>
                </a:cubicBezTo>
                <a:cubicBezTo>
                  <a:pt x="915" y="492"/>
                  <a:pt x="916" y="486"/>
                  <a:pt x="912" y="484"/>
                </a:cubicBezTo>
                <a:cubicBezTo>
                  <a:pt x="908" y="482"/>
                  <a:pt x="903" y="491"/>
                  <a:pt x="900" y="488"/>
                </a:cubicBezTo>
                <a:cubicBezTo>
                  <a:pt x="897" y="485"/>
                  <a:pt x="900" y="478"/>
                  <a:pt x="904" y="476"/>
                </a:cubicBezTo>
                <a:cubicBezTo>
                  <a:pt x="921" y="468"/>
                  <a:pt x="941" y="471"/>
                  <a:pt x="960" y="468"/>
                </a:cubicBezTo>
                <a:cubicBezTo>
                  <a:pt x="967" y="446"/>
                  <a:pt x="983" y="458"/>
                  <a:pt x="1000" y="464"/>
                </a:cubicBezTo>
                <a:cubicBezTo>
                  <a:pt x="1015" y="487"/>
                  <a:pt x="1035" y="488"/>
                  <a:pt x="1060" y="496"/>
                </a:cubicBezTo>
                <a:cubicBezTo>
                  <a:pt x="1062" y="509"/>
                  <a:pt x="1056" y="529"/>
                  <a:pt x="1068" y="536"/>
                </a:cubicBezTo>
                <a:cubicBezTo>
                  <a:pt x="1093" y="550"/>
                  <a:pt x="1124" y="541"/>
                  <a:pt x="1152" y="544"/>
                </a:cubicBezTo>
                <a:cubicBezTo>
                  <a:pt x="1178" y="547"/>
                  <a:pt x="1202" y="553"/>
                  <a:pt x="1228" y="556"/>
                </a:cubicBezTo>
                <a:cubicBezTo>
                  <a:pt x="1245" y="582"/>
                  <a:pt x="1279" y="587"/>
                  <a:pt x="1304" y="604"/>
                </a:cubicBezTo>
                <a:cubicBezTo>
                  <a:pt x="1314" y="618"/>
                  <a:pt x="1319" y="630"/>
                  <a:pt x="1336" y="636"/>
                </a:cubicBezTo>
                <a:cubicBezTo>
                  <a:pt x="1383" y="605"/>
                  <a:pt x="1364" y="612"/>
                  <a:pt x="1444" y="608"/>
                </a:cubicBezTo>
                <a:cubicBezTo>
                  <a:pt x="1469" y="591"/>
                  <a:pt x="1494" y="580"/>
                  <a:pt x="1524" y="576"/>
                </a:cubicBezTo>
                <a:cubicBezTo>
                  <a:pt x="1529" y="560"/>
                  <a:pt x="1537" y="544"/>
                  <a:pt x="1512" y="552"/>
                </a:cubicBezTo>
                <a:cubicBezTo>
                  <a:pt x="1472" y="542"/>
                  <a:pt x="1518" y="534"/>
                  <a:pt x="1532" y="532"/>
                </a:cubicBezTo>
                <a:cubicBezTo>
                  <a:pt x="1543" y="525"/>
                  <a:pt x="1568" y="516"/>
                  <a:pt x="1568" y="516"/>
                </a:cubicBezTo>
                <a:cubicBezTo>
                  <a:pt x="1544" y="500"/>
                  <a:pt x="1567" y="504"/>
                  <a:pt x="1584" y="500"/>
                </a:cubicBezTo>
                <a:cubicBezTo>
                  <a:pt x="1590" y="482"/>
                  <a:pt x="1610" y="478"/>
                  <a:pt x="1628" y="472"/>
                </a:cubicBezTo>
                <a:cubicBezTo>
                  <a:pt x="1643" y="477"/>
                  <a:pt x="1654" y="482"/>
                  <a:pt x="1672" y="472"/>
                </a:cubicBezTo>
                <a:cubicBezTo>
                  <a:pt x="1676" y="470"/>
                  <a:pt x="1666" y="464"/>
                  <a:pt x="1668" y="460"/>
                </a:cubicBezTo>
                <a:cubicBezTo>
                  <a:pt x="1670" y="456"/>
                  <a:pt x="1676" y="455"/>
                  <a:pt x="1680" y="452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1" name="Freeform 13">
            <a:extLst>
              <a:ext uri="{FF2B5EF4-FFF2-40B4-BE49-F238E27FC236}">
                <a16:creationId xmlns:a16="http://schemas.microsoft.com/office/drawing/2014/main" id="{53E03AA8-348D-428E-89C0-3C5307B37398}"/>
              </a:ext>
            </a:extLst>
          </p:cNvPr>
          <p:cNvSpPr>
            <a:spLocks/>
          </p:cNvSpPr>
          <p:nvPr/>
        </p:nvSpPr>
        <p:spPr bwMode="auto">
          <a:xfrm>
            <a:off x="7315201" y="1023939"/>
            <a:ext cx="709613" cy="727075"/>
          </a:xfrm>
          <a:custGeom>
            <a:avLst/>
            <a:gdLst>
              <a:gd name="T0" fmla="*/ 2147483646 w 447"/>
              <a:gd name="T1" fmla="*/ 2147483646 h 458"/>
              <a:gd name="T2" fmla="*/ 2147483646 w 447"/>
              <a:gd name="T3" fmla="*/ 2147483646 h 458"/>
              <a:gd name="T4" fmla="*/ 2147483646 w 447"/>
              <a:gd name="T5" fmla="*/ 2147483646 h 458"/>
              <a:gd name="T6" fmla="*/ 2147483646 w 447"/>
              <a:gd name="T7" fmla="*/ 2147483646 h 458"/>
              <a:gd name="T8" fmla="*/ 2147483646 w 447"/>
              <a:gd name="T9" fmla="*/ 2147483646 h 458"/>
              <a:gd name="T10" fmla="*/ 2147483646 w 447"/>
              <a:gd name="T11" fmla="*/ 2147483646 h 458"/>
              <a:gd name="T12" fmla="*/ 2147483646 w 447"/>
              <a:gd name="T13" fmla="*/ 2147483646 h 458"/>
              <a:gd name="T14" fmla="*/ 0 w 447"/>
              <a:gd name="T15" fmla="*/ 2147483646 h 458"/>
              <a:gd name="T16" fmla="*/ 2147483646 w 447"/>
              <a:gd name="T17" fmla="*/ 2147483646 h 458"/>
              <a:gd name="T18" fmla="*/ 2147483646 w 447"/>
              <a:gd name="T19" fmla="*/ 2147483646 h 458"/>
              <a:gd name="T20" fmla="*/ 2147483646 w 447"/>
              <a:gd name="T21" fmla="*/ 2147483646 h 458"/>
              <a:gd name="T22" fmla="*/ 2147483646 w 447"/>
              <a:gd name="T23" fmla="*/ 2147483646 h 458"/>
              <a:gd name="T24" fmla="*/ 2147483646 w 447"/>
              <a:gd name="T25" fmla="*/ 2147483646 h 458"/>
              <a:gd name="T26" fmla="*/ 2147483646 w 447"/>
              <a:gd name="T27" fmla="*/ 2147483646 h 458"/>
              <a:gd name="T28" fmla="*/ 2147483646 w 447"/>
              <a:gd name="T29" fmla="*/ 2147483646 h 458"/>
              <a:gd name="T30" fmla="*/ 2147483646 w 447"/>
              <a:gd name="T31" fmla="*/ 2147483646 h 458"/>
              <a:gd name="T32" fmla="*/ 2147483646 w 447"/>
              <a:gd name="T33" fmla="*/ 2147483646 h 458"/>
              <a:gd name="T34" fmla="*/ 2147483646 w 447"/>
              <a:gd name="T35" fmla="*/ 2147483646 h 458"/>
              <a:gd name="T36" fmla="*/ 2147483646 w 447"/>
              <a:gd name="T37" fmla="*/ 2147483646 h 458"/>
              <a:gd name="T38" fmla="*/ 2147483646 w 447"/>
              <a:gd name="T39" fmla="*/ 2147483646 h 458"/>
              <a:gd name="T40" fmla="*/ 2147483646 w 447"/>
              <a:gd name="T41" fmla="*/ 2147483646 h 458"/>
              <a:gd name="T42" fmla="*/ 2147483646 w 447"/>
              <a:gd name="T43" fmla="*/ 2147483646 h 458"/>
              <a:gd name="T44" fmla="*/ 2147483646 w 447"/>
              <a:gd name="T45" fmla="*/ 2147483646 h 458"/>
              <a:gd name="T46" fmla="*/ 2147483646 w 447"/>
              <a:gd name="T47" fmla="*/ 2147483646 h 458"/>
              <a:gd name="T48" fmla="*/ 2147483646 w 447"/>
              <a:gd name="T49" fmla="*/ 2147483646 h 458"/>
              <a:gd name="T50" fmla="*/ 2147483646 w 447"/>
              <a:gd name="T51" fmla="*/ 2147483646 h 458"/>
              <a:gd name="T52" fmla="*/ 2147483646 w 447"/>
              <a:gd name="T53" fmla="*/ 2147483646 h 458"/>
              <a:gd name="T54" fmla="*/ 2147483646 w 447"/>
              <a:gd name="T55" fmla="*/ 2147483646 h 458"/>
              <a:gd name="T56" fmla="*/ 2147483646 w 447"/>
              <a:gd name="T57" fmla="*/ 2147483646 h 458"/>
              <a:gd name="T58" fmla="*/ 2147483646 w 447"/>
              <a:gd name="T59" fmla="*/ 2147483646 h 45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47" h="458">
                <a:moveTo>
                  <a:pt x="444" y="198"/>
                </a:moveTo>
                <a:cubicBezTo>
                  <a:pt x="388" y="115"/>
                  <a:pt x="316" y="114"/>
                  <a:pt x="220" y="110"/>
                </a:cubicBezTo>
                <a:cubicBezTo>
                  <a:pt x="205" y="105"/>
                  <a:pt x="194" y="97"/>
                  <a:pt x="180" y="90"/>
                </a:cubicBezTo>
                <a:cubicBezTo>
                  <a:pt x="174" y="64"/>
                  <a:pt x="161" y="62"/>
                  <a:pt x="140" y="50"/>
                </a:cubicBezTo>
                <a:cubicBezTo>
                  <a:pt x="132" y="45"/>
                  <a:pt x="116" y="34"/>
                  <a:pt x="116" y="34"/>
                </a:cubicBezTo>
                <a:cubicBezTo>
                  <a:pt x="93" y="0"/>
                  <a:pt x="46" y="45"/>
                  <a:pt x="20" y="54"/>
                </a:cubicBezTo>
                <a:cubicBezTo>
                  <a:pt x="43" y="62"/>
                  <a:pt x="31" y="76"/>
                  <a:pt x="16" y="86"/>
                </a:cubicBezTo>
                <a:cubicBezTo>
                  <a:pt x="10" y="104"/>
                  <a:pt x="11" y="122"/>
                  <a:pt x="0" y="138"/>
                </a:cubicBezTo>
                <a:cubicBezTo>
                  <a:pt x="4" y="146"/>
                  <a:pt x="4" y="158"/>
                  <a:pt x="12" y="162"/>
                </a:cubicBezTo>
                <a:cubicBezTo>
                  <a:pt x="84" y="196"/>
                  <a:pt x="45" y="144"/>
                  <a:pt x="68" y="178"/>
                </a:cubicBezTo>
                <a:cubicBezTo>
                  <a:pt x="75" y="214"/>
                  <a:pt x="99" y="236"/>
                  <a:pt x="128" y="258"/>
                </a:cubicBezTo>
                <a:cubicBezTo>
                  <a:pt x="139" y="290"/>
                  <a:pt x="141" y="276"/>
                  <a:pt x="136" y="322"/>
                </a:cubicBezTo>
                <a:cubicBezTo>
                  <a:pt x="115" y="315"/>
                  <a:pt x="118" y="333"/>
                  <a:pt x="112" y="350"/>
                </a:cubicBezTo>
                <a:cubicBezTo>
                  <a:pt x="113" y="357"/>
                  <a:pt x="111" y="365"/>
                  <a:pt x="116" y="370"/>
                </a:cubicBezTo>
                <a:cubicBezTo>
                  <a:pt x="122" y="376"/>
                  <a:pt x="132" y="374"/>
                  <a:pt x="140" y="378"/>
                </a:cubicBezTo>
                <a:cubicBezTo>
                  <a:pt x="171" y="394"/>
                  <a:pt x="181" y="402"/>
                  <a:pt x="216" y="406"/>
                </a:cubicBezTo>
                <a:cubicBezTo>
                  <a:pt x="217" y="411"/>
                  <a:pt x="216" y="418"/>
                  <a:pt x="220" y="422"/>
                </a:cubicBezTo>
                <a:cubicBezTo>
                  <a:pt x="226" y="429"/>
                  <a:pt x="244" y="438"/>
                  <a:pt x="244" y="438"/>
                </a:cubicBezTo>
                <a:cubicBezTo>
                  <a:pt x="245" y="442"/>
                  <a:pt x="244" y="448"/>
                  <a:pt x="248" y="450"/>
                </a:cubicBezTo>
                <a:cubicBezTo>
                  <a:pt x="265" y="458"/>
                  <a:pt x="265" y="423"/>
                  <a:pt x="268" y="418"/>
                </a:cubicBezTo>
                <a:cubicBezTo>
                  <a:pt x="274" y="409"/>
                  <a:pt x="295" y="404"/>
                  <a:pt x="304" y="398"/>
                </a:cubicBezTo>
                <a:cubicBezTo>
                  <a:pt x="323" y="369"/>
                  <a:pt x="311" y="376"/>
                  <a:pt x="336" y="370"/>
                </a:cubicBezTo>
                <a:cubicBezTo>
                  <a:pt x="333" y="357"/>
                  <a:pt x="320" y="347"/>
                  <a:pt x="320" y="334"/>
                </a:cubicBezTo>
                <a:cubicBezTo>
                  <a:pt x="320" y="330"/>
                  <a:pt x="328" y="336"/>
                  <a:pt x="332" y="338"/>
                </a:cubicBezTo>
                <a:cubicBezTo>
                  <a:pt x="340" y="342"/>
                  <a:pt x="348" y="346"/>
                  <a:pt x="356" y="350"/>
                </a:cubicBezTo>
                <a:cubicBezTo>
                  <a:pt x="364" y="349"/>
                  <a:pt x="373" y="350"/>
                  <a:pt x="380" y="346"/>
                </a:cubicBezTo>
                <a:cubicBezTo>
                  <a:pt x="396" y="337"/>
                  <a:pt x="367" y="286"/>
                  <a:pt x="404" y="274"/>
                </a:cubicBezTo>
                <a:cubicBezTo>
                  <a:pt x="413" y="260"/>
                  <a:pt x="420" y="246"/>
                  <a:pt x="424" y="230"/>
                </a:cubicBezTo>
                <a:cubicBezTo>
                  <a:pt x="426" y="223"/>
                  <a:pt x="424" y="215"/>
                  <a:pt x="428" y="210"/>
                </a:cubicBezTo>
                <a:cubicBezTo>
                  <a:pt x="447" y="188"/>
                  <a:pt x="444" y="220"/>
                  <a:pt x="444" y="198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2" name="Freeform 14">
            <a:extLst>
              <a:ext uri="{FF2B5EF4-FFF2-40B4-BE49-F238E27FC236}">
                <a16:creationId xmlns:a16="http://schemas.microsoft.com/office/drawing/2014/main" id="{DDAAB5C6-6A84-4736-AB4C-C5DA2A74CF66}"/>
              </a:ext>
            </a:extLst>
          </p:cNvPr>
          <p:cNvSpPr>
            <a:spLocks/>
          </p:cNvSpPr>
          <p:nvPr/>
        </p:nvSpPr>
        <p:spPr bwMode="auto">
          <a:xfrm>
            <a:off x="6686551" y="1458914"/>
            <a:ext cx="1971675" cy="1874837"/>
          </a:xfrm>
          <a:custGeom>
            <a:avLst/>
            <a:gdLst>
              <a:gd name="T0" fmla="*/ 2147483646 w 1242"/>
              <a:gd name="T1" fmla="*/ 2147483646 h 1181"/>
              <a:gd name="T2" fmla="*/ 2147483646 w 1242"/>
              <a:gd name="T3" fmla="*/ 2147483646 h 1181"/>
              <a:gd name="T4" fmla="*/ 2147483646 w 1242"/>
              <a:gd name="T5" fmla="*/ 2147483646 h 1181"/>
              <a:gd name="T6" fmla="*/ 2147483646 w 1242"/>
              <a:gd name="T7" fmla="*/ 2147483646 h 1181"/>
              <a:gd name="T8" fmla="*/ 2147483646 w 1242"/>
              <a:gd name="T9" fmla="*/ 2147483646 h 1181"/>
              <a:gd name="T10" fmla="*/ 2147483646 w 1242"/>
              <a:gd name="T11" fmla="*/ 2147483646 h 1181"/>
              <a:gd name="T12" fmla="*/ 2147483646 w 1242"/>
              <a:gd name="T13" fmla="*/ 2147483646 h 1181"/>
              <a:gd name="T14" fmla="*/ 2147483646 w 1242"/>
              <a:gd name="T15" fmla="*/ 2147483646 h 1181"/>
              <a:gd name="T16" fmla="*/ 2147483646 w 1242"/>
              <a:gd name="T17" fmla="*/ 2147483646 h 1181"/>
              <a:gd name="T18" fmla="*/ 2147483646 w 1242"/>
              <a:gd name="T19" fmla="*/ 2147483646 h 1181"/>
              <a:gd name="T20" fmla="*/ 2147483646 w 1242"/>
              <a:gd name="T21" fmla="*/ 2147483646 h 1181"/>
              <a:gd name="T22" fmla="*/ 2147483646 w 1242"/>
              <a:gd name="T23" fmla="*/ 2147483646 h 1181"/>
              <a:gd name="T24" fmla="*/ 2147483646 w 1242"/>
              <a:gd name="T25" fmla="*/ 2147483646 h 1181"/>
              <a:gd name="T26" fmla="*/ 2147483646 w 1242"/>
              <a:gd name="T27" fmla="*/ 2147483646 h 1181"/>
              <a:gd name="T28" fmla="*/ 2147483646 w 1242"/>
              <a:gd name="T29" fmla="*/ 2147483646 h 1181"/>
              <a:gd name="T30" fmla="*/ 2147483646 w 1242"/>
              <a:gd name="T31" fmla="*/ 2147483646 h 1181"/>
              <a:gd name="T32" fmla="*/ 2147483646 w 1242"/>
              <a:gd name="T33" fmla="*/ 2147483646 h 1181"/>
              <a:gd name="T34" fmla="*/ 2147483646 w 1242"/>
              <a:gd name="T35" fmla="*/ 2147483646 h 1181"/>
              <a:gd name="T36" fmla="*/ 2147483646 w 1242"/>
              <a:gd name="T37" fmla="*/ 2147483646 h 1181"/>
              <a:gd name="T38" fmla="*/ 2147483646 w 1242"/>
              <a:gd name="T39" fmla="*/ 2147483646 h 1181"/>
              <a:gd name="T40" fmla="*/ 2147483646 w 1242"/>
              <a:gd name="T41" fmla="*/ 2147483646 h 1181"/>
              <a:gd name="T42" fmla="*/ 2147483646 w 1242"/>
              <a:gd name="T43" fmla="*/ 2147483646 h 1181"/>
              <a:gd name="T44" fmla="*/ 2147483646 w 1242"/>
              <a:gd name="T45" fmla="*/ 2147483646 h 1181"/>
              <a:gd name="T46" fmla="*/ 2147483646 w 1242"/>
              <a:gd name="T47" fmla="*/ 2147483646 h 1181"/>
              <a:gd name="T48" fmla="*/ 2147483646 w 1242"/>
              <a:gd name="T49" fmla="*/ 2147483646 h 1181"/>
              <a:gd name="T50" fmla="*/ 2147483646 w 1242"/>
              <a:gd name="T51" fmla="*/ 2147483646 h 1181"/>
              <a:gd name="T52" fmla="*/ 2147483646 w 1242"/>
              <a:gd name="T53" fmla="*/ 2147483646 h 1181"/>
              <a:gd name="T54" fmla="*/ 2147483646 w 1242"/>
              <a:gd name="T55" fmla="*/ 2147483646 h 1181"/>
              <a:gd name="T56" fmla="*/ 2147483646 w 1242"/>
              <a:gd name="T57" fmla="*/ 2147483646 h 1181"/>
              <a:gd name="T58" fmla="*/ 2147483646 w 1242"/>
              <a:gd name="T59" fmla="*/ 2147483646 h 1181"/>
              <a:gd name="T60" fmla="*/ 2147483646 w 1242"/>
              <a:gd name="T61" fmla="*/ 2147483646 h 1181"/>
              <a:gd name="T62" fmla="*/ 2147483646 w 1242"/>
              <a:gd name="T63" fmla="*/ 2147483646 h 1181"/>
              <a:gd name="T64" fmla="*/ 2147483646 w 1242"/>
              <a:gd name="T65" fmla="*/ 2147483646 h 1181"/>
              <a:gd name="T66" fmla="*/ 2147483646 w 1242"/>
              <a:gd name="T67" fmla="*/ 2147483646 h 1181"/>
              <a:gd name="T68" fmla="*/ 2147483646 w 1242"/>
              <a:gd name="T69" fmla="*/ 2147483646 h 1181"/>
              <a:gd name="T70" fmla="*/ 2147483646 w 1242"/>
              <a:gd name="T71" fmla="*/ 2147483646 h 1181"/>
              <a:gd name="T72" fmla="*/ 2147483646 w 1242"/>
              <a:gd name="T73" fmla="*/ 2147483646 h 1181"/>
              <a:gd name="T74" fmla="*/ 2147483646 w 1242"/>
              <a:gd name="T75" fmla="*/ 2147483646 h 1181"/>
              <a:gd name="T76" fmla="*/ 2147483646 w 1242"/>
              <a:gd name="T77" fmla="*/ 2147483646 h 1181"/>
              <a:gd name="T78" fmla="*/ 2147483646 w 1242"/>
              <a:gd name="T79" fmla="*/ 2147483646 h 1181"/>
              <a:gd name="T80" fmla="*/ 2147483646 w 1242"/>
              <a:gd name="T81" fmla="*/ 2147483646 h 1181"/>
              <a:gd name="T82" fmla="*/ 2147483646 w 1242"/>
              <a:gd name="T83" fmla="*/ 2147483646 h 1181"/>
              <a:gd name="T84" fmla="*/ 2147483646 w 1242"/>
              <a:gd name="T85" fmla="*/ 2147483646 h 1181"/>
              <a:gd name="T86" fmla="*/ 2147483646 w 1242"/>
              <a:gd name="T87" fmla="*/ 2147483646 h 1181"/>
              <a:gd name="T88" fmla="*/ 2147483646 w 1242"/>
              <a:gd name="T89" fmla="*/ 2147483646 h 1181"/>
              <a:gd name="T90" fmla="*/ 2147483646 w 1242"/>
              <a:gd name="T91" fmla="*/ 2147483646 h 1181"/>
              <a:gd name="T92" fmla="*/ 2147483646 w 1242"/>
              <a:gd name="T93" fmla="*/ 2147483646 h 1181"/>
              <a:gd name="T94" fmla="*/ 2147483646 w 1242"/>
              <a:gd name="T95" fmla="*/ 2147483646 h 1181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242" h="1181">
                <a:moveTo>
                  <a:pt x="632" y="185"/>
                </a:moveTo>
                <a:cubicBezTo>
                  <a:pt x="612" y="178"/>
                  <a:pt x="611" y="158"/>
                  <a:pt x="592" y="149"/>
                </a:cubicBezTo>
                <a:cubicBezTo>
                  <a:pt x="571" y="140"/>
                  <a:pt x="546" y="132"/>
                  <a:pt x="524" y="125"/>
                </a:cubicBezTo>
                <a:cubicBezTo>
                  <a:pt x="506" y="112"/>
                  <a:pt x="501" y="106"/>
                  <a:pt x="508" y="85"/>
                </a:cubicBezTo>
                <a:cubicBezTo>
                  <a:pt x="500" y="52"/>
                  <a:pt x="471" y="66"/>
                  <a:pt x="440" y="69"/>
                </a:cubicBezTo>
                <a:cubicBezTo>
                  <a:pt x="436" y="66"/>
                  <a:pt x="431" y="64"/>
                  <a:pt x="428" y="61"/>
                </a:cubicBezTo>
                <a:cubicBezTo>
                  <a:pt x="423" y="56"/>
                  <a:pt x="421" y="49"/>
                  <a:pt x="416" y="45"/>
                </a:cubicBezTo>
                <a:cubicBezTo>
                  <a:pt x="407" y="38"/>
                  <a:pt x="395" y="37"/>
                  <a:pt x="384" y="33"/>
                </a:cubicBezTo>
                <a:cubicBezTo>
                  <a:pt x="358" y="7"/>
                  <a:pt x="326" y="13"/>
                  <a:pt x="288" y="9"/>
                </a:cubicBezTo>
                <a:cubicBezTo>
                  <a:pt x="281" y="6"/>
                  <a:pt x="275" y="2"/>
                  <a:pt x="268" y="1"/>
                </a:cubicBezTo>
                <a:cubicBezTo>
                  <a:pt x="260" y="0"/>
                  <a:pt x="250" y="10"/>
                  <a:pt x="244" y="13"/>
                </a:cubicBezTo>
                <a:cubicBezTo>
                  <a:pt x="224" y="23"/>
                  <a:pt x="198" y="24"/>
                  <a:pt x="176" y="29"/>
                </a:cubicBezTo>
                <a:cubicBezTo>
                  <a:pt x="160" y="39"/>
                  <a:pt x="146" y="40"/>
                  <a:pt x="140" y="57"/>
                </a:cubicBezTo>
                <a:cubicBezTo>
                  <a:pt x="160" y="77"/>
                  <a:pt x="151" y="87"/>
                  <a:pt x="176" y="81"/>
                </a:cubicBezTo>
                <a:cubicBezTo>
                  <a:pt x="179" y="77"/>
                  <a:pt x="180" y="71"/>
                  <a:pt x="184" y="69"/>
                </a:cubicBezTo>
                <a:cubicBezTo>
                  <a:pt x="194" y="65"/>
                  <a:pt x="206" y="67"/>
                  <a:pt x="216" y="65"/>
                </a:cubicBezTo>
                <a:cubicBezTo>
                  <a:pt x="223" y="63"/>
                  <a:pt x="229" y="57"/>
                  <a:pt x="236" y="57"/>
                </a:cubicBezTo>
                <a:cubicBezTo>
                  <a:pt x="241" y="57"/>
                  <a:pt x="228" y="62"/>
                  <a:pt x="224" y="65"/>
                </a:cubicBezTo>
                <a:cubicBezTo>
                  <a:pt x="201" y="134"/>
                  <a:pt x="248" y="126"/>
                  <a:pt x="300" y="129"/>
                </a:cubicBezTo>
                <a:cubicBezTo>
                  <a:pt x="322" y="151"/>
                  <a:pt x="318" y="172"/>
                  <a:pt x="292" y="189"/>
                </a:cubicBezTo>
                <a:cubicBezTo>
                  <a:pt x="289" y="199"/>
                  <a:pt x="293" y="214"/>
                  <a:pt x="284" y="221"/>
                </a:cubicBezTo>
                <a:cubicBezTo>
                  <a:pt x="274" y="229"/>
                  <a:pt x="248" y="233"/>
                  <a:pt x="248" y="233"/>
                </a:cubicBezTo>
                <a:cubicBezTo>
                  <a:pt x="239" y="270"/>
                  <a:pt x="251" y="262"/>
                  <a:pt x="224" y="269"/>
                </a:cubicBezTo>
                <a:cubicBezTo>
                  <a:pt x="190" y="264"/>
                  <a:pt x="188" y="261"/>
                  <a:pt x="164" y="237"/>
                </a:cubicBezTo>
                <a:cubicBezTo>
                  <a:pt x="130" y="244"/>
                  <a:pt x="106" y="250"/>
                  <a:pt x="72" y="253"/>
                </a:cubicBezTo>
                <a:cubicBezTo>
                  <a:pt x="68" y="254"/>
                  <a:pt x="62" y="253"/>
                  <a:pt x="60" y="257"/>
                </a:cubicBezTo>
                <a:cubicBezTo>
                  <a:pt x="58" y="262"/>
                  <a:pt x="64" y="268"/>
                  <a:pt x="64" y="273"/>
                </a:cubicBezTo>
                <a:cubicBezTo>
                  <a:pt x="64" y="310"/>
                  <a:pt x="66" y="303"/>
                  <a:pt x="48" y="321"/>
                </a:cubicBezTo>
                <a:cubicBezTo>
                  <a:pt x="41" y="348"/>
                  <a:pt x="28" y="341"/>
                  <a:pt x="0" y="345"/>
                </a:cubicBezTo>
                <a:cubicBezTo>
                  <a:pt x="23" y="356"/>
                  <a:pt x="56" y="347"/>
                  <a:pt x="28" y="365"/>
                </a:cubicBezTo>
                <a:cubicBezTo>
                  <a:pt x="69" y="386"/>
                  <a:pt x="11" y="359"/>
                  <a:pt x="72" y="377"/>
                </a:cubicBezTo>
                <a:cubicBezTo>
                  <a:pt x="92" y="383"/>
                  <a:pt x="107" y="400"/>
                  <a:pt x="128" y="405"/>
                </a:cubicBezTo>
                <a:cubicBezTo>
                  <a:pt x="141" y="432"/>
                  <a:pt x="141" y="409"/>
                  <a:pt x="164" y="429"/>
                </a:cubicBezTo>
                <a:cubicBezTo>
                  <a:pt x="187" y="450"/>
                  <a:pt x="218" y="459"/>
                  <a:pt x="248" y="469"/>
                </a:cubicBezTo>
                <a:cubicBezTo>
                  <a:pt x="268" y="476"/>
                  <a:pt x="283" y="498"/>
                  <a:pt x="304" y="501"/>
                </a:cubicBezTo>
                <a:cubicBezTo>
                  <a:pt x="321" y="504"/>
                  <a:pt x="339" y="506"/>
                  <a:pt x="356" y="509"/>
                </a:cubicBezTo>
                <a:cubicBezTo>
                  <a:pt x="360" y="512"/>
                  <a:pt x="364" y="515"/>
                  <a:pt x="368" y="517"/>
                </a:cubicBezTo>
                <a:cubicBezTo>
                  <a:pt x="372" y="519"/>
                  <a:pt x="381" y="517"/>
                  <a:pt x="380" y="521"/>
                </a:cubicBezTo>
                <a:cubicBezTo>
                  <a:pt x="379" y="531"/>
                  <a:pt x="364" y="545"/>
                  <a:pt x="364" y="545"/>
                </a:cubicBezTo>
                <a:cubicBezTo>
                  <a:pt x="369" y="563"/>
                  <a:pt x="359" y="593"/>
                  <a:pt x="384" y="585"/>
                </a:cubicBezTo>
                <a:cubicBezTo>
                  <a:pt x="391" y="607"/>
                  <a:pt x="404" y="613"/>
                  <a:pt x="420" y="629"/>
                </a:cubicBezTo>
                <a:cubicBezTo>
                  <a:pt x="421" y="634"/>
                  <a:pt x="419" y="644"/>
                  <a:pt x="424" y="645"/>
                </a:cubicBezTo>
                <a:cubicBezTo>
                  <a:pt x="435" y="646"/>
                  <a:pt x="445" y="634"/>
                  <a:pt x="456" y="633"/>
                </a:cubicBezTo>
                <a:cubicBezTo>
                  <a:pt x="465" y="632"/>
                  <a:pt x="485" y="656"/>
                  <a:pt x="492" y="661"/>
                </a:cubicBezTo>
                <a:cubicBezTo>
                  <a:pt x="508" y="709"/>
                  <a:pt x="525" y="764"/>
                  <a:pt x="576" y="781"/>
                </a:cubicBezTo>
                <a:cubicBezTo>
                  <a:pt x="601" y="800"/>
                  <a:pt x="618" y="815"/>
                  <a:pt x="648" y="825"/>
                </a:cubicBezTo>
                <a:cubicBezTo>
                  <a:pt x="643" y="826"/>
                  <a:pt x="634" y="824"/>
                  <a:pt x="632" y="829"/>
                </a:cubicBezTo>
                <a:cubicBezTo>
                  <a:pt x="630" y="833"/>
                  <a:pt x="637" y="838"/>
                  <a:pt x="640" y="841"/>
                </a:cubicBezTo>
                <a:cubicBezTo>
                  <a:pt x="655" y="856"/>
                  <a:pt x="676" y="874"/>
                  <a:pt x="696" y="881"/>
                </a:cubicBezTo>
                <a:cubicBezTo>
                  <a:pt x="706" y="867"/>
                  <a:pt x="703" y="839"/>
                  <a:pt x="712" y="865"/>
                </a:cubicBezTo>
                <a:cubicBezTo>
                  <a:pt x="715" y="886"/>
                  <a:pt x="710" y="914"/>
                  <a:pt x="732" y="921"/>
                </a:cubicBezTo>
                <a:cubicBezTo>
                  <a:pt x="737" y="925"/>
                  <a:pt x="743" y="928"/>
                  <a:pt x="748" y="933"/>
                </a:cubicBezTo>
                <a:cubicBezTo>
                  <a:pt x="753" y="938"/>
                  <a:pt x="754" y="946"/>
                  <a:pt x="760" y="949"/>
                </a:cubicBezTo>
                <a:cubicBezTo>
                  <a:pt x="764" y="951"/>
                  <a:pt x="772" y="945"/>
                  <a:pt x="772" y="945"/>
                </a:cubicBezTo>
                <a:cubicBezTo>
                  <a:pt x="774" y="963"/>
                  <a:pt x="770" y="995"/>
                  <a:pt x="776" y="1013"/>
                </a:cubicBezTo>
                <a:cubicBezTo>
                  <a:pt x="777" y="1022"/>
                  <a:pt x="776" y="1033"/>
                  <a:pt x="780" y="1041"/>
                </a:cubicBezTo>
                <a:cubicBezTo>
                  <a:pt x="782" y="1045"/>
                  <a:pt x="788" y="1043"/>
                  <a:pt x="792" y="1045"/>
                </a:cubicBezTo>
                <a:cubicBezTo>
                  <a:pt x="809" y="1055"/>
                  <a:pt x="816" y="1070"/>
                  <a:pt x="832" y="1081"/>
                </a:cubicBezTo>
                <a:cubicBezTo>
                  <a:pt x="837" y="1078"/>
                  <a:pt x="844" y="1077"/>
                  <a:pt x="848" y="1073"/>
                </a:cubicBezTo>
                <a:cubicBezTo>
                  <a:pt x="851" y="1070"/>
                  <a:pt x="848" y="1061"/>
                  <a:pt x="852" y="1061"/>
                </a:cubicBezTo>
                <a:cubicBezTo>
                  <a:pt x="861" y="1061"/>
                  <a:pt x="868" y="1068"/>
                  <a:pt x="876" y="1073"/>
                </a:cubicBezTo>
                <a:cubicBezTo>
                  <a:pt x="884" y="1078"/>
                  <a:pt x="900" y="1089"/>
                  <a:pt x="900" y="1089"/>
                </a:cubicBezTo>
                <a:cubicBezTo>
                  <a:pt x="908" y="1112"/>
                  <a:pt x="920" y="1110"/>
                  <a:pt x="944" y="1113"/>
                </a:cubicBezTo>
                <a:cubicBezTo>
                  <a:pt x="980" y="1127"/>
                  <a:pt x="955" y="1128"/>
                  <a:pt x="976" y="1149"/>
                </a:cubicBezTo>
                <a:cubicBezTo>
                  <a:pt x="994" y="1167"/>
                  <a:pt x="1023" y="1167"/>
                  <a:pt x="1044" y="1181"/>
                </a:cubicBezTo>
                <a:cubicBezTo>
                  <a:pt x="1079" y="1177"/>
                  <a:pt x="1112" y="1172"/>
                  <a:pt x="1148" y="1169"/>
                </a:cubicBezTo>
                <a:cubicBezTo>
                  <a:pt x="1156" y="1145"/>
                  <a:pt x="1172" y="1134"/>
                  <a:pt x="1192" y="1121"/>
                </a:cubicBezTo>
                <a:cubicBezTo>
                  <a:pt x="1233" y="1135"/>
                  <a:pt x="1179" y="1141"/>
                  <a:pt x="1236" y="1133"/>
                </a:cubicBezTo>
                <a:cubicBezTo>
                  <a:pt x="1237" y="1126"/>
                  <a:pt x="1242" y="1120"/>
                  <a:pt x="1240" y="1113"/>
                </a:cubicBezTo>
                <a:cubicBezTo>
                  <a:pt x="1239" y="1108"/>
                  <a:pt x="1232" y="1108"/>
                  <a:pt x="1228" y="1105"/>
                </a:cubicBezTo>
                <a:cubicBezTo>
                  <a:pt x="1205" y="1086"/>
                  <a:pt x="1186" y="1078"/>
                  <a:pt x="1156" y="1073"/>
                </a:cubicBezTo>
                <a:cubicBezTo>
                  <a:pt x="1124" y="1057"/>
                  <a:pt x="1152" y="1056"/>
                  <a:pt x="1112" y="1049"/>
                </a:cubicBezTo>
                <a:cubicBezTo>
                  <a:pt x="1081" y="1028"/>
                  <a:pt x="1052" y="1005"/>
                  <a:pt x="1016" y="993"/>
                </a:cubicBezTo>
                <a:cubicBezTo>
                  <a:pt x="993" y="970"/>
                  <a:pt x="965" y="953"/>
                  <a:pt x="940" y="933"/>
                </a:cubicBezTo>
                <a:cubicBezTo>
                  <a:pt x="948" y="910"/>
                  <a:pt x="933" y="910"/>
                  <a:pt x="916" y="897"/>
                </a:cubicBezTo>
                <a:cubicBezTo>
                  <a:pt x="905" y="888"/>
                  <a:pt x="900" y="873"/>
                  <a:pt x="888" y="865"/>
                </a:cubicBezTo>
                <a:cubicBezTo>
                  <a:pt x="884" y="862"/>
                  <a:pt x="877" y="863"/>
                  <a:pt x="872" y="861"/>
                </a:cubicBezTo>
                <a:cubicBezTo>
                  <a:pt x="853" y="854"/>
                  <a:pt x="839" y="839"/>
                  <a:pt x="820" y="833"/>
                </a:cubicBezTo>
                <a:cubicBezTo>
                  <a:pt x="805" y="811"/>
                  <a:pt x="815" y="825"/>
                  <a:pt x="792" y="789"/>
                </a:cubicBezTo>
                <a:cubicBezTo>
                  <a:pt x="785" y="779"/>
                  <a:pt x="772" y="775"/>
                  <a:pt x="764" y="765"/>
                </a:cubicBezTo>
                <a:cubicBezTo>
                  <a:pt x="758" y="757"/>
                  <a:pt x="748" y="741"/>
                  <a:pt x="748" y="741"/>
                </a:cubicBezTo>
                <a:cubicBezTo>
                  <a:pt x="743" y="721"/>
                  <a:pt x="745" y="710"/>
                  <a:pt x="756" y="693"/>
                </a:cubicBezTo>
                <a:cubicBezTo>
                  <a:pt x="752" y="672"/>
                  <a:pt x="750" y="665"/>
                  <a:pt x="732" y="653"/>
                </a:cubicBezTo>
                <a:cubicBezTo>
                  <a:pt x="715" y="627"/>
                  <a:pt x="736" y="653"/>
                  <a:pt x="708" y="637"/>
                </a:cubicBezTo>
                <a:cubicBezTo>
                  <a:pt x="663" y="611"/>
                  <a:pt x="732" y="638"/>
                  <a:pt x="680" y="617"/>
                </a:cubicBezTo>
                <a:cubicBezTo>
                  <a:pt x="668" y="612"/>
                  <a:pt x="644" y="609"/>
                  <a:pt x="632" y="601"/>
                </a:cubicBezTo>
                <a:cubicBezTo>
                  <a:pt x="616" y="590"/>
                  <a:pt x="604" y="576"/>
                  <a:pt x="588" y="565"/>
                </a:cubicBezTo>
                <a:cubicBezTo>
                  <a:pt x="576" y="541"/>
                  <a:pt x="555" y="524"/>
                  <a:pt x="544" y="501"/>
                </a:cubicBezTo>
                <a:cubicBezTo>
                  <a:pt x="539" y="491"/>
                  <a:pt x="538" y="479"/>
                  <a:pt x="532" y="469"/>
                </a:cubicBezTo>
                <a:cubicBezTo>
                  <a:pt x="522" y="451"/>
                  <a:pt x="510" y="440"/>
                  <a:pt x="504" y="421"/>
                </a:cubicBezTo>
                <a:cubicBezTo>
                  <a:pt x="537" y="410"/>
                  <a:pt x="530" y="394"/>
                  <a:pt x="544" y="369"/>
                </a:cubicBezTo>
                <a:cubicBezTo>
                  <a:pt x="549" y="360"/>
                  <a:pt x="558" y="354"/>
                  <a:pt x="564" y="345"/>
                </a:cubicBezTo>
                <a:cubicBezTo>
                  <a:pt x="557" y="323"/>
                  <a:pt x="562" y="305"/>
                  <a:pt x="572" y="285"/>
                </a:cubicBezTo>
                <a:cubicBezTo>
                  <a:pt x="566" y="261"/>
                  <a:pt x="560" y="262"/>
                  <a:pt x="576" y="241"/>
                </a:cubicBezTo>
                <a:cubicBezTo>
                  <a:pt x="583" y="220"/>
                  <a:pt x="604" y="205"/>
                  <a:pt x="620" y="189"/>
                </a:cubicBezTo>
                <a:cubicBezTo>
                  <a:pt x="625" y="184"/>
                  <a:pt x="626" y="175"/>
                  <a:pt x="632" y="173"/>
                </a:cubicBezTo>
                <a:cubicBezTo>
                  <a:pt x="636" y="172"/>
                  <a:pt x="632" y="181"/>
                  <a:pt x="632" y="185"/>
                </a:cubicBezTo>
                <a:close/>
              </a:path>
            </a:pathLst>
          </a:custGeom>
          <a:solidFill>
            <a:srgbClr val="3399FF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3" name="Freeform 15">
            <a:extLst>
              <a:ext uri="{FF2B5EF4-FFF2-40B4-BE49-F238E27FC236}">
                <a16:creationId xmlns:a16="http://schemas.microsoft.com/office/drawing/2014/main" id="{F9E9893E-E005-4987-80FA-36CE4635EADB}"/>
              </a:ext>
            </a:extLst>
          </p:cNvPr>
          <p:cNvSpPr>
            <a:spLocks/>
          </p:cNvSpPr>
          <p:nvPr/>
        </p:nvSpPr>
        <p:spPr bwMode="auto">
          <a:xfrm>
            <a:off x="8242300" y="3227388"/>
            <a:ext cx="1066800" cy="2278062"/>
          </a:xfrm>
          <a:custGeom>
            <a:avLst/>
            <a:gdLst>
              <a:gd name="T0" fmla="*/ 2147483646 w 672"/>
              <a:gd name="T1" fmla="*/ 2147483646 h 1435"/>
              <a:gd name="T2" fmla="*/ 2147483646 w 672"/>
              <a:gd name="T3" fmla="*/ 2147483646 h 1435"/>
              <a:gd name="T4" fmla="*/ 2147483646 w 672"/>
              <a:gd name="T5" fmla="*/ 2147483646 h 1435"/>
              <a:gd name="T6" fmla="*/ 2147483646 w 672"/>
              <a:gd name="T7" fmla="*/ 2147483646 h 1435"/>
              <a:gd name="T8" fmla="*/ 2147483646 w 672"/>
              <a:gd name="T9" fmla="*/ 2147483646 h 1435"/>
              <a:gd name="T10" fmla="*/ 2147483646 w 672"/>
              <a:gd name="T11" fmla="*/ 2147483646 h 1435"/>
              <a:gd name="T12" fmla="*/ 2147483646 w 672"/>
              <a:gd name="T13" fmla="*/ 2147483646 h 1435"/>
              <a:gd name="T14" fmla="*/ 2147483646 w 672"/>
              <a:gd name="T15" fmla="*/ 2147483646 h 1435"/>
              <a:gd name="T16" fmla="*/ 2147483646 w 672"/>
              <a:gd name="T17" fmla="*/ 2147483646 h 1435"/>
              <a:gd name="T18" fmla="*/ 2147483646 w 672"/>
              <a:gd name="T19" fmla="*/ 2147483646 h 1435"/>
              <a:gd name="T20" fmla="*/ 2147483646 w 672"/>
              <a:gd name="T21" fmla="*/ 2147483646 h 1435"/>
              <a:gd name="T22" fmla="*/ 2147483646 w 672"/>
              <a:gd name="T23" fmla="*/ 2147483646 h 1435"/>
              <a:gd name="T24" fmla="*/ 2147483646 w 672"/>
              <a:gd name="T25" fmla="*/ 2147483646 h 1435"/>
              <a:gd name="T26" fmla="*/ 2147483646 w 672"/>
              <a:gd name="T27" fmla="*/ 2147483646 h 1435"/>
              <a:gd name="T28" fmla="*/ 2147483646 w 672"/>
              <a:gd name="T29" fmla="*/ 2147483646 h 1435"/>
              <a:gd name="T30" fmla="*/ 2147483646 w 672"/>
              <a:gd name="T31" fmla="*/ 2147483646 h 1435"/>
              <a:gd name="T32" fmla="*/ 2147483646 w 672"/>
              <a:gd name="T33" fmla="*/ 2147483646 h 1435"/>
              <a:gd name="T34" fmla="*/ 2147483646 w 672"/>
              <a:gd name="T35" fmla="*/ 2147483646 h 1435"/>
              <a:gd name="T36" fmla="*/ 2147483646 w 672"/>
              <a:gd name="T37" fmla="*/ 2147483646 h 1435"/>
              <a:gd name="T38" fmla="*/ 2147483646 w 672"/>
              <a:gd name="T39" fmla="*/ 2147483646 h 1435"/>
              <a:gd name="T40" fmla="*/ 2147483646 w 672"/>
              <a:gd name="T41" fmla="*/ 2147483646 h 1435"/>
              <a:gd name="T42" fmla="*/ 2147483646 w 672"/>
              <a:gd name="T43" fmla="*/ 2147483646 h 1435"/>
              <a:gd name="T44" fmla="*/ 2147483646 w 672"/>
              <a:gd name="T45" fmla="*/ 2147483646 h 1435"/>
              <a:gd name="T46" fmla="*/ 2147483646 w 672"/>
              <a:gd name="T47" fmla="*/ 2147483646 h 1435"/>
              <a:gd name="T48" fmla="*/ 2147483646 w 672"/>
              <a:gd name="T49" fmla="*/ 2147483646 h 1435"/>
              <a:gd name="T50" fmla="*/ 2147483646 w 672"/>
              <a:gd name="T51" fmla="*/ 2147483646 h 1435"/>
              <a:gd name="T52" fmla="*/ 2147483646 w 672"/>
              <a:gd name="T53" fmla="*/ 2147483646 h 1435"/>
              <a:gd name="T54" fmla="*/ 2147483646 w 672"/>
              <a:gd name="T55" fmla="*/ 2147483646 h 1435"/>
              <a:gd name="T56" fmla="*/ 2147483646 w 672"/>
              <a:gd name="T57" fmla="*/ 2147483646 h 1435"/>
              <a:gd name="T58" fmla="*/ 2147483646 w 672"/>
              <a:gd name="T59" fmla="*/ 2147483646 h 1435"/>
              <a:gd name="T60" fmla="*/ 2147483646 w 672"/>
              <a:gd name="T61" fmla="*/ 2147483646 h 1435"/>
              <a:gd name="T62" fmla="*/ 2147483646 w 672"/>
              <a:gd name="T63" fmla="*/ 2147483646 h 1435"/>
              <a:gd name="T64" fmla="*/ 2147483646 w 672"/>
              <a:gd name="T65" fmla="*/ 2147483646 h 1435"/>
              <a:gd name="T66" fmla="*/ 2147483646 w 672"/>
              <a:gd name="T67" fmla="*/ 2147483646 h 1435"/>
              <a:gd name="T68" fmla="*/ 2147483646 w 672"/>
              <a:gd name="T69" fmla="*/ 2147483646 h 1435"/>
              <a:gd name="T70" fmla="*/ 2147483646 w 672"/>
              <a:gd name="T71" fmla="*/ 2147483646 h 1435"/>
              <a:gd name="T72" fmla="*/ 2147483646 w 672"/>
              <a:gd name="T73" fmla="*/ 2147483646 h 1435"/>
              <a:gd name="T74" fmla="*/ 2147483646 w 672"/>
              <a:gd name="T75" fmla="*/ 2147483646 h 1435"/>
              <a:gd name="T76" fmla="*/ 2147483646 w 672"/>
              <a:gd name="T77" fmla="*/ 2147483646 h 1435"/>
              <a:gd name="T78" fmla="*/ 2147483646 w 672"/>
              <a:gd name="T79" fmla="*/ 2147483646 h 1435"/>
              <a:gd name="T80" fmla="*/ 2147483646 w 672"/>
              <a:gd name="T81" fmla="*/ 2147483646 h 1435"/>
              <a:gd name="T82" fmla="*/ 2147483646 w 672"/>
              <a:gd name="T83" fmla="*/ 2147483646 h 1435"/>
              <a:gd name="T84" fmla="*/ 2147483646 w 672"/>
              <a:gd name="T85" fmla="*/ 2147483646 h 1435"/>
              <a:gd name="T86" fmla="*/ 2147483646 w 672"/>
              <a:gd name="T87" fmla="*/ 2147483646 h 1435"/>
              <a:gd name="T88" fmla="*/ 2147483646 w 672"/>
              <a:gd name="T89" fmla="*/ 2147483646 h 1435"/>
              <a:gd name="T90" fmla="*/ 2147483646 w 672"/>
              <a:gd name="T91" fmla="*/ 2147483646 h 1435"/>
              <a:gd name="T92" fmla="*/ 2147483646 w 672"/>
              <a:gd name="T93" fmla="*/ 2147483646 h 1435"/>
              <a:gd name="T94" fmla="*/ 2147483646 w 672"/>
              <a:gd name="T95" fmla="*/ 2147483646 h 1435"/>
              <a:gd name="T96" fmla="*/ 2147483646 w 672"/>
              <a:gd name="T97" fmla="*/ 2147483646 h 1435"/>
              <a:gd name="T98" fmla="*/ 2147483646 w 672"/>
              <a:gd name="T99" fmla="*/ 2147483646 h 1435"/>
              <a:gd name="T100" fmla="*/ 2147483646 w 672"/>
              <a:gd name="T101" fmla="*/ 2147483646 h 1435"/>
              <a:gd name="T102" fmla="*/ 2147483646 w 672"/>
              <a:gd name="T103" fmla="*/ 2147483646 h 1435"/>
              <a:gd name="T104" fmla="*/ 2147483646 w 672"/>
              <a:gd name="T105" fmla="*/ 2147483646 h 1435"/>
              <a:gd name="T106" fmla="*/ 2147483646 w 672"/>
              <a:gd name="T107" fmla="*/ 2147483646 h 143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72" h="1435">
                <a:moveTo>
                  <a:pt x="264" y="3"/>
                </a:moveTo>
                <a:cubicBezTo>
                  <a:pt x="253" y="10"/>
                  <a:pt x="228" y="19"/>
                  <a:pt x="228" y="19"/>
                </a:cubicBezTo>
                <a:cubicBezTo>
                  <a:pt x="215" y="0"/>
                  <a:pt x="205" y="8"/>
                  <a:pt x="188" y="19"/>
                </a:cubicBezTo>
                <a:cubicBezTo>
                  <a:pt x="185" y="24"/>
                  <a:pt x="184" y="31"/>
                  <a:pt x="180" y="35"/>
                </a:cubicBezTo>
                <a:cubicBezTo>
                  <a:pt x="173" y="42"/>
                  <a:pt x="156" y="51"/>
                  <a:pt x="156" y="51"/>
                </a:cubicBezTo>
                <a:cubicBezTo>
                  <a:pt x="153" y="55"/>
                  <a:pt x="153" y="63"/>
                  <a:pt x="148" y="63"/>
                </a:cubicBezTo>
                <a:cubicBezTo>
                  <a:pt x="134" y="64"/>
                  <a:pt x="108" y="55"/>
                  <a:pt x="108" y="55"/>
                </a:cubicBezTo>
                <a:cubicBezTo>
                  <a:pt x="64" y="61"/>
                  <a:pt x="67" y="78"/>
                  <a:pt x="36" y="99"/>
                </a:cubicBezTo>
                <a:cubicBezTo>
                  <a:pt x="25" y="115"/>
                  <a:pt x="18" y="114"/>
                  <a:pt x="0" y="119"/>
                </a:cubicBezTo>
                <a:cubicBezTo>
                  <a:pt x="7" y="152"/>
                  <a:pt x="17" y="167"/>
                  <a:pt x="44" y="187"/>
                </a:cubicBezTo>
                <a:cubicBezTo>
                  <a:pt x="52" y="210"/>
                  <a:pt x="70" y="214"/>
                  <a:pt x="92" y="219"/>
                </a:cubicBezTo>
                <a:cubicBezTo>
                  <a:pt x="100" y="252"/>
                  <a:pt x="105" y="226"/>
                  <a:pt x="132" y="235"/>
                </a:cubicBezTo>
                <a:cubicBezTo>
                  <a:pt x="151" y="291"/>
                  <a:pt x="164" y="268"/>
                  <a:pt x="216" y="299"/>
                </a:cubicBezTo>
                <a:cubicBezTo>
                  <a:pt x="223" y="303"/>
                  <a:pt x="200" y="294"/>
                  <a:pt x="192" y="291"/>
                </a:cubicBezTo>
                <a:cubicBezTo>
                  <a:pt x="150" y="259"/>
                  <a:pt x="205" y="293"/>
                  <a:pt x="208" y="295"/>
                </a:cubicBezTo>
                <a:cubicBezTo>
                  <a:pt x="224" y="334"/>
                  <a:pt x="226" y="331"/>
                  <a:pt x="272" y="339"/>
                </a:cubicBezTo>
                <a:cubicBezTo>
                  <a:pt x="276" y="338"/>
                  <a:pt x="306" y="330"/>
                  <a:pt x="308" y="331"/>
                </a:cubicBezTo>
                <a:cubicBezTo>
                  <a:pt x="322" y="337"/>
                  <a:pt x="320" y="361"/>
                  <a:pt x="332" y="371"/>
                </a:cubicBezTo>
                <a:cubicBezTo>
                  <a:pt x="337" y="375"/>
                  <a:pt x="345" y="374"/>
                  <a:pt x="352" y="375"/>
                </a:cubicBezTo>
                <a:cubicBezTo>
                  <a:pt x="366" y="384"/>
                  <a:pt x="371" y="391"/>
                  <a:pt x="376" y="407"/>
                </a:cubicBezTo>
                <a:cubicBezTo>
                  <a:pt x="377" y="418"/>
                  <a:pt x="374" y="430"/>
                  <a:pt x="380" y="439"/>
                </a:cubicBezTo>
                <a:cubicBezTo>
                  <a:pt x="385" y="446"/>
                  <a:pt x="400" y="439"/>
                  <a:pt x="404" y="447"/>
                </a:cubicBezTo>
                <a:cubicBezTo>
                  <a:pt x="411" y="463"/>
                  <a:pt x="405" y="482"/>
                  <a:pt x="408" y="499"/>
                </a:cubicBezTo>
                <a:cubicBezTo>
                  <a:pt x="411" y="514"/>
                  <a:pt x="423" y="532"/>
                  <a:pt x="428" y="547"/>
                </a:cubicBezTo>
                <a:cubicBezTo>
                  <a:pt x="429" y="556"/>
                  <a:pt x="429" y="566"/>
                  <a:pt x="432" y="575"/>
                </a:cubicBezTo>
                <a:cubicBezTo>
                  <a:pt x="434" y="581"/>
                  <a:pt x="442" y="585"/>
                  <a:pt x="444" y="591"/>
                </a:cubicBezTo>
                <a:cubicBezTo>
                  <a:pt x="453" y="612"/>
                  <a:pt x="441" y="623"/>
                  <a:pt x="464" y="631"/>
                </a:cubicBezTo>
                <a:cubicBezTo>
                  <a:pt x="469" y="651"/>
                  <a:pt x="475" y="671"/>
                  <a:pt x="452" y="679"/>
                </a:cubicBezTo>
                <a:cubicBezTo>
                  <a:pt x="432" y="710"/>
                  <a:pt x="434" y="694"/>
                  <a:pt x="440" y="727"/>
                </a:cubicBezTo>
                <a:cubicBezTo>
                  <a:pt x="463" y="719"/>
                  <a:pt x="473" y="739"/>
                  <a:pt x="480" y="759"/>
                </a:cubicBezTo>
                <a:cubicBezTo>
                  <a:pt x="473" y="786"/>
                  <a:pt x="468" y="769"/>
                  <a:pt x="456" y="799"/>
                </a:cubicBezTo>
                <a:cubicBezTo>
                  <a:pt x="450" y="835"/>
                  <a:pt x="452" y="819"/>
                  <a:pt x="428" y="811"/>
                </a:cubicBezTo>
                <a:cubicBezTo>
                  <a:pt x="374" y="822"/>
                  <a:pt x="442" y="833"/>
                  <a:pt x="452" y="835"/>
                </a:cubicBezTo>
                <a:cubicBezTo>
                  <a:pt x="470" y="849"/>
                  <a:pt x="470" y="849"/>
                  <a:pt x="492" y="863"/>
                </a:cubicBezTo>
                <a:cubicBezTo>
                  <a:pt x="499" y="867"/>
                  <a:pt x="512" y="875"/>
                  <a:pt x="512" y="875"/>
                </a:cubicBezTo>
                <a:cubicBezTo>
                  <a:pt x="523" y="892"/>
                  <a:pt x="518" y="897"/>
                  <a:pt x="500" y="903"/>
                </a:cubicBezTo>
                <a:cubicBezTo>
                  <a:pt x="492" y="935"/>
                  <a:pt x="512" y="959"/>
                  <a:pt x="472" y="935"/>
                </a:cubicBezTo>
                <a:cubicBezTo>
                  <a:pt x="445" y="940"/>
                  <a:pt x="441" y="948"/>
                  <a:pt x="436" y="975"/>
                </a:cubicBezTo>
                <a:cubicBezTo>
                  <a:pt x="440" y="998"/>
                  <a:pt x="448" y="1012"/>
                  <a:pt x="452" y="1035"/>
                </a:cubicBezTo>
                <a:cubicBezTo>
                  <a:pt x="446" y="1068"/>
                  <a:pt x="452" y="1052"/>
                  <a:pt x="432" y="1083"/>
                </a:cubicBezTo>
                <a:cubicBezTo>
                  <a:pt x="429" y="1091"/>
                  <a:pt x="424" y="1107"/>
                  <a:pt x="424" y="1107"/>
                </a:cubicBezTo>
                <a:cubicBezTo>
                  <a:pt x="428" y="1133"/>
                  <a:pt x="434" y="1150"/>
                  <a:pt x="408" y="1163"/>
                </a:cubicBezTo>
                <a:cubicBezTo>
                  <a:pt x="396" y="1188"/>
                  <a:pt x="379" y="1183"/>
                  <a:pt x="352" y="1187"/>
                </a:cubicBezTo>
                <a:cubicBezTo>
                  <a:pt x="278" y="1178"/>
                  <a:pt x="363" y="1178"/>
                  <a:pt x="304" y="1255"/>
                </a:cubicBezTo>
                <a:cubicBezTo>
                  <a:pt x="297" y="1265"/>
                  <a:pt x="280" y="1252"/>
                  <a:pt x="268" y="1251"/>
                </a:cubicBezTo>
                <a:cubicBezTo>
                  <a:pt x="254" y="1241"/>
                  <a:pt x="244" y="1232"/>
                  <a:pt x="228" y="1227"/>
                </a:cubicBezTo>
                <a:cubicBezTo>
                  <a:pt x="221" y="1227"/>
                  <a:pt x="118" y="1229"/>
                  <a:pt x="96" y="1239"/>
                </a:cubicBezTo>
                <a:cubicBezTo>
                  <a:pt x="91" y="1241"/>
                  <a:pt x="96" y="1251"/>
                  <a:pt x="92" y="1255"/>
                </a:cubicBezTo>
                <a:cubicBezTo>
                  <a:pt x="86" y="1261"/>
                  <a:pt x="76" y="1263"/>
                  <a:pt x="68" y="1267"/>
                </a:cubicBezTo>
                <a:cubicBezTo>
                  <a:pt x="83" y="1313"/>
                  <a:pt x="91" y="1274"/>
                  <a:pt x="84" y="1319"/>
                </a:cubicBezTo>
                <a:cubicBezTo>
                  <a:pt x="92" y="1327"/>
                  <a:pt x="103" y="1336"/>
                  <a:pt x="108" y="1347"/>
                </a:cubicBezTo>
                <a:cubicBezTo>
                  <a:pt x="111" y="1355"/>
                  <a:pt x="116" y="1371"/>
                  <a:pt x="116" y="1371"/>
                </a:cubicBezTo>
                <a:cubicBezTo>
                  <a:pt x="111" y="1399"/>
                  <a:pt x="111" y="1412"/>
                  <a:pt x="128" y="1435"/>
                </a:cubicBezTo>
                <a:cubicBezTo>
                  <a:pt x="182" y="1428"/>
                  <a:pt x="159" y="1422"/>
                  <a:pt x="196" y="1395"/>
                </a:cubicBezTo>
                <a:cubicBezTo>
                  <a:pt x="208" y="1396"/>
                  <a:pt x="220" y="1400"/>
                  <a:pt x="232" y="1399"/>
                </a:cubicBezTo>
                <a:cubicBezTo>
                  <a:pt x="240" y="1398"/>
                  <a:pt x="256" y="1391"/>
                  <a:pt x="256" y="1391"/>
                </a:cubicBezTo>
                <a:cubicBezTo>
                  <a:pt x="291" y="1338"/>
                  <a:pt x="250" y="1349"/>
                  <a:pt x="340" y="1343"/>
                </a:cubicBezTo>
                <a:cubicBezTo>
                  <a:pt x="345" y="1328"/>
                  <a:pt x="355" y="1324"/>
                  <a:pt x="364" y="1311"/>
                </a:cubicBezTo>
                <a:cubicBezTo>
                  <a:pt x="391" y="1316"/>
                  <a:pt x="396" y="1307"/>
                  <a:pt x="420" y="1299"/>
                </a:cubicBezTo>
                <a:cubicBezTo>
                  <a:pt x="416" y="1298"/>
                  <a:pt x="408" y="1299"/>
                  <a:pt x="408" y="1295"/>
                </a:cubicBezTo>
                <a:cubicBezTo>
                  <a:pt x="408" y="1290"/>
                  <a:pt x="416" y="1289"/>
                  <a:pt x="420" y="1287"/>
                </a:cubicBezTo>
                <a:cubicBezTo>
                  <a:pt x="435" y="1281"/>
                  <a:pt x="446" y="1280"/>
                  <a:pt x="460" y="1271"/>
                </a:cubicBezTo>
                <a:cubicBezTo>
                  <a:pt x="468" y="1237"/>
                  <a:pt x="515" y="1242"/>
                  <a:pt x="544" y="1239"/>
                </a:cubicBezTo>
                <a:cubicBezTo>
                  <a:pt x="548" y="1212"/>
                  <a:pt x="556" y="1186"/>
                  <a:pt x="560" y="1159"/>
                </a:cubicBezTo>
                <a:cubicBezTo>
                  <a:pt x="568" y="1176"/>
                  <a:pt x="572" y="1190"/>
                  <a:pt x="592" y="1183"/>
                </a:cubicBezTo>
                <a:cubicBezTo>
                  <a:pt x="602" y="1154"/>
                  <a:pt x="598" y="1167"/>
                  <a:pt x="604" y="1143"/>
                </a:cubicBezTo>
                <a:cubicBezTo>
                  <a:pt x="594" y="1112"/>
                  <a:pt x="604" y="1116"/>
                  <a:pt x="576" y="1127"/>
                </a:cubicBezTo>
                <a:cubicBezTo>
                  <a:pt x="565" y="1159"/>
                  <a:pt x="584" y="1106"/>
                  <a:pt x="588" y="1099"/>
                </a:cubicBezTo>
                <a:cubicBezTo>
                  <a:pt x="593" y="1101"/>
                  <a:pt x="618" y="1110"/>
                  <a:pt x="620" y="1107"/>
                </a:cubicBezTo>
                <a:cubicBezTo>
                  <a:pt x="637" y="1082"/>
                  <a:pt x="615" y="1079"/>
                  <a:pt x="604" y="1075"/>
                </a:cubicBezTo>
                <a:cubicBezTo>
                  <a:pt x="603" y="1079"/>
                  <a:pt x="604" y="1087"/>
                  <a:pt x="600" y="1087"/>
                </a:cubicBezTo>
                <a:cubicBezTo>
                  <a:pt x="595" y="1087"/>
                  <a:pt x="591" y="1080"/>
                  <a:pt x="592" y="1075"/>
                </a:cubicBezTo>
                <a:cubicBezTo>
                  <a:pt x="593" y="1067"/>
                  <a:pt x="600" y="1062"/>
                  <a:pt x="604" y="1055"/>
                </a:cubicBezTo>
                <a:cubicBezTo>
                  <a:pt x="585" y="1026"/>
                  <a:pt x="599" y="1051"/>
                  <a:pt x="592" y="987"/>
                </a:cubicBezTo>
                <a:cubicBezTo>
                  <a:pt x="591" y="980"/>
                  <a:pt x="582" y="970"/>
                  <a:pt x="588" y="967"/>
                </a:cubicBezTo>
                <a:cubicBezTo>
                  <a:pt x="597" y="962"/>
                  <a:pt x="609" y="970"/>
                  <a:pt x="620" y="971"/>
                </a:cubicBezTo>
                <a:cubicBezTo>
                  <a:pt x="627" y="970"/>
                  <a:pt x="638" y="973"/>
                  <a:pt x="640" y="967"/>
                </a:cubicBezTo>
                <a:cubicBezTo>
                  <a:pt x="646" y="950"/>
                  <a:pt x="625" y="946"/>
                  <a:pt x="616" y="943"/>
                </a:cubicBezTo>
                <a:cubicBezTo>
                  <a:pt x="600" y="919"/>
                  <a:pt x="599" y="940"/>
                  <a:pt x="592" y="907"/>
                </a:cubicBezTo>
                <a:cubicBezTo>
                  <a:pt x="598" y="888"/>
                  <a:pt x="610" y="887"/>
                  <a:pt x="628" y="883"/>
                </a:cubicBezTo>
                <a:cubicBezTo>
                  <a:pt x="644" y="873"/>
                  <a:pt x="658" y="869"/>
                  <a:pt x="672" y="855"/>
                </a:cubicBezTo>
                <a:cubicBezTo>
                  <a:pt x="668" y="835"/>
                  <a:pt x="656" y="818"/>
                  <a:pt x="636" y="811"/>
                </a:cubicBezTo>
                <a:cubicBezTo>
                  <a:pt x="618" y="784"/>
                  <a:pt x="638" y="818"/>
                  <a:pt x="624" y="771"/>
                </a:cubicBezTo>
                <a:cubicBezTo>
                  <a:pt x="619" y="753"/>
                  <a:pt x="598" y="742"/>
                  <a:pt x="592" y="723"/>
                </a:cubicBezTo>
                <a:cubicBezTo>
                  <a:pt x="595" y="714"/>
                  <a:pt x="591" y="698"/>
                  <a:pt x="600" y="695"/>
                </a:cubicBezTo>
                <a:cubicBezTo>
                  <a:pt x="605" y="693"/>
                  <a:pt x="606" y="703"/>
                  <a:pt x="608" y="707"/>
                </a:cubicBezTo>
                <a:cubicBezTo>
                  <a:pt x="611" y="712"/>
                  <a:pt x="613" y="718"/>
                  <a:pt x="616" y="723"/>
                </a:cubicBezTo>
                <a:cubicBezTo>
                  <a:pt x="620" y="720"/>
                  <a:pt x="626" y="719"/>
                  <a:pt x="628" y="715"/>
                </a:cubicBezTo>
                <a:cubicBezTo>
                  <a:pt x="630" y="710"/>
                  <a:pt x="615" y="678"/>
                  <a:pt x="612" y="675"/>
                </a:cubicBezTo>
                <a:cubicBezTo>
                  <a:pt x="605" y="668"/>
                  <a:pt x="588" y="659"/>
                  <a:pt x="588" y="659"/>
                </a:cubicBezTo>
                <a:cubicBezTo>
                  <a:pt x="589" y="652"/>
                  <a:pt x="589" y="645"/>
                  <a:pt x="592" y="639"/>
                </a:cubicBezTo>
                <a:cubicBezTo>
                  <a:pt x="596" y="630"/>
                  <a:pt x="608" y="615"/>
                  <a:pt x="608" y="615"/>
                </a:cubicBezTo>
                <a:cubicBezTo>
                  <a:pt x="603" y="576"/>
                  <a:pt x="587" y="560"/>
                  <a:pt x="576" y="527"/>
                </a:cubicBezTo>
                <a:cubicBezTo>
                  <a:pt x="583" y="493"/>
                  <a:pt x="564" y="475"/>
                  <a:pt x="556" y="443"/>
                </a:cubicBezTo>
                <a:cubicBezTo>
                  <a:pt x="555" y="438"/>
                  <a:pt x="556" y="431"/>
                  <a:pt x="552" y="427"/>
                </a:cubicBezTo>
                <a:cubicBezTo>
                  <a:pt x="548" y="423"/>
                  <a:pt x="541" y="424"/>
                  <a:pt x="536" y="423"/>
                </a:cubicBezTo>
                <a:cubicBezTo>
                  <a:pt x="532" y="420"/>
                  <a:pt x="524" y="420"/>
                  <a:pt x="524" y="415"/>
                </a:cubicBezTo>
                <a:cubicBezTo>
                  <a:pt x="524" y="411"/>
                  <a:pt x="533" y="414"/>
                  <a:pt x="536" y="411"/>
                </a:cubicBezTo>
                <a:cubicBezTo>
                  <a:pt x="544" y="403"/>
                  <a:pt x="546" y="392"/>
                  <a:pt x="552" y="383"/>
                </a:cubicBezTo>
                <a:cubicBezTo>
                  <a:pt x="538" y="373"/>
                  <a:pt x="533" y="361"/>
                  <a:pt x="516" y="355"/>
                </a:cubicBezTo>
                <a:cubicBezTo>
                  <a:pt x="504" y="343"/>
                  <a:pt x="501" y="333"/>
                  <a:pt x="492" y="319"/>
                </a:cubicBezTo>
                <a:cubicBezTo>
                  <a:pt x="489" y="305"/>
                  <a:pt x="480" y="279"/>
                  <a:pt x="480" y="279"/>
                </a:cubicBezTo>
                <a:cubicBezTo>
                  <a:pt x="484" y="276"/>
                  <a:pt x="489" y="275"/>
                  <a:pt x="492" y="271"/>
                </a:cubicBezTo>
                <a:cubicBezTo>
                  <a:pt x="520" y="238"/>
                  <a:pt x="463" y="214"/>
                  <a:pt x="440" y="203"/>
                </a:cubicBezTo>
                <a:cubicBezTo>
                  <a:pt x="431" y="176"/>
                  <a:pt x="419" y="176"/>
                  <a:pt x="392" y="171"/>
                </a:cubicBezTo>
                <a:cubicBezTo>
                  <a:pt x="376" y="148"/>
                  <a:pt x="360" y="131"/>
                  <a:pt x="340" y="111"/>
                </a:cubicBezTo>
                <a:cubicBezTo>
                  <a:pt x="316" y="87"/>
                  <a:pt x="307" y="54"/>
                  <a:pt x="280" y="27"/>
                </a:cubicBezTo>
                <a:cubicBezTo>
                  <a:pt x="275" y="12"/>
                  <a:pt x="264" y="10"/>
                  <a:pt x="264" y="3"/>
                </a:cubicBezTo>
                <a:close/>
              </a:path>
            </a:pathLst>
          </a:custGeom>
          <a:solidFill>
            <a:srgbClr val="FF99FF"/>
          </a:solidFill>
          <a:ln w="9525">
            <a:solidFill>
              <a:srgbClr val="9933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4" name="Freeform 16">
            <a:extLst>
              <a:ext uri="{FF2B5EF4-FFF2-40B4-BE49-F238E27FC236}">
                <a16:creationId xmlns:a16="http://schemas.microsoft.com/office/drawing/2014/main" id="{972EBB3F-8672-4D78-9BB3-CF7FB13412EA}"/>
              </a:ext>
            </a:extLst>
          </p:cNvPr>
          <p:cNvSpPr>
            <a:spLocks/>
          </p:cNvSpPr>
          <p:nvPr/>
        </p:nvSpPr>
        <p:spPr bwMode="auto">
          <a:xfrm>
            <a:off x="8229600" y="3600450"/>
            <a:ext cx="850900" cy="1619250"/>
          </a:xfrm>
          <a:custGeom>
            <a:avLst/>
            <a:gdLst>
              <a:gd name="T0" fmla="*/ 2147483646 w 536"/>
              <a:gd name="T1" fmla="*/ 2147483646 h 1020"/>
              <a:gd name="T2" fmla="*/ 2147483646 w 536"/>
              <a:gd name="T3" fmla="*/ 2147483646 h 1020"/>
              <a:gd name="T4" fmla="*/ 2147483646 w 536"/>
              <a:gd name="T5" fmla="*/ 2147483646 h 1020"/>
              <a:gd name="T6" fmla="*/ 2147483646 w 536"/>
              <a:gd name="T7" fmla="*/ 2147483646 h 1020"/>
              <a:gd name="T8" fmla="*/ 2147483646 w 536"/>
              <a:gd name="T9" fmla="*/ 2147483646 h 1020"/>
              <a:gd name="T10" fmla="*/ 2147483646 w 536"/>
              <a:gd name="T11" fmla="*/ 2147483646 h 1020"/>
              <a:gd name="T12" fmla="*/ 2147483646 w 536"/>
              <a:gd name="T13" fmla="*/ 2147483646 h 1020"/>
              <a:gd name="T14" fmla="*/ 2147483646 w 536"/>
              <a:gd name="T15" fmla="*/ 2147483646 h 1020"/>
              <a:gd name="T16" fmla="*/ 2147483646 w 536"/>
              <a:gd name="T17" fmla="*/ 2147483646 h 1020"/>
              <a:gd name="T18" fmla="*/ 2147483646 w 536"/>
              <a:gd name="T19" fmla="*/ 2147483646 h 1020"/>
              <a:gd name="T20" fmla="*/ 2147483646 w 536"/>
              <a:gd name="T21" fmla="*/ 2147483646 h 1020"/>
              <a:gd name="T22" fmla="*/ 2147483646 w 536"/>
              <a:gd name="T23" fmla="*/ 2147483646 h 1020"/>
              <a:gd name="T24" fmla="*/ 2147483646 w 536"/>
              <a:gd name="T25" fmla="*/ 2147483646 h 1020"/>
              <a:gd name="T26" fmla="*/ 2147483646 w 536"/>
              <a:gd name="T27" fmla="*/ 2147483646 h 1020"/>
              <a:gd name="T28" fmla="*/ 2147483646 w 536"/>
              <a:gd name="T29" fmla="*/ 2147483646 h 1020"/>
              <a:gd name="T30" fmla="*/ 2147483646 w 536"/>
              <a:gd name="T31" fmla="*/ 2147483646 h 1020"/>
              <a:gd name="T32" fmla="*/ 2147483646 w 536"/>
              <a:gd name="T33" fmla="*/ 2147483646 h 1020"/>
              <a:gd name="T34" fmla="*/ 2147483646 w 536"/>
              <a:gd name="T35" fmla="*/ 2147483646 h 1020"/>
              <a:gd name="T36" fmla="*/ 2147483646 w 536"/>
              <a:gd name="T37" fmla="*/ 2147483646 h 1020"/>
              <a:gd name="T38" fmla="*/ 2147483646 w 536"/>
              <a:gd name="T39" fmla="*/ 2147483646 h 1020"/>
              <a:gd name="T40" fmla="*/ 2147483646 w 536"/>
              <a:gd name="T41" fmla="*/ 2147483646 h 1020"/>
              <a:gd name="T42" fmla="*/ 2147483646 w 536"/>
              <a:gd name="T43" fmla="*/ 2147483646 h 1020"/>
              <a:gd name="T44" fmla="*/ 2147483646 w 536"/>
              <a:gd name="T45" fmla="*/ 2147483646 h 1020"/>
              <a:gd name="T46" fmla="*/ 2147483646 w 536"/>
              <a:gd name="T47" fmla="*/ 2147483646 h 1020"/>
              <a:gd name="T48" fmla="*/ 2147483646 w 536"/>
              <a:gd name="T49" fmla="*/ 2147483646 h 1020"/>
              <a:gd name="T50" fmla="*/ 2147483646 w 536"/>
              <a:gd name="T51" fmla="*/ 2147483646 h 1020"/>
              <a:gd name="T52" fmla="*/ 2147483646 w 536"/>
              <a:gd name="T53" fmla="*/ 2147483646 h 1020"/>
              <a:gd name="T54" fmla="*/ 2147483646 w 536"/>
              <a:gd name="T55" fmla="*/ 2147483646 h 1020"/>
              <a:gd name="T56" fmla="*/ 2147483646 w 536"/>
              <a:gd name="T57" fmla="*/ 2147483646 h 1020"/>
              <a:gd name="T58" fmla="*/ 2147483646 w 536"/>
              <a:gd name="T59" fmla="*/ 2147483646 h 1020"/>
              <a:gd name="T60" fmla="*/ 2147483646 w 536"/>
              <a:gd name="T61" fmla="*/ 2147483646 h 1020"/>
              <a:gd name="T62" fmla="*/ 2147483646 w 536"/>
              <a:gd name="T63" fmla="*/ 2147483646 h 102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36" h="1020">
                <a:moveTo>
                  <a:pt x="128" y="0"/>
                </a:moveTo>
                <a:cubicBezTo>
                  <a:pt x="123" y="20"/>
                  <a:pt x="124" y="39"/>
                  <a:pt x="112" y="56"/>
                </a:cubicBezTo>
                <a:cubicBezTo>
                  <a:pt x="124" y="75"/>
                  <a:pt x="113" y="74"/>
                  <a:pt x="96" y="80"/>
                </a:cubicBezTo>
                <a:cubicBezTo>
                  <a:pt x="92" y="85"/>
                  <a:pt x="81" y="90"/>
                  <a:pt x="84" y="96"/>
                </a:cubicBezTo>
                <a:cubicBezTo>
                  <a:pt x="88" y="104"/>
                  <a:pt x="108" y="104"/>
                  <a:pt x="108" y="104"/>
                </a:cubicBezTo>
                <a:cubicBezTo>
                  <a:pt x="113" y="130"/>
                  <a:pt x="110" y="133"/>
                  <a:pt x="96" y="156"/>
                </a:cubicBezTo>
                <a:cubicBezTo>
                  <a:pt x="116" y="182"/>
                  <a:pt x="106" y="212"/>
                  <a:pt x="92" y="240"/>
                </a:cubicBezTo>
                <a:cubicBezTo>
                  <a:pt x="90" y="244"/>
                  <a:pt x="100" y="228"/>
                  <a:pt x="96" y="228"/>
                </a:cubicBezTo>
                <a:cubicBezTo>
                  <a:pt x="90" y="228"/>
                  <a:pt x="89" y="237"/>
                  <a:pt x="84" y="240"/>
                </a:cubicBezTo>
                <a:cubicBezTo>
                  <a:pt x="78" y="243"/>
                  <a:pt x="71" y="243"/>
                  <a:pt x="64" y="244"/>
                </a:cubicBezTo>
                <a:cubicBezTo>
                  <a:pt x="61" y="274"/>
                  <a:pt x="60" y="284"/>
                  <a:pt x="48" y="308"/>
                </a:cubicBezTo>
                <a:cubicBezTo>
                  <a:pt x="49" y="321"/>
                  <a:pt x="45" y="336"/>
                  <a:pt x="52" y="348"/>
                </a:cubicBezTo>
                <a:cubicBezTo>
                  <a:pt x="56" y="355"/>
                  <a:pt x="76" y="356"/>
                  <a:pt x="76" y="356"/>
                </a:cubicBezTo>
                <a:cubicBezTo>
                  <a:pt x="82" y="423"/>
                  <a:pt x="80" y="388"/>
                  <a:pt x="116" y="424"/>
                </a:cubicBezTo>
                <a:cubicBezTo>
                  <a:pt x="127" y="458"/>
                  <a:pt x="123" y="440"/>
                  <a:pt x="128" y="480"/>
                </a:cubicBezTo>
                <a:cubicBezTo>
                  <a:pt x="127" y="503"/>
                  <a:pt x="129" y="526"/>
                  <a:pt x="124" y="548"/>
                </a:cubicBezTo>
                <a:cubicBezTo>
                  <a:pt x="123" y="553"/>
                  <a:pt x="115" y="553"/>
                  <a:pt x="112" y="556"/>
                </a:cubicBezTo>
                <a:cubicBezTo>
                  <a:pt x="106" y="562"/>
                  <a:pt x="99" y="578"/>
                  <a:pt x="96" y="584"/>
                </a:cubicBezTo>
                <a:cubicBezTo>
                  <a:pt x="92" y="611"/>
                  <a:pt x="82" y="643"/>
                  <a:pt x="108" y="660"/>
                </a:cubicBezTo>
                <a:cubicBezTo>
                  <a:pt x="114" y="677"/>
                  <a:pt x="117" y="694"/>
                  <a:pt x="120" y="712"/>
                </a:cubicBezTo>
                <a:cubicBezTo>
                  <a:pt x="119" y="721"/>
                  <a:pt x="120" y="732"/>
                  <a:pt x="116" y="740"/>
                </a:cubicBezTo>
                <a:cubicBezTo>
                  <a:pt x="114" y="744"/>
                  <a:pt x="107" y="741"/>
                  <a:pt x="104" y="744"/>
                </a:cubicBezTo>
                <a:cubicBezTo>
                  <a:pt x="101" y="747"/>
                  <a:pt x="103" y="753"/>
                  <a:pt x="100" y="756"/>
                </a:cubicBezTo>
                <a:cubicBezTo>
                  <a:pt x="95" y="761"/>
                  <a:pt x="87" y="764"/>
                  <a:pt x="80" y="768"/>
                </a:cubicBezTo>
                <a:cubicBezTo>
                  <a:pt x="54" y="761"/>
                  <a:pt x="51" y="760"/>
                  <a:pt x="20" y="764"/>
                </a:cubicBezTo>
                <a:cubicBezTo>
                  <a:pt x="0" y="777"/>
                  <a:pt x="9" y="792"/>
                  <a:pt x="16" y="812"/>
                </a:cubicBezTo>
                <a:cubicBezTo>
                  <a:pt x="20" y="839"/>
                  <a:pt x="19" y="846"/>
                  <a:pt x="40" y="860"/>
                </a:cubicBezTo>
                <a:cubicBezTo>
                  <a:pt x="58" y="888"/>
                  <a:pt x="53" y="875"/>
                  <a:pt x="60" y="896"/>
                </a:cubicBezTo>
                <a:cubicBezTo>
                  <a:pt x="32" y="914"/>
                  <a:pt x="39" y="903"/>
                  <a:pt x="32" y="924"/>
                </a:cubicBezTo>
                <a:cubicBezTo>
                  <a:pt x="46" y="951"/>
                  <a:pt x="64" y="960"/>
                  <a:pt x="84" y="980"/>
                </a:cubicBezTo>
                <a:cubicBezTo>
                  <a:pt x="91" y="1000"/>
                  <a:pt x="103" y="997"/>
                  <a:pt x="124" y="1000"/>
                </a:cubicBezTo>
                <a:cubicBezTo>
                  <a:pt x="191" y="993"/>
                  <a:pt x="162" y="985"/>
                  <a:pt x="244" y="1000"/>
                </a:cubicBezTo>
                <a:cubicBezTo>
                  <a:pt x="263" y="1013"/>
                  <a:pt x="251" y="1006"/>
                  <a:pt x="280" y="1016"/>
                </a:cubicBezTo>
                <a:cubicBezTo>
                  <a:pt x="284" y="1017"/>
                  <a:pt x="292" y="1020"/>
                  <a:pt x="292" y="1020"/>
                </a:cubicBezTo>
                <a:cubicBezTo>
                  <a:pt x="334" y="1011"/>
                  <a:pt x="356" y="1004"/>
                  <a:pt x="324" y="956"/>
                </a:cubicBezTo>
                <a:cubicBezTo>
                  <a:pt x="354" y="936"/>
                  <a:pt x="391" y="951"/>
                  <a:pt x="424" y="940"/>
                </a:cubicBezTo>
                <a:cubicBezTo>
                  <a:pt x="447" y="917"/>
                  <a:pt x="429" y="941"/>
                  <a:pt x="432" y="908"/>
                </a:cubicBezTo>
                <a:cubicBezTo>
                  <a:pt x="434" y="885"/>
                  <a:pt x="443" y="856"/>
                  <a:pt x="456" y="836"/>
                </a:cubicBezTo>
                <a:cubicBezTo>
                  <a:pt x="455" y="809"/>
                  <a:pt x="454" y="783"/>
                  <a:pt x="452" y="756"/>
                </a:cubicBezTo>
                <a:cubicBezTo>
                  <a:pt x="451" y="744"/>
                  <a:pt x="442" y="736"/>
                  <a:pt x="452" y="724"/>
                </a:cubicBezTo>
                <a:cubicBezTo>
                  <a:pt x="458" y="717"/>
                  <a:pt x="469" y="717"/>
                  <a:pt x="476" y="712"/>
                </a:cubicBezTo>
                <a:cubicBezTo>
                  <a:pt x="456" y="683"/>
                  <a:pt x="486" y="693"/>
                  <a:pt x="496" y="708"/>
                </a:cubicBezTo>
                <a:cubicBezTo>
                  <a:pt x="536" y="698"/>
                  <a:pt x="492" y="684"/>
                  <a:pt x="520" y="656"/>
                </a:cubicBezTo>
                <a:cubicBezTo>
                  <a:pt x="512" y="625"/>
                  <a:pt x="490" y="609"/>
                  <a:pt x="464" y="592"/>
                </a:cubicBezTo>
                <a:cubicBezTo>
                  <a:pt x="459" y="589"/>
                  <a:pt x="453" y="587"/>
                  <a:pt x="448" y="584"/>
                </a:cubicBezTo>
                <a:cubicBezTo>
                  <a:pt x="444" y="582"/>
                  <a:pt x="432" y="578"/>
                  <a:pt x="436" y="576"/>
                </a:cubicBezTo>
                <a:cubicBezTo>
                  <a:pt x="442" y="573"/>
                  <a:pt x="449" y="579"/>
                  <a:pt x="456" y="580"/>
                </a:cubicBezTo>
                <a:cubicBezTo>
                  <a:pt x="464" y="565"/>
                  <a:pt x="467" y="550"/>
                  <a:pt x="476" y="536"/>
                </a:cubicBezTo>
                <a:cubicBezTo>
                  <a:pt x="475" y="520"/>
                  <a:pt x="478" y="503"/>
                  <a:pt x="472" y="488"/>
                </a:cubicBezTo>
                <a:cubicBezTo>
                  <a:pt x="470" y="483"/>
                  <a:pt x="460" y="487"/>
                  <a:pt x="456" y="484"/>
                </a:cubicBezTo>
                <a:cubicBezTo>
                  <a:pt x="453" y="481"/>
                  <a:pt x="453" y="476"/>
                  <a:pt x="452" y="472"/>
                </a:cubicBezTo>
                <a:cubicBezTo>
                  <a:pt x="470" y="458"/>
                  <a:pt x="468" y="450"/>
                  <a:pt x="480" y="432"/>
                </a:cubicBezTo>
                <a:cubicBezTo>
                  <a:pt x="473" y="406"/>
                  <a:pt x="467" y="384"/>
                  <a:pt x="456" y="360"/>
                </a:cubicBezTo>
                <a:cubicBezTo>
                  <a:pt x="451" y="349"/>
                  <a:pt x="440" y="328"/>
                  <a:pt x="440" y="328"/>
                </a:cubicBezTo>
                <a:cubicBezTo>
                  <a:pt x="439" y="320"/>
                  <a:pt x="436" y="304"/>
                  <a:pt x="436" y="304"/>
                </a:cubicBezTo>
                <a:cubicBezTo>
                  <a:pt x="416" y="274"/>
                  <a:pt x="425" y="219"/>
                  <a:pt x="392" y="208"/>
                </a:cubicBezTo>
                <a:cubicBezTo>
                  <a:pt x="373" y="177"/>
                  <a:pt x="389" y="173"/>
                  <a:pt x="364" y="136"/>
                </a:cubicBezTo>
                <a:cubicBezTo>
                  <a:pt x="358" y="127"/>
                  <a:pt x="332" y="128"/>
                  <a:pt x="332" y="128"/>
                </a:cubicBezTo>
                <a:cubicBezTo>
                  <a:pt x="327" y="105"/>
                  <a:pt x="325" y="103"/>
                  <a:pt x="304" y="96"/>
                </a:cubicBezTo>
                <a:cubicBezTo>
                  <a:pt x="291" y="97"/>
                  <a:pt x="277" y="98"/>
                  <a:pt x="264" y="100"/>
                </a:cubicBezTo>
                <a:cubicBezTo>
                  <a:pt x="256" y="102"/>
                  <a:pt x="240" y="108"/>
                  <a:pt x="240" y="108"/>
                </a:cubicBezTo>
                <a:cubicBezTo>
                  <a:pt x="229" y="91"/>
                  <a:pt x="230" y="68"/>
                  <a:pt x="212" y="56"/>
                </a:cubicBezTo>
                <a:cubicBezTo>
                  <a:pt x="205" y="51"/>
                  <a:pt x="196" y="48"/>
                  <a:pt x="188" y="44"/>
                </a:cubicBezTo>
                <a:cubicBezTo>
                  <a:pt x="180" y="41"/>
                  <a:pt x="164" y="36"/>
                  <a:pt x="164" y="36"/>
                </a:cubicBezTo>
                <a:cubicBezTo>
                  <a:pt x="147" y="11"/>
                  <a:pt x="120" y="25"/>
                  <a:pt x="128" y="0"/>
                </a:cubicBezTo>
                <a:close/>
              </a:path>
            </a:pathLst>
          </a:custGeom>
          <a:solidFill>
            <a:srgbClr val="FFFF66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5" name="Freeform 17">
            <a:extLst>
              <a:ext uri="{FF2B5EF4-FFF2-40B4-BE49-F238E27FC236}">
                <a16:creationId xmlns:a16="http://schemas.microsoft.com/office/drawing/2014/main" id="{81B45594-ED96-4346-A4AB-9F88D1820AE0}"/>
              </a:ext>
            </a:extLst>
          </p:cNvPr>
          <p:cNvSpPr>
            <a:spLocks/>
          </p:cNvSpPr>
          <p:nvPr/>
        </p:nvSpPr>
        <p:spPr bwMode="auto">
          <a:xfrm>
            <a:off x="7600950" y="4830764"/>
            <a:ext cx="846138" cy="796925"/>
          </a:xfrm>
          <a:custGeom>
            <a:avLst/>
            <a:gdLst>
              <a:gd name="T0" fmla="*/ 2147483646 w 533"/>
              <a:gd name="T1" fmla="*/ 2147483646 h 502"/>
              <a:gd name="T2" fmla="*/ 2147483646 w 533"/>
              <a:gd name="T3" fmla="*/ 2147483646 h 502"/>
              <a:gd name="T4" fmla="*/ 2147483646 w 533"/>
              <a:gd name="T5" fmla="*/ 2147483646 h 502"/>
              <a:gd name="T6" fmla="*/ 2147483646 w 533"/>
              <a:gd name="T7" fmla="*/ 2147483646 h 502"/>
              <a:gd name="T8" fmla="*/ 2147483646 w 533"/>
              <a:gd name="T9" fmla="*/ 2147483646 h 502"/>
              <a:gd name="T10" fmla="*/ 2147483646 w 533"/>
              <a:gd name="T11" fmla="*/ 2147483646 h 502"/>
              <a:gd name="T12" fmla="*/ 2147483646 w 533"/>
              <a:gd name="T13" fmla="*/ 2147483646 h 502"/>
              <a:gd name="T14" fmla="*/ 2147483646 w 533"/>
              <a:gd name="T15" fmla="*/ 2147483646 h 502"/>
              <a:gd name="T16" fmla="*/ 2147483646 w 533"/>
              <a:gd name="T17" fmla="*/ 2147483646 h 502"/>
              <a:gd name="T18" fmla="*/ 2147483646 w 533"/>
              <a:gd name="T19" fmla="*/ 2147483646 h 502"/>
              <a:gd name="T20" fmla="*/ 2147483646 w 533"/>
              <a:gd name="T21" fmla="*/ 2147483646 h 502"/>
              <a:gd name="T22" fmla="*/ 0 w 533"/>
              <a:gd name="T23" fmla="*/ 2147483646 h 502"/>
              <a:gd name="T24" fmla="*/ 2147483646 w 533"/>
              <a:gd name="T25" fmla="*/ 2147483646 h 502"/>
              <a:gd name="T26" fmla="*/ 2147483646 w 533"/>
              <a:gd name="T27" fmla="*/ 2147483646 h 502"/>
              <a:gd name="T28" fmla="*/ 2147483646 w 533"/>
              <a:gd name="T29" fmla="*/ 2147483646 h 502"/>
              <a:gd name="T30" fmla="*/ 2147483646 w 533"/>
              <a:gd name="T31" fmla="*/ 2147483646 h 502"/>
              <a:gd name="T32" fmla="*/ 2147483646 w 533"/>
              <a:gd name="T33" fmla="*/ 2147483646 h 502"/>
              <a:gd name="T34" fmla="*/ 2147483646 w 533"/>
              <a:gd name="T35" fmla="*/ 2147483646 h 502"/>
              <a:gd name="T36" fmla="*/ 2147483646 w 533"/>
              <a:gd name="T37" fmla="*/ 2147483646 h 502"/>
              <a:gd name="T38" fmla="*/ 2147483646 w 533"/>
              <a:gd name="T39" fmla="*/ 2147483646 h 502"/>
              <a:gd name="T40" fmla="*/ 2147483646 w 533"/>
              <a:gd name="T41" fmla="*/ 2147483646 h 502"/>
              <a:gd name="T42" fmla="*/ 2147483646 w 533"/>
              <a:gd name="T43" fmla="*/ 2147483646 h 502"/>
              <a:gd name="T44" fmla="*/ 2147483646 w 533"/>
              <a:gd name="T45" fmla="*/ 2147483646 h 502"/>
              <a:gd name="T46" fmla="*/ 2147483646 w 533"/>
              <a:gd name="T47" fmla="*/ 2147483646 h 502"/>
              <a:gd name="T48" fmla="*/ 2147483646 w 533"/>
              <a:gd name="T49" fmla="*/ 2147483646 h 502"/>
              <a:gd name="T50" fmla="*/ 2147483646 w 533"/>
              <a:gd name="T51" fmla="*/ 2147483646 h 502"/>
              <a:gd name="T52" fmla="*/ 2147483646 w 533"/>
              <a:gd name="T53" fmla="*/ 2147483646 h 502"/>
              <a:gd name="T54" fmla="*/ 2147483646 w 533"/>
              <a:gd name="T55" fmla="*/ 2147483646 h 502"/>
              <a:gd name="T56" fmla="*/ 2147483646 w 533"/>
              <a:gd name="T57" fmla="*/ 2147483646 h 502"/>
              <a:gd name="T58" fmla="*/ 2147483646 w 533"/>
              <a:gd name="T59" fmla="*/ 2147483646 h 502"/>
              <a:gd name="T60" fmla="*/ 2147483646 w 533"/>
              <a:gd name="T61" fmla="*/ 2147483646 h 502"/>
              <a:gd name="T62" fmla="*/ 2147483646 w 533"/>
              <a:gd name="T63" fmla="*/ 2147483646 h 502"/>
              <a:gd name="T64" fmla="*/ 2147483646 w 533"/>
              <a:gd name="T65" fmla="*/ 2147483646 h 502"/>
              <a:gd name="T66" fmla="*/ 2147483646 w 533"/>
              <a:gd name="T67" fmla="*/ 2147483646 h 502"/>
              <a:gd name="T68" fmla="*/ 2147483646 w 533"/>
              <a:gd name="T69" fmla="*/ 2147483646 h 502"/>
              <a:gd name="T70" fmla="*/ 2147483646 w 533"/>
              <a:gd name="T71" fmla="*/ 2147483646 h 502"/>
              <a:gd name="T72" fmla="*/ 2147483646 w 533"/>
              <a:gd name="T73" fmla="*/ 2147483646 h 502"/>
              <a:gd name="T74" fmla="*/ 2147483646 w 533"/>
              <a:gd name="T75" fmla="*/ 2147483646 h 502"/>
              <a:gd name="T76" fmla="*/ 2147483646 w 533"/>
              <a:gd name="T77" fmla="*/ 2147483646 h 502"/>
              <a:gd name="T78" fmla="*/ 2147483646 w 533"/>
              <a:gd name="T79" fmla="*/ 2147483646 h 502"/>
              <a:gd name="T80" fmla="*/ 2147483646 w 533"/>
              <a:gd name="T81" fmla="*/ 2147483646 h 502"/>
              <a:gd name="T82" fmla="*/ 2147483646 w 533"/>
              <a:gd name="T83" fmla="*/ 2147483646 h 502"/>
              <a:gd name="T84" fmla="*/ 2147483646 w 533"/>
              <a:gd name="T85" fmla="*/ 2147483646 h 502"/>
              <a:gd name="T86" fmla="*/ 2147483646 w 533"/>
              <a:gd name="T87" fmla="*/ 2147483646 h 50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33" h="502">
                <a:moveTo>
                  <a:pt x="404" y="5"/>
                </a:moveTo>
                <a:cubicBezTo>
                  <a:pt x="363" y="21"/>
                  <a:pt x="401" y="0"/>
                  <a:pt x="380" y="41"/>
                </a:cubicBezTo>
                <a:cubicBezTo>
                  <a:pt x="377" y="47"/>
                  <a:pt x="280" y="57"/>
                  <a:pt x="280" y="57"/>
                </a:cubicBezTo>
                <a:cubicBezTo>
                  <a:pt x="230" y="74"/>
                  <a:pt x="272" y="79"/>
                  <a:pt x="208" y="73"/>
                </a:cubicBezTo>
                <a:cubicBezTo>
                  <a:pt x="184" y="67"/>
                  <a:pt x="186" y="76"/>
                  <a:pt x="180" y="97"/>
                </a:cubicBezTo>
                <a:cubicBezTo>
                  <a:pt x="178" y="105"/>
                  <a:pt x="172" y="121"/>
                  <a:pt x="172" y="121"/>
                </a:cubicBezTo>
                <a:cubicBezTo>
                  <a:pt x="171" y="130"/>
                  <a:pt x="173" y="141"/>
                  <a:pt x="168" y="149"/>
                </a:cubicBezTo>
                <a:cubicBezTo>
                  <a:pt x="166" y="153"/>
                  <a:pt x="160" y="146"/>
                  <a:pt x="156" y="145"/>
                </a:cubicBezTo>
                <a:cubicBezTo>
                  <a:pt x="148" y="143"/>
                  <a:pt x="140" y="143"/>
                  <a:pt x="132" y="141"/>
                </a:cubicBezTo>
                <a:cubicBezTo>
                  <a:pt x="127" y="140"/>
                  <a:pt x="121" y="138"/>
                  <a:pt x="116" y="137"/>
                </a:cubicBezTo>
                <a:cubicBezTo>
                  <a:pt x="97" y="123"/>
                  <a:pt x="91" y="119"/>
                  <a:pt x="68" y="125"/>
                </a:cubicBezTo>
                <a:cubicBezTo>
                  <a:pt x="45" y="148"/>
                  <a:pt x="30" y="151"/>
                  <a:pt x="0" y="161"/>
                </a:cubicBezTo>
                <a:cubicBezTo>
                  <a:pt x="4" y="181"/>
                  <a:pt x="12" y="197"/>
                  <a:pt x="16" y="217"/>
                </a:cubicBezTo>
                <a:cubicBezTo>
                  <a:pt x="13" y="229"/>
                  <a:pt x="8" y="241"/>
                  <a:pt x="16" y="253"/>
                </a:cubicBezTo>
                <a:cubicBezTo>
                  <a:pt x="22" y="261"/>
                  <a:pt x="51" y="272"/>
                  <a:pt x="60" y="277"/>
                </a:cubicBezTo>
                <a:cubicBezTo>
                  <a:pt x="85" y="291"/>
                  <a:pt x="107" y="315"/>
                  <a:pt x="124" y="337"/>
                </a:cubicBezTo>
                <a:cubicBezTo>
                  <a:pt x="133" y="309"/>
                  <a:pt x="159" y="326"/>
                  <a:pt x="180" y="333"/>
                </a:cubicBezTo>
                <a:cubicBezTo>
                  <a:pt x="189" y="346"/>
                  <a:pt x="191" y="360"/>
                  <a:pt x="200" y="373"/>
                </a:cubicBezTo>
                <a:cubicBezTo>
                  <a:pt x="206" y="404"/>
                  <a:pt x="217" y="404"/>
                  <a:pt x="244" y="413"/>
                </a:cubicBezTo>
                <a:cubicBezTo>
                  <a:pt x="249" y="417"/>
                  <a:pt x="254" y="422"/>
                  <a:pt x="260" y="425"/>
                </a:cubicBezTo>
                <a:cubicBezTo>
                  <a:pt x="264" y="427"/>
                  <a:pt x="271" y="425"/>
                  <a:pt x="272" y="429"/>
                </a:cubicBezTo>
                <a:cubicBezTo>
                  <a:pt x="296" y="496"/>
                  <a:pt x="255" y="448"/>
                  <a:pt x="292" y="485"/>
                </a:cubicBezTo>
                <a:cubicBezTo>
                  <a:pt x="302" y="470"/>
                  <a:pt x="306" y="467"/>
                  <a:pt x="324" y="473"/>
                </a:cubicBezTo>
                <a:cubicBezTo>
                  <a:pt x="329" y="472"/>
                  <a:pt x="336" y="473"/>
                  <a:pt x="340" y="469"/>
                </a:cubicBezTo>
                <a:cubicBezTo>
                  <a:pt x="344" y="465"/>
                  <a:pt x="339" y="455"/>
                  <a:pt x="344" y="453"/>
                </a:cubicBezTo>
                <a:cubicBezTo>
                  <a:pt x="351" y="451"/>
                  <a:pt x="370" y="465"/>
                  <a:pt x="376" y="469"/>
                </a:cubicBezTo>
                <a:cubicBezTo>
                  <a:pt x="375" y="473"/>
                  <a:pt x="369" y="478"/>
                  <a:pt x="372" y="481"/>
                </a:cubicBezTo>
                <a:cubicBezTo>
                  <a:pt x="388" y="502"/>
                  <a:pt x="389" y="475"/>
                  <a:pt x="396" y="473"/>
                </a:cubicBezTo>
                <a:cubicBezTo>
                  <a:pt x="409" y="469"/>
                  <a:pt x="423" y="470"/>
                  <a:pt x="436" y="469"/>
                </a:cubicBezTo>
                <a:cubicBezTo>
                  <a:pt x="446" y="438"/>
                  <a:pt x="432" y="469"/>
                  <a:pt x="492" y="453"/>
                </a:cubicBezTo>
                <a:cubicBezTo>
                  <a:pt x="497" y="452"/>
                  <a:pt x="497" y="444"/>
                  <a:pt x="500" y="441"/>
                </a:cubicBezTo>
                <a:cubicBezTo>
                  <a:pt x="508" y="433"/>
                  <a:pt x="514" y="432"/>
                  <a:pt x="524" y="429"/>
                </a:cubicBezTo>
                <a:cubicBezTo>
                  <a:pt x="533" y="403"/>
                  <a:pt x="527" y="432"/>
                  <a:pt x="520" y="405"/>
                </a:cubicBezTo>
                <a:cubicBezTo>
                  <a:pt x="512" y="375"/>
                  <a:pt x="514" y="344"/>
                  <a:pt x="496" y="317"/>
                </a:cubicBezTo>
                <a:cubicBezTo>
                  <a:pt x="492" y="300"/>
                  <a:pt x="484" y="289"/>
                  <a:pt x="476" y="273"/>
                </a:cubicBezTo>
                <a:cubicBezTo>
                  <a:pt x="480" y="248"/>
                  <a:pt x="481" y="241"/>
                  <a:pt x="496" y="221"/>
                </a:cubicBezTo>
                <a:cubicBezTo>
                  <a:pt x="475" y="189"/>
                  <a:pt x="503" y="228"/>
                  <a:pt x="476" y="201"/>
                </a:cubicBezTo>
                <a:cubicBezTo>
                  <a:pt x="470" y="195"/>
                  <a:pt x="470" y="183"/>
                  <a:pt x="464" y="177"/>
                </a:cubicBezTo>
                <a:cubicBezTo>
                  <a:pt x="456" y="169"/>
                  <a:pt x="443" y="169"/>
                  <a:pt x="432" y="165"/>
                </a:cubicBezTo>
                <a:cubicBezTo>
                  <a:pt x="438" y="126"/>
                  <a:pt x="459" y="133"/>
                  <a:pt x="440" y="85"/>
                </a:cubicBezTo>
                <a:cubicBezTo>
                  <a:pt x="435" y="72"/>
                  <a:pt x="416" y="49"/>
                  <a:pt x="416" y="49"/>
                </a:cubicBezTo>
                <a:cubicBezTo>
                  <a:pt x="421" y="34"/>
                  <a:pt x="412" y="29"/>
                  <a:pt x="400" y="17"/>
                </a:cubicBezTo>
                <a:cubicBezTo>
                  <a:pt x="397" y="14"/>
                  <a:pt x="386" y="14"/>
                  <a:pt x="388" y="9"/>
                </a:cubicBezTo>
                <a:cubicBezTo>
                  <a:pt x="390" y="4"/>
                  <a:pt x="399" y="6"/>
                  <a:pt x="404" y="5"/>
                </a:cubicBezTo>
                <a:close/>
              </a:path>
            </a:pathLst>
          </a:custGeom>
          <a:solidFill>
            <a:srgbClr val="CC99FF"/>
          </a:solidFill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7" name="Freeform 19">
            <a:extLst>
              <a:ext uri="{FF2B5EF4-FFF2-40B4-BE49-F238E27FC236}">
                <a16:creationId xmlns:a16="http://schemas.microsoft.com/office/drawing/2014/main" id="{F48D448E-984C-4945-AED8-1DBA40D4BB68}"/>
              </a:ext>
            </a:extLst>
          </p:cNvPr>
          <p:cNvSpPr>
            <a:spLocks/>
          </p:cNvSpPr>
          <p:nvPr/>
        </p:nvSpPr>
        <p:spPr bwMode="auto">
          <a:xfrm>
            <a:off x="6889750" y="5299076"/>
            <a:ext cx="1206500" cy="1006475"/>
          </a:xfrm>
          <a:custGeom>
            <a:avLst/>
            <a:gdLst>
              <a:gd name="T0" fmla="*/ 2147483646 w 760"/>
              <a:gd name="T1" fmla="*/ 2147483646 h 634"/>
              <a:gd name="T2" fmla="*/ 2147483646 w 760"/>
              <a:gd name="T3" fmla="*/ 2147483646 h 634"/>
              <a:gd name="T4" fmla="*/ 2147483646 w 760"/>
              <a:gd name="T5" fmla="*/ 2147483646 h 634"/>
              <a:gd name="T6" fmla="*/ 2147483646 w 760"/>
              <a:gd name="T7" fmla="*/ 2147483646 h 634"/>
              <a:gd name="T8" fmla="*/ 2147483646 w 760"/>
              <a:gd name="T9" fmla="*/ 2147483646 h 634"/>
              <a:gd name="T10" fmla="*/ 2147483646 w 760"/>
              <a:gd name="T11" fmla="*/ 2147483646 h 634"/>
              <a:gd name="T12" fmla="*/ 2147483646 w 760"/>
              <a:gd name="T13" fmla="*/ 2147483646 h 634"/>
              <a:gd name="T14" fmla="*/ 2147483646 w 760"/>
              <a:gd name="T15" fmla="*/ 2147483646 h 634"/>
              <a:gd name="T16" fmla="*/ 2147483646 w 760"/>
              <a:gd name="T17" fmla="*/ 2147483646 h 634"/>
              <a:gd name="T18" fmla="*/ 2147483646 w 760"/>
              <a:gd name="T19" fmla="*/ 2147483646 h 634"/>
              <a:gd name="T20" fmla="*/ 2147483646 w 760"/>
              <a:gd name="T21" fmla="*/ 2147483646 h 634"/>
              <a:gd name="T22" fmla="*/ 2147483646 w 760"/>
              <a:gd name="T23" fmla="*/ 2147483646 h 634"/>
              <a:gd name="T24" fmla="*/ 2147483646 w 760"/>
              <a:gd name="T25" fmla="*/ 2147483646 h 634"/>
              <a:gd name="T26" fmla="*/ 2147483646 w 760"/>
              <a:gd name="T27" fmla="*/ 2147483646 h 634"/>
              <a:gd name="T28" fmla="*/ 2147483646 w 760"/>
              <a:gd name="T29" fmla="*/ 2147483646 h 634"/>
              <a:gd name="T30" fmla="*/ 2147483646 w 760"/>
              <a:gd name="T31" fmla="*/ 2147483646 h 634"/>
              <a:gd name="T32" fmla="*/ 2147483646 w 760"/>
              <a:gd name="T33" fmla="*/ 2147483646 h 634"/>
              <a:gd name="T34" fmla="*/ 2147483646 w 760"/>
              <a:gd name="T35" fmla="*/ 2147483646 h 634"/>
              <a:gd name="T36" fmla="*/ 2147483646 w 760"/>
              <a:gd name="T37" fmla="*/ 2147483646 h 634"/>
              <a:gd name="T38" fmla="*/ 2147483646 w 760"/>
              <a:gd name="T39" fmla="*/ 2147483646 h 634"/>
              <a:gd name="T40" fmla="*/ 2147483646 w 760"/>
              <a:gd name="T41" fmla="*/ 2147483646 h 634"/>
              <a:gd name="T42" fmla="*/ 2147483646 w 760"/>
              <a:gd name="T43" fmla="*/ 2147483646 h 634"/>
              <a:gd name="T44" fmla="*/ 2147483646 w 760"/>
              <a:gd name="T45" fmla="*/ 2147483646 h 634"/>
              <a:gd name="T46" fmla="*/ 2147483646 w 760"/>
              <a:gd name="T47" fmla="*/ 2147483646 h 634"/>
              <a:gd name="T48" fmla="*/ 2147483646 w 760"/>
              <a:gd name="T49" fmla="*/ 2147483646 h 634"/>
              <a:gd name="T50" fmla="*/ 2147483646 w 760"/>
              <a:gd name="T51" fmla="*/ 2147483646 h 634"/>
              <a:gd name="T52" fmla="*/ 2147483646 w 760"/>
              <a:gd name="T53" fmla="*/ 2147483646 h 634"/>
              <a:gd name="T54" fmla="*/ 2147483646 w 760"/>
              <a:gd name="T55" fmla="*/ 2147483646 h 634"/>
              <a:gd name="T56" fmla="*/ 2147483646 w 760"/>
              <a:gd name="T57" fmla="*/ 2147483646 h 634"/>
              <a:gd name="T58" fmla="*/ 2147483646 w 760"/>
              <a:gd name="T59" fmla="*/ 2147483646 h 634"/>
              <a:gd name="T60" fmla="*/ 2147483646 w 760"/>
              <a:gd name="T61" fmla="*/ 0 h 634"/>
              <a:gd name="T62" fmla="*/ 2147483646 w 760"/>
              <a:gd name="T63" fmla="*/ 2147483646 h 63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60" h="634">
                <a:moveTo>
                  <a:pt x="564" y="12"/>
                </a:moveTo>
                <a:cubicBezTo>
                  <a:pt x="556" y="15"/>
                  <a:pt x="546" y="15"/>
                  <a:pt x="548" y="28"/>
                </a:cubicBezTo>
                <a:cubicBezTo>
                  <a:pt x="550" y="40"/>
                  <a:pt x="560" y="64"/>
                  <a:pt x="560" y="64"/>
                </a:cubicBezTo>
                <a:cubicBezTo>
                  <a:pt x="551" y="107"/>
                  <a:pt x="541" y="72"/>
                  <a:pt x="516" y="64"/>
                </a:cubicBezTo>
                <a:cubicBezTo>
                  <a:pt x="506" y="50"/>
                  <a:pt x="498" y="49"/>
                  <a:pt x="484" y="40"/>
                </a:cubicBezTo>
                <a:cubicBezTo>
                  <a:pt x="455" y="59"/>
                  <a:pt x="456" y="22"/>
                  <a:pt x="436" y="8"/>
                </a:cubicBezTo>
                <a:cubicBezTo>
                  <a:pt x="394" y="17"/>
                  <a:pt x="354" y="28"/>
                  <a:pt x="312" y="32"/>
                </a:cubicBezTo>
                <a:cubicBezTo>
                  <a:pt x="299" y="51"/>
                  <a:pt x="281" y="39"/>
                  <a:pt x="256" y="36"/>
                </a:cubicBezTo>
                <a:cubicBezTo>
                  <a:pt x="227" y="26"/>
                  <a:pt x="240" y="30"/>
                  <a:pt x="216" y="24"/>
                </a:cubicBezTo>
                <a:cubicBezTo>
                  <a:pt x="210" y="48"/>
                  <a:pt x="210" y="35"/>
                  <a:pt x="220" y="64"/>
                </a:cubicBezTo>
                <a:cubicBezTo>
                  <a:pt x="223" y="72"/>
                  <a:pt x="228" y="88"/>
                  <a:pt x="228" y="88"/>
                </a:cubicBezTo>
                <a:cubicBezTo>
                  <a:pt x="202" y="97"/>
                  <a:pt x="184" y="112"/>
                  <a:pt x="160" y="124"/>
                </a:cubicBezTo>
                <a:cubicBezTo>
                  <a:pt x="152" y="147"/>
                  <a:pt x="136" y="128"/>
                  <a:pt x="120" y="120"/>
                </a:cubicBezTo>
                <a:cubicBezTo>
                  <a:pt x="105" y="123"/>
                  <a:pt x="90" y="122"/>
                  <a:pt x="76" y="128"/>
                </a:cubicBezTo>
                <a:cubicBezTo>
                  <a:pt x="0" y="164"/>
                  <a:pt x="121" y="138"/>
                  <a:pt x="36" y="152"/>
                </a:cubicBezTo>
                <a:cubicBezTo>
                  <a:pt x="41" y="170"/>
                  <a:pt x="57" y="182"/>
                  <a:pt x="76" y="188"/>
                </a:cubicBezTo>
                <a:cubicBezTo>
                  <a:pt x="84" y="234"/>
                  <a:pt x="86" y="218"/>
                  <a:pt x="116" y="208"/>
                </a:cubicBezTo>
                <a:cubicBezTo>
                  <a:pt x="139" y="214"/>
                  <a:pt x="151" y="233"/>
                  <a:pt x="172" y="240"/>
                </a:cubicBezTo>
                <a:cubicBezTo>
                  <a:pt x="198" y="249"/>
                  <a:pt x="204" y="246"/>
                  <a:pt x="228" y="260"/>
                </a:cubicBezTo>
                <a:cubicBezTo>
                  <a:pt x="233" y="276"/>
                  <a:pt x="241" y="292"/>
                  <a:pt x="216" y="284"/>
                </a:cubicBezTo>
                <a:cubicBezTo>
                  <a:pt x="198" y="295"/>
                  <a:pt x="182" y="301"/>
                  <a:pt x="164" y="312"/>
                </a:cubicBezTo>
                <a:cubicBezTo>
                  <a:pt x="152" y="329"/>
                  <a:pt x="159" y="354"/>
                  <a:pt x="156" y="376"/>
                </a:cubicBezTo>
                <a:cubicBezTo>
                  <a:pt x="148" y="439"/>
                  <a:pt x="143" y="500"/>
                  <a:pt x="140" y="564"/>
                </a:cubicBezTo>
                <a:cubicBezTo>
                  <a:pt x="145" y="579"/>
                  <a:pt x="139" y="585"/>
                  <a:pt x="144" y="600"/>
                </a:cubicBezTo>
                <a:cubicBezTo>
                  <a:pt x="115" y="610"/>
                  <a:pt x="115" y="601"/>
                  <a:pt x="128" y="620"/>
                </a:cubicBezTo>
                <a:cubicBezTo>
                  <a:pt x="147" y="619"/>
                  <a:pt x="219" y="634"/>
                  <a:pt x="236" y="600"/>
                </a:cubicBezTo>
                <a:cubicBezTo>
                  <a:pt x="238" y="596"/>
                  <a:pt x="237" y="591"/>
                  <a:pt x="240" y="588"/>
                </a:cubicBezTo>
                <a:cubicBezTo>
                  <a:pt x="251" y="580"/>
                  <a:pt x="267" y="583"/>
                  <a:pt x="280" y="580"/>
                </a:cubicBezTo>
                <a:cubicBezTo>
                  <a:pt x="288" y="578"/>
                  <a:pt x="304" y="572"/>
                  <a:pt x="304" y="572"/>
                </a:cubicBezTo>
                <a:cubicBezTo>
                  <a:pt x="295" y="571"/>
                  <a:pt x="285" y="565"/>
                  <a:pt x="276" y="568"/>
                </a:cubicBezTo>
                <a:cubicBezTo>
                  <a:pt x="272" y="569"/>
                  <a:pt x="276" y="581"/>
                  <a:pt x="280" y="580"/>
                </a:cubicBezTo>
                <a:cubicBezTo>
                  <a:pt x="281" y="580"/>
                  <a:pt x="299" y="550"/>
                  <a:pt x="308" y="544"/>
                </a:cubicBezTo>
                <a:cubicBezTo>
                  <a:pt x="329" y="512"/>
                  <a:pt x="317" y="527"/>
                  <a:pt x="344" y="500"/>
                </a:cubicBezTo>
                <a:cubicBezTo>
                  <a:pt x="319" y="463"/>
                  <a:pt x="353" y="478"/>
                  <a:pt x="372" y="484"/>
                </a:cubicBezTo>
                <a:cubicBezTo>
                  <a:pt x="397" y="479"/>
                  <a:pt x="411" y="457"/>
                  <a:pt x="432" y="452"/>
                </a:cubicBezTo>
                <a:cubicBezTo>
                  <a:pt x="458" y="445"/>
                  <a:pt x="512" y="440"/>
                  <a:pt x="512" y="440"/>
                </a:cubicBezTo>
                <a:cubicBezTo>
                  <a:pt x="525" y="436"/>
                  <a:pt x="548" y="420"/>
                  <a:pt x="548" y="420"/>
                </a:cubicBezTo>
                <a:cubicBezTo>
                  <a:pt x="553" y="405"/>
                  <a:pt x="563" y="403"/>
                  <a:pt x="568" y="388"/>
                </a:cubicBezTo>
                <a:cubicBezTo>
                  <a:pt x="567" y="384"/>
                  <a:pt x="561" y="379"/>
                  <a:pt x="564" y="376"/>
                </a:cubicBezTo>
                <a:cubicBezTo>
                  <a:pt x="567" y="373"/>
                  <a:pt x="572" y="380"/>
                  <a:pt x="576" y="380"/>
                </a:cubicBezTo>
                <a:cubicBezTo>
                  <a:pt x="584" y="379"/>
                  <a:pt x="600" y="372"/>
                  <a:pt x="600" y="372"/>
                </a:cubicBezTo>
                <a:cubicBezTo>
                  <a:pt x="617" y="375"/>
                  <a:pt x="645" y="382"/>
                  <a:pt x="660" y="372"/>
                </a:cubicBezTo>
                <a:cubicBezTo>
                  <a:pt x="667" y="367"/>
                  <a:pt x="668" y="348"/>
                  <a:pt x="668" y="348"/>
                </a:cubicBezTo>
                <a:cubicBezTo>
                  <a:pt x="664" y="327"/>
                  <a:pt x="662" y="320"/>
                  <a:pt x="644" y="308"/>
                </a:cubicBezTo>
                <a:cubicBezTo>
                  <a:pt x="643" y="303"/>
                  <a:pt x="635" y="294"/>
                  <a:pt x="640" y="292"/>
                </a:cubicBezTo>
                <a:cubicBezTo>
                  <a:pt x="648" y="289"/>
                  <a:pt x="656" y="297"/>
                  <a:pt x="664" y="300"/>
                </a:cubicBezTo>
                <a:cubicBezTo>
                  <a:pt x="668" y="301"/>
                  <a:pt x="676" y="304"/>
                  <a:pt x="676" y="304"/>
                </a:cubicBezTo>
                <a:cubicBezTo>
                  <a:pt x="687" y="303"/>
                  <a:pt x="699" y="305"/>
                  <a:pt x="708" y="300"/>
                </a:cubicBezTo>
                <a:cubicBezTo>
                  <a:pt x="712" y="298"/>
                  <a:pt x="707" y="291"/>
                  <a:pt x="704" y="288"/>
                </a:cubicBezTo>
                <a:cubicBezTo>
                  <a:pt x="697" y="281"/>
                  <a:pt x="689" y="275"/>
                  <a:pt x="680" y="272"/>
                </a:cubicBezTo>
                <a:cubicBezTo>
                  <a:pt x="647" y="261"/>
                  <a:pt x="648" y="263"/>
                  <a:pt x="684" y="268"/>
                </a:cubicBezTo>
                <a:cubicBezTo>
                  <a:pt x="704" y="263"/>
                  <a:pt x="723" y="266"/>
                  <a:pt x="708" y="236"/>
                </a:cubicBezTo>
                <a:cubicBezTo>
                  <a:pt x="706" y="232"/>
                  <a:pt x="696" y="233"/>
                  <a:pt x="696" y="228"/>
                </a:cubicBezTo>
                <a:cubicBezTo>
                  <a:pt x="696" y="224"/>
                  <a:pt x="704" y="231"/>
                  <a:pt x="708" y="232"/>
                </a:cubicBezTo>
                <a:cubicBezTo>
                  <a:pt x="715" y="234"/>
                  <a:pt x="721" y="235"/>
                  <a:pt x="728" y="236"/>
                </a:cubicBezTo>
                <a:cubicBezTo>
                  <a:pt x="736" y="212"/>
                  <a:pt x="710" y="209"/>
                  <a:pt x="692" y="200"/>
                </a:cubicBezTo>
                <a:cubicBezTo>
                  <a:pt x="688" y="195"/>
                  <a:pt x="673" y="172"/>
                  <a:pt x="664" y="172"/>
                </a:cubicBezTo>
                <a:cubicBezTo>
                  <a:pt x="660" y="172"/>
                  <a:pt x="665" y="181"/>
                  <a:pt x="668" y="184"/>
                </a:cubicBezTo>
                <a:cubicBezTo>
                  <a:pt x="681" y="195"/>
                  <a:pt x="704" y="195"/>
                  <a:pt x="720" y="200"/>
                </a:cubicBezTo>
                <a:cubicBezTo>
                  <a:pt x="760" y="192"/>
                  <a:pt x="746" y="170"/>
                  <a:pt x="724" y="148"/>
                </a:cubicBezTo>
                <a:cubicBezTo>
                  <a:pt x="715" y="110"/>
                  <a:pt x="705" y="95"/>
                  <a:pt x="664" y="88"/>
                </a:cubicBezTo>
                <a:cubicBezTo>
                  <a:pt x="624" y="62"/>
                  <a:pt x="637" y="18"/>
                  <a:pt x="584" y="0"/>
                </a:cubicBezTo>
                <a:cubicBezTo>
                  <a:pt x="576" y="3"/>
                  <a:pt x="565" y="1"/>
                  <a:pt x="560" y="8"/>
                </a:cubicBezTo>
                <a:cubicBezTo>
                  <a:pt x="549" y="24"/>
                  <a:pt x="548" y="23"/>
                  <a:pt x="564" y="12"/>
                </a:cubicBezTo>
                <a:close/>
              </a:path>
            </a:pathLst>
          </a:custGeom>
          <a:solidFill>
            <a:srgbClr val="009900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9" name="AutoShape 21">
            <a:extLst>
              <a:ext uri="{FF2B5EF4-FFF2-40B4-BE49-F238E27FC236}">
                <a16:creationId xmlns:a16="http://schemas.microsoft.com/office/drawing/2014/main" id="{97E9DF49-0232-42B9-BF43-F2EF57E6F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381000"/>
            <a:ext cx="2362200" cy="762000"/>
          </a:xfrm>
          <a:prstGeom prst="wedgeRectCallout">
            <a:avLst>
              <a:gd name="adj1" fmla="val 145227"/>
              <a:gd name="adj2" fmla="val 141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119830" name="AutoShape 22">
            <a:extLst>
              <a:ext uri="{FF2B5EF4-FFF2-40B4-BE49-F238E27FC236}">
                <a16:creationId xmlns:a16="http://schemas.microsoft.com/office/drawing/2014/main" id="{7B1CAD77-11C3-49C6-8069-E026226C6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295400"/>
            <a:ext cx="2895600" cy="762000"/>
          </a:xfrm>
          <a:prstGeom prst="wedgeRectCallout">
            <a:avLst>
              <a:gd name="adj1" fmla="val 134514"/>
              <a:gd name="adj2" fmla="val -35625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 sông Hồng</a:t>
            </a:r>
          </a:p>
        </p:txBody>
      </p:sp>
      <p:sp>
        <p:nvSpPr>
          <p:cNvPr id="119831" name="AutoShape 23">
            <a:extLst>
              <a:ext uri="{FF2B5EF4-FFF2-40B4-BE49-F238E27FC236}">
                <a16:creationId xmlns:a16="http://schemas.microsoft.com/office/drawing/2014/main" id="{83CD5437-9113-463C-B77C-94813FD16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209800"/>
            <a:ext cx="2819400" cy="457200"/>
          </a:xfrm>
          <a:prstGeom prst="wedgeRectCallout">
            <a:avLst>
              <a:gd name="adj1" fmla="val 133500"/>
              <a:gd name="adj2" fmla="val 1041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Bắc trung bộ</a:t>
            </a:r>
          </a:p>
        </p:txBody>
      </p:sp>
      <p:sp>
        <p:nvSpPr>
          <p:cNvPr id="119832" name="AutoShape 24">
            <a:extLst>
              <a:ext uri="{FF2B5EF4-FFF2-40B4-BE49-F238E27FC236}">
                <a16:creationId xmlns:a16="http://schemas.microsoft.com/office/drawing/2014/main" id="{2F18E286-5C8C-4938-8F1A-E196D30BD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2819400"/>
            <a:ext cx="2819400" cy="762000"/>
          </a:xfrm>
          <a:prstGeom prst="wedgeRectCallout">
            <a:avLst>
              <a:gd name="adj1" fmla="val 186542"/>
              <a:gd name="adj2" fmla="val 135833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Duyên hải nam trung bộ</a:t>
            </a:r>
          </a:p>
        </p:txBody>
      </p:sp>
      <p:sp>
        <p:nvSpPr>
          <p:cNvPr id="119833" name="AutoShape 25">
            <a:extLst>
              <a:ext uri="{FF2B5EF4-FFF2-40B4-BE49-F238E27FC236}">
                <a16:creationId xmlns:a16="http://schemas.microsoft.com/office/drawing/2014/main" id="{DBF803E8-9454-431A-B046-1AB1EDAD6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3733800"/>
            <a:ext cx="2819400" cy="533400"/>
          </a:xfrm>
          <a:prstGeom prst="wedgeRectCallout">
            <a:avLst>
              <a:gd name="adj1" fmla="val 174157"/>
              <a:gd name="adj2" fmla="val 103569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Tây nguyên</a:t>
            </a:r>
          </a:p>
        </p:txBody>
      </p:sp>
      <p:sp>
        <p:nvSpPr>
          <p:cNvPr id="119834" name="AutoShape 26">
            <a:extLst>
              <a:ext uri="{FF2B5EF4-FFF2-40B4-BE49-F238E27FC236}">
                <a16:creationId xmlns:a16="http://schemas.microsoft.com/office/drawing/2014/main" id="{1145EA88-9D39-465F-963A-4E6B907D1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4343400"/>
            <a:ext cx="2819400" cy="533400"/>
          </a:xfrm>
          <a:prstGeom prst="wedgeRectCallout">
            <a:avLst>
              <a:gd name="adj1" fmla="val 150958"/>
              <a:gd name="adj2" fmla="val 11428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Đông nam bộ</a:t>
            </a:r>
          </a:p>
        </p:txBody>
      </p:sp>
      <p:sp>
        <p:nvSpPr>
          <p:cNvPr id="119835" name="AutoShape 27">
            <a:extLst>
              <a:ext uri="{FF2B5EF4-FFF2-40B4-BE49-F238E27FC236}">
                <a16:creationId xmlns:a16="http://schemas.microsoft.com/office/drawing/2014/main" id="{1A8CCAFA-8384-421F-A016-BA15E340C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5105400"/>
            <a:ext cx="2819400" cy="762000"/>
          </a:xfrm>
          <a:prstGeom prst="wedgeRectCallout">
            <a:avLst>
              <a:gd name="adj1" fmla="val 130912"/>
              <a:gd name="adj2" fmla="val 3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Đồng bằng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Cửu Long</a:t>
            </a:r>
          </a:p>
        </p:txBody>
      </p:sp>
    </p:spTree>
    <p:extLst>
      <p:ext uri="{BB962C8B-B14F-4D97-AF65-F5344CB8AC3E}">
        <p14:creationId xmlns:p14="http://schemas.microsoft.com/office/powerpoint/2010/main" val="25122024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9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9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19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9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9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1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9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9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11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9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9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1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9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9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2000"/>
                                        <p:tgtEl>
                                          <p:spTgt spid="119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9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9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29" grpId="0" animBg="1"/>
      <p:bldP spid="119830" grpId="0" animBg="1"/>
      <p:bldP spid="119831" grpId="0" animBg="1"/>
      <p:bldP spid="119832" grpId="0" animBg="1"/>
      <p:bldP spid="119833" grpId="0" animBg="1"/>
      <p:bldP spid="119834" grpId="0" animBg="1"/>
      <p:bldP spid="1198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Káº¿t quáº£ hÃ¬nh áº£nh cho hinh anh lu quet o tay b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08800" y="228600"/>
            <a:ext cx="457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SẠT LỞ Ở TÂY BẮC</a:t>
            </a:r>
          </a:p>
        </p:txBody>
      </p:sp>
    </p:spTree>
    <p:extLst>
      <p:ext uri="{BB962C8B-B14F-4D97-AF65-F5344CB8AC3E}">
        <p14:creationId xmlns:p14="http://schemas.microsoft.com/office/powerpoint/2010/main" val="268070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D7D629-BE2A-4D9B-A9D6-D68BD6E3A06C}"/>
              </a:ext>
            </a:extLst>
          </p:cNvPr>
          <p:cNvSpPr txBox="1"/>
          <p:nvPr/>
        </p:nvSpPr>
        <p:spPr>
          <a:xfrm>
            <a:off x="477077" y="278296"/>
            <a:ext cx="11489636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II.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xẻ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dồi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phức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khoáng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phức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xói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mòn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lở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quét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Picture 5" descr="AG00218_">
            <a:extLst>
              <a:ext uri="{FF2B5EF4-FFF2-40B4-BE49-F238E27FC236}">
                <a16:creationId xmlns:a16="http://schemas.microsoft.com/office/drawing/2014/main" id="{C52E3EE4-6068-4993-A59D-D79D6D30A5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506" y="278296"/>
            <a:ext cx="1272207" cy="66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55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CD5B5D-10B8-44A8-B839-CC6ADD8EA106}"/>
              </a:ext>
            </a:extLst>
          </p:cNvPr>
          <p:cNvSpPr/>
          <p:nvPr/>
        </p:nvSpPr>
        <p:spPr>
          <a:xfrm>
            <a:off x="404191" y="251792"/>
            <a:ext cx="11383617" cy="9939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ĐẶC ĐIỂM DÂN CƯ, XÃ HỘI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Học sinh tự học )</a:t>
            </a: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F24AD629-FC22-43BC-AC76-0C50706B1491}"/>
              </a:ext>
            </a:extLst>
          </p:cNvPr>
          <p:cNvSpPr/>
          <p:nvPr/>
        </p:nvSpPr>
        <p:spPr>
          <a:xfrm>
            <a:off x="516835" y="1550504"/>
            <a:ext cx="11270973" cy="5055704"/>
          </a:xfrm>
          <a:prstGeom prst="horizontalScroll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SGK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63, 64, 65</a:t>
            </a:r>
          </a:p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3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33F7A359-C89B-407B-A2ED-991ED852D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725" y="2016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01061" name="Picture 5" descr="Sotaydulich_Doc_mien_dat_nuoc_Doc_dao_Cho_trau_Can_Cau_01">
            <a:extLst>
              <a:ext uri="{FF2B5EF4-FFF2-40B4-BE49-F238E27FC236}">
                <a16:creationId xmlns:a16="http://schemas.microsoft.com/office/drawing/2014/main" id="{D6AF337D-1631-446B-BC78-1F1ADF4F9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609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2" name="Picture 6" descr="taycaobang(1)">
            <a:extLst>
              <a:ext uri="{FF2B5EF4-FFF2-40B4-BE49-F238E27FC236}">
                <a16:creationId xmlns:a16="http://schemas.microsoft.com/office/drawing/2014/main" id="{1A017FDE-F883-4E45-B6F9-89CB6A089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3" name="Picture 7" descr="588e4b7a7fcc44e5dd90d92a6ad674b1">
            <a:extLst>
              <a:ext uri="{FF2B5EF4-FFF2-40B4-BE49-F238E27FC236}">
                <a16:creationId xmlns:a16="http://schemas.microsoft.com/office/drawing/2014/main" id="{C8AB7882-69E7-4407-B988-8F3560EDA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 Box 8">
            <a:extLst>
              <a:ext uri="{FF2B5EF4-FFF2-40B4-BE49-F238E27FC236}">
                <a16:creationId xmlns:a16="http://schemas.microsoft.com/office/drawing/2014/main" id="{4ED48758-B70B-41C5-9423-E92B1589F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1065" name="Text Box 9">
            <a:extLst>
              <a:ext uri="{FF2B5EF4-FFF2-40B4-BE49-F238E27FC236}">
                <a16:creationId xmlns:a16="http://schemas.microsoft.com/office/drawing/2014/main" id="{A6D6EF45-C421-4EAE-A2B2-E2AEE5E20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28600"/>
            <a:ext cx="1073426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TÀY</a:t>
            </a:r>
          </a:p>
        </p:txBody>
      </p:sp>
      <p:sp>
        <p:nvSpPr>
          <p:cNvPr id="301066" name="Text Box 10">
            <a:extLst>
              <a:ext uri="{FF2B5EF4-FFF2-40B4-BE49-F238E27FC236}">
                <a16:creationId xmlns:a16="http://schemas.microsoft.com/office/drawing/2014/main" id="{D358F0C6-104B-4040-B1F7-A17FC0508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28600"/>
            <a:ext cx="117944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THÁI</a:t>
            </a:r>
          </a:p>
        </p:txBody>
      </p:sp>
      <p:pic>
        <p:nvPicPr>
          <p:cNvPr id="301067" name="Picture 11" descr="ANd9GcQqybHjXlcWyw2DNjO9D_l8Vi25MlFDY1qPbQ6q1Yz8MWmpr3lb">
            <a:extLst>
              <a:ext uri="{FF2B5EF4-FFF2-40B4-BE49-F238E27FC236}">
                <a16:creationId xmlns:a16="http://schemas.microsoft.com/office/drawing/2014/main" id="{2BF59227-3201-4240-83E5-EB8A8D664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609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8" name="Text Box 12">
            <a:extLst>
              <a:ext uri="{FF2B5EF4-FFF2-40B4-BE49-F238E27FC236}">
                <a16:creationId xmlns:a16="http://schemas.microsoft.com/office/drawing/2014/main" id="{EDB6731B-ABBA-42D3-9930-519B489D4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657600"/>
            <a:ext cx="1623391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MƯỜNG</a:t>
            </a:r>
          </a:p>
        </p:txBody>
      </p:sp>
      <p:sp>
        <p:nvSpPr>
          <p:cNvPr id="301069" name="Text Box 13">
            <a:extLst>
              <a:ext uri="{FF2B5EF4-FFF2-40B4-BE49-F238E27FC236}">
                <a16:creationId xmlns:a16="http://schemas.microsoft.com/office/drawing/2014/main" id="{E7B528B4-78D4-4908-A794-50C7F12EE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973" y="3505200"/>
            <a:ext cx="1317901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MÔNG</a:t>
            </a:r>
          </a:p>
        </p:txBody>
      </p:sp>
      <p:sp>
        <p:nvSpPr>
          <p:cNvPr id="301070" name="Text Box 14">
            <a:extLst>
              <a:ext uri="{FF2B5EF4-FFF2-40B4-BE49-F238E27FC236}">
                <a16:creationId xmlns:a16="http://schemas.microsoft.com/office/drawing/2014/main" id="{415D374F-02DE-4EF5-BB26-D7FD4EAAC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236" y="3021496"/>
            <a:ext cx="915725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   Là địa bàn cư trú của nhiều dân tộc ít người và người Việt.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1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1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1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1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1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1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400"/>
                                        <p:tgtEl>
                                          <p:spTgt spid="3010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400"/>
                                        <p:tgtEl>
                                          <p:spTgt spid="3010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400"/>
                                        <p:tgtEl>
                                          <p:spTgt spid="3010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65" grpId="0" animBg="1"/>
      <p:bldP spid="301066" grpId="0" animBg="1"/>
      <p:bldP spid="301068" grpId="0" animBg="1"/>
      <p:bldP spid="301069" grpId="0" animBg="1"/>
      <p:bldP spid="30107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Vẻ &amp;dstrok;ẹp thiếu nữ dân tộc thiểu số">
            <a:extLst>
              <a:ext uri="{FF2B5EF4-FFF2-40B4-BE49-F238E27FC236}">
                <a16:creationId xmlns:a16="http://schemas.microsoft.com/office/drawing/2014/main" id="{4D4D60E8-7AB9-4162-AA20-6B8095863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50" y="1143000"/>
            <a:ext cx="412501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20">
            <a:extLst>
              <a:ext uri="{FF2B5EF4-FFF2-40B4-BE49-F238E27FC236}">
                <a16:creationId xmlns:a16="http://schemas.microsoft.com/office/drawing/2014/main" id="{F6571432-C4C9-4EAC-87FB-ABD4A2F76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0513" y="314326"/>
            <a:ext cx="3829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dân tộc ở Đông Bắc</a:t>
            </a:r>
          </a:p>
        </p:txBody>
      </p:sp>
      <p:pic>
        <p:nvPicPr>
          <p:cNvPr id="10" name="Picture 22" descr="trang-phuc-dan-toc-tay">
            <a:extLst>
              <a:ext uri="{FF2B5EF4-FFF2-40B4-BE49-F238E27FC236}">
                <a16:creationId xmlns:a16="http://schemas.microsoft.com/office/drawing/2014/main" id="{5F87BF07-584D-46EB-B4E1-73460EEB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43000"/>
            <a:ext cx="41005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T21Thi%E1%BA%BFu%20n%E1%BB%AF%20N%C3%B9ng">
            <a:extLst>
              <a:ext uri="{FF2B5EF4-FFF2-40B4-BE49-F238E27FC236}">
                <a16:creationId xmlns:a16="http://schemas.microsoft.com/office/drawing/2014/main" id="{37D5F6EC-5333-4D35-9193-4D466B74A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1143000"/>
            <a:ext cx="39243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5">
            <a:extLst>
              <a:ext uri="{FF2B5EF4-FFF2-40B4-BE49-F238E27FC236}">
                <a16:creationId xmlns:a16="http://schemas.microsoft.com/office/drawing/2014/main" id="{F3865067-2163-4336-80FF-1D6B74D34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407" y="5791201"/>
            <a:ext cx="252529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Nùng</a:t>
            </a:r>
          </a:p>
        </p:txBody>
      </p:sp>
      <p:sp>
        <p:nvSpPr>
          <p:cNvPr id="13" name="Text Box 25">
            <a:extLst>
              <a:ext uri="{FF2B5EF4-FFF2-40B4-BE49-F238E27FC236}">
                <a16:creationId xmlns:a16="http://schemas.microsoft.com/office/drawing/2014/main" id="{855D2DCB-5178-4114-871A-1FEA64199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957" y="5791201"/>
            <a:ext cx="238118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Tày</a:t>
            </a:r>
          </a:p>
        </p:txBody>
      </p:sp>
      <p:sp>
        <p:nvSpPr>
          <p:cNvPr id="14" name="Text Box 25">
            <a:extLst>
              <a:ext uri="{FF2B5EF4-FFF2-40B4-BE49-F238E27FC236}">
                <a16:creationId xmlns:a16="http://schemas.microsoft.com/office/drawing/2014/main" id="{44A9396E-8FEB-476A-8850-0BBD1AE91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1863" y="5791201"/>
            <a:ext cx="27654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Dao Đỏ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ANd9GcRDG2BChhqB72gw1lrVTIwQ7Ve1VoXNAIxtkVa3IvliJ2R9rVUO">
            <a:extLst>
              <a:ext uri="{FF2B5EF4-FFF2-40B4-BE49-F238E27FC236}">
                <a16:creationId xmlns:a16="http://schemas.microsoft.com/office/drawing/2014/main" id="{4A23F474-7A7E-4544-AF98-BA9EB6E99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609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1">
            <a:extLst>
              <a:ext uri="{FF2B5EF4-FFF2-40B4-BE49-F238E27FC236}">
                <a16:creationId xmlns:a16="http://schemas.microsoft.com/office/drawing/2014/main" id="{2CA4D9E5-8FC4-4D9C-A860-6FAD47AA3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3200401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Dao</a:t>
            </a:r>
          </a:p>
        </p:txBody>
      </p:sp>
      <p:pic>
        <p:nvPicPr>
          <p:cNvPr id="33796" name="Picture 23" descr="dtthaimuonglo">
            <a:extLst>
              <a:ext uri="{FF2B5EF4-FFF2-40B4-BE49-F238E27FC236}">
                <a16:creationId xmlns:a16="http://schemas.microsoft.com/office/drawing/2014/main" id="{D88D2BF8-C4DB-4861-BE8A-4CCE1003D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838200"/>
            <a:ext cx="60134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4">
            <a:extLst>
              <a:ext uri="{FF2B5EF4-FFF2-40B4-BE49-F238E27FC236}">
                <a16:creationId xmlns:a16="http://schemas.microsoft.com/office/drawing/2014/main" id="{E81C5004-7D83-46C1-8DF4-2C49B0F63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150" y="3209926"/>
            <a:ext cx="272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Thái</a:t>
            </a:r>
          </a:p>
        </p:txBody>
      </p:sp>
      <p:pic>
        <p:nvPicPr>
          <p:cNvPr id="33798" name="Picture 25" descr="Vẻ &amp;dstrok;ẹp thiếu nữ dân tộc thiểu số">
            <a:extLst>
              <a:ext uri="{FF2B5EF4-FFF2-40B4-BE49-F238E27FC236}">
                <a16:creationId xmlns:a16="http://schemas.microsoft.com/office/drawing/2014/main" id="{45FF62A9-16F1-4E89-8933-B71CBDD0C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6096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0">
            <a:extLst>
              <a:ext uri="{FF2B5EF4-FFF2-40B4-BE49-F238E27FC236}">
                <a16:creationId xmlns:a16="http://schemas.microsoft.com/office/drawing/2014/main" id="{F5C95ECF-F290-4070-9118-C9917486D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514" y="6096001"/>
            <a:ext cx="21050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Mông</a:t>
            </a:r>
          </a:p>
        </p:txBody>
      </p:sp>
      <p:pic>
        <p:nvPicPr>
          <p:cNvPr id="33800" name="Picture 27" descr="dantocmuong0">
            <a:extLst>
              <a:ext uri="{FF2B5EF4-FFF2-40B4-BE49-F238E27FC236}">
                <a16:creationId xmlns:a16="http://schemas.microsoft.com/office/drawing/2014/main" id="{A0CAE947-E69D-439C-A22F-9B82A2FDE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3733799"/>
            <a:ext cx="6013450" cy="312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5">
            <a:extLst>
              <a:ext uri="{FF2B5EF4-FFF2-40B4-BE49-F238E27FC236}">
                <a16:creationId xmlns:a16="http://schemas.microsoft.com/office/drawing/2014/main" id="{B70DAE3A-6542-48D4-B505-2D841B6E2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019801"/>
            <a:ext cx="2806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Mường</a:t>
            </a:r>
          </a:p>
        </p:txBody>
      </p:sp>
      <p:sp>
        <p:nvSpPr>
          <p:cNvPr id="33802" name="Text Box 29">
            <a:extLst>
              <a:ext uri="{FF2B5EF4-FFF2-40B4-BE49-F238E27FC236}">
                <a16:creationId xmlns:a16="http://schemas.microsoft.com/office/drawing/2014/main" id="{7F2CA0E3-FDE4-44A4-84BC-640DF650F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6" y="177801"/>
            <a:ext cx="3609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dân tộc ở Tây Bắc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55352227-1295166275-muu-sinh-2">
            <a:extLst>
              <a:ext uri="{FF2B5EF4-FFF2-40B4-BE49-F238E27FC236}">
                <a16:creationId xmlns:a16="http://schemas.microsoft.com/office/drawing/2014/main" id="{60447FAC-CF38-4745-8EFA-2653BCFD4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286538"/>
            <a:ext cx="6019799" cy="35714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07" name="Picture 3" descr="images671193_thieu_so">
            <a:extLst>
              <a:ext uri="{FF2B5EF4-FFF2-40B4-BE49-F238E27FC236}">
                <a16:creationId xmlns:a16="http://schemas.microsoft.com/office/drawing/2014/main" id="{FDFB4345-6766-4356-829C-DAF87B30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6096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08" name="Picture 4" descr="ANd9GcRLri1nC5tQ-kDp-aKpJD_cgfrGQKeRa0Vm7AR3qAIIoQVVRGtB">
            <a:extLst>
              <a:ext uri="{FF2B5EF4-FFF2-40B4-BE49-F238E27FC236}">
                <a16:creationId xmlns:a16="http://schemas.microsoft.com/office/drawing/2014/main" id="{713F1D14-9B4A-4827-96DF-47AF0D8B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09" name="Picture 5" descr="giasuc">
            <a:extLst>
              <a:ext uri="{FF2B5EF4-FFF2-40B4-BE49-F238E27FC236}">
                <a16:creationId xmlns:a16="http://schemas.microsoft.com/office/drawing/2014/main" id="{ED729C2C-4FD9-4EEB-B73B-E2243EF05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10" name="Text Box 6">
            <a:extLst>
              <a:ext uri="{FF2B5EF4-FFF2-40B4-BE49-F238E27FC236}">
                <a16:creationId xmlns:a16="http://schemas.microsoft.com/office/drawing/2014/main" id="{9B6BC6BF-9EEA-4595-AC90-BA67ADB26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96" y="2667000"/>
            <a:ext cx="11595652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 khó khăn: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 về đời sống của các dân tộc, trình độ dân trí và</a:t>
            </a:r>
            <a:r>
              <a:rPr lang="en-US" altLang="en-US" sz="2800"/>
              <a:t> </a:t>
            </a:r>
            <a:r>
              <a:rPr lang="en-US" altLang="en-US" sz="2800">
                <a:solidFill>
                  <a:srgbClr val="000099"/>
                </a:solidFill>
                <a:latin typeface="Times New Roman" panose="02020603050405020304" pitchFamily="18" charset="0"/>
              </a:rPr>
              <a:t>kĩ thuật của người lao động còn hạn chế.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3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3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3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3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0"/>
                                        <p:tgtEl>
                                          <p:spTgt spid="303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0"/>
                                        <p:tgtEl>
                                          <p:spTgt spid="303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0"/>
                                        <p:tgtEl>
                                          <p:spTgt spid="303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id="{743A81CB-F87A-4945-8109-73CE802DB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70339" name="Picture 3" descr="ruong%20bac%20thang">
            <a:hlinkClick r:id="rId2"/>
            <a:extLst>
              <a:ext uri="{FF2B5EF4-FFF2-40B4-BE49-F238E27FC236}">
                <a16:creationId xmlns:a16="http://schemas.microsoft.com/office/drawing/2014/main" id="{6A74402E-5EBC-49D1-8F6C-D97B44DF6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343" name="Picture 7" descr="Cho-phien-ngay-mua_Tin180">
            <a:extLst>
              <a:ext uri="{FF2B5EF4-FFF2-40B4-BE49-F238E27FC236}">
                <a16:creationId xmlns:a16="http://schemas.microsoft.com/office/drawing/2014/main" id="{4F13769B-493D-4623-B893-EA1F8A707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6096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344" name="Picture 8" descr="3-2">
            <a:extLst>
              <a:ext uri="{FF2B5EF4-FFF2-40B4-BE49-F238E27FC236}">
                <a16:creationId xmlns:a16="http://schemas.microsoft.com/office/drawing/2014/main" id="{ACD6AC8D-D2F0-4166-88AB-0CD746377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52800"/>
            <a:ext cx="5927034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346" name="Picture 10" descr="450-338-doc-dao-cho-trau-can-cau-lao-cai-chocancau">
            <a:extLst>
              <a:ext uri="{FF2B5EF4-FFF2-40B4-BE49-F238E27FC236}">
                <a16:creationId xmlns:a16="http://schemas.microsoft.com/office/drawing/2014/main" id="{F8A8F8CE-0D30-4431-AE0A-8427441B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0"/>
            <a:ext cx="592703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7" name="Text Box 11">
            <a:extLst>
              <a:ext uri="{FF2B5EF4-FFF2-40B4-BE49-F238E27FC236}">
                <a16:creationId xmlns:a16="http://schemas.microsoft.com/office/drawing/2014/main" id="{77E02B7F-D207-4A67-8C65-742D056BD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09" y="2819400"/>
            <a:ext cx="11569148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 Các dân tộc có kinh nghiệm sản xuất (canh tác đất dốc, chăn nuôi gia súc …), đa dạng về văn hóa.</a:t>
            </a:r>
          </a:p>
        </p:txBody>
      </p:sp>
    </p:spTree>
    <p:extLst>
      <p:ext uri="{BB962C8B-B14F-4D97-AF65-F5344CB8AC3E}">
        <p14:creationId xmlns:p14="http://schemas.microsoft.com/office/powerpoint/2010/main" val="10818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0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0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0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0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0"/>
                                        <p:tgtEl>
                                          <p:spTgt spid="2703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0"/>
                                        <p:tgtEl>
                                          <p:spTgt spid="2703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0"/>
                                        <p:tgtEl>
                                          <p:spTgt spid="2703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4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8" name="Picture 4" descr="110111160807-856-220">
            <a:extLst>
              <a:ext uri="{FF2B5EF4-FFF2-40B4-BE49-F238E27FC236}">
                <a16:creationId xmlns:a16="http://schemas.microsoft.com/office/drawing/2014/main" id="{E7BD74B4-2406-4C0C-8C6E-F6CE9E120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0"/>
            <a:ext cx="592703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9">
            <a:extLst>
              <a:ext uri="{FF2B5EF4-FFF2-40B4-BE49-F238E27FC236}">
                <a16:creationId xmlns:a16="http://schemas.microsoft.com/office/drawing/2014/main" id="{6F0B9D2C-621F-4B68-994D-530D77D2D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6725" y="2016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16074" name="Picture 10" descr="110111160807-705-378">
            <a:extLst>
              <a:ext uri="{FF2B5EF4-FFF2-40B4-BE49-F238E27FC236}">
                <a16:creationId xmlns:a16="http://schemas.microsoft.com/office/drawing/2014/main" id="{81821916-2432-49FA-8926-CD69397C5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0"/>
            <a:ext cx="600323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25">
            <a:extLst>
              <a:ext uri="{FF2B5EF4-FFF2-40B4-BE49-F238E27FC236}">
                <a16:creationId xmlns:a16="http://schemas.microsoft.com/office/drawing/2014/main" id="{611550CE-3A66-465A-A9D9-9A732ED6A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1148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16091" name="Picture 27" descr="mua_vang_GDVN4">
            <a:extLst>
              <a:ext uri="{FF2B5EF4-FFF2-40B4-BE49-F238E27FC236}">
                <a16:creationId xmlns:a16="http://schemas.microsoft.com/office/drawing/2014/main" id="{63DB2E34-9050-4518-AEAF-3CD69DD22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3429000"/>
            <a:ext cx="607943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111" name="Picture 47" descr="1_635017868383061353">
            <a:extLst>
              <a:ext uri="{FF2B5EF4-FFF2-40B4-BE49-F238E27FC236}">
                <a16:creationId xmlns:a16="http://schemas.microsoft.com/office/drawing/2014/main" id="{BC046755-1B20-47A4-9398-9A08E0B08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3505200"/>
            <a:ext cx="592703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112" name="Text Box 48">
            <a:extLst>
              <a:ext uri="{FF2B5EF4-FFF2-40B4-BE49-F238E27FC236}">
                <a16:creationId xmlns:a16="http://schemas.microsoft.com/office/drawing/2014/main" id="{6E12F6BF-18C6-472C-A80D-3A03A3037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200400"/>
            <a:ext cx="8534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MÙA ĐÔNG GIÁ LẠNH, THIẾU NHÀ TRẺ, TRƯỜNG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6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6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6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6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6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6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1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1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0"/>
            <a:ext cx="6197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"/>
            <a:ext cx="5689600" cy="6781800"/>
          </a:xfrm>
          <a:noFill/>
        </p:spPr>
      </p:pic>
      <p:sp>
        <p:nvSpPr>
          <p:cNvPr id="4" name="Rectangle 3"/>
          <p:cNvSpPr/>
          <p:nvPr/>
        </p:nvSpPr>
        <p:spPr>
          <a:xfrm>
            <a:off x="6572251" y="42863"/>
            <a:ext cx="4775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PHỐ HẠ LONG</a:t>
            </a:r>
          </a:p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(VÙNG ĐÔNG BẮC)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19063"/>
            <a:ext cx="5588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 LÀNG VÙNG TÂY BẮC</a:t>
            </a:r>
          </a:p>
        </p:txBody>
      </p:sp>
    </p:spTree>
    <p:extLst>
      <p:ext uri="{BB962C8B-B14F-4D97-AF65-F5344CB8AC3E}">
        <p14:creationId xmlns:p14="http://schemas.microsoft.com/office/powerpoint/2010/main" val="113477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 descr="DSC00131">
            <a:extLst>
              <a:ext uri="{FF2B5EF4-FFF2-40B4-BE49-F238E27FC236}">
                <a16:creationId xmlns:a16="http://schemas.microsoft.com/office/drawing/2014/main" id="{1B7CBFF7-C225-4BFF-86A2-B3129DD9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" b="597"/>
          <a:stretch>
            <a:fillRect/>
          </a:stretch>
        </p:blipFill>
        <p:spPr bwMode="auto">
          <a:xfrm>
            <a:off x="0" y="0"/>
            <a:ext cx="5857461" cy="548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090519_0">
            <a:extLst>
              <a:ext uri="{FF2B5EF4-FFF2-40B4-BE49-F238E27FC236}">
                <a16:creationId xmlns:a16="http://schemas.microsoft.com/office/drawing/2014/main" id="{1B9F2EDB-0EBE-45FE-99AC-BB262D06A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7462" y="1"/>
            <a:ext cx="6334538" cy="5486399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788169-DE1F-437B-967B-F1F2E292962F}"/>
              </a:ext>
            </a:extLst>
          </p:cNvPr>
          <p:cNvSpPr/>
          <p:nvPr/>
        </p:nvSpPr>
        <p:spPr>
          <a:xfrm>
            <a:off x="119270" y="5685183"/>
            <a:ext cx="5738191" cy="10734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tự nhiên vùng Trung du và miền núi Bắc Bộ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( Hình 17.1 sgk trang 62 )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5DA83-0983-4357-8091-866D6AAABA56}"/>
              </a:ext>
            </a:extLst>
          </p:cNvPr>
          <p:cNvSpPr/>
          <p:nvPr/>
        </p:nvSpPr>
        <p:spPr>
          <a:xfrm>
            <a:off x="6599583" y="5685183"/>
            <a:ext cx="5274365" cy="9806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</a:t>
            </a:r>
          </a:p>
        </p:txBody>
      </p:sp>
    </p:spTree>
    <p:extLst>
      <p:ext uri="{BB962C8B-B14F-4D97-AF65-F5344CB8AC3E}">
        <p14:creationId xmlns:p14="http://schemas.microsoft.com/office/powerpoint/2010/main" val="3371569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0B5B2DBC-8D60-4C02-BC31-D29F1B524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6867" name="Text Box 4">
            <a:extLst>
              <a:ext uri="{FF2B5EF4-FFF2-40B4-BE49-F238E27FC236}">
                <a16:creationId xmlns:a16="http://schemas.microsoft.com/office/drawing/2014/main" id="{A82C92C7-63BD-4C88-9510-B3A384180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02089" name="Picture 9" descr="ImageView">
            <a:extLst>
              <a:ext uri="{FF2B5EF4-FFF2-40B4-BE49-F238E27FC236}">
                <a16:creationId xmlns:a16="http://schemas.microsoft.com/office/drawing/2014/main" id="{9AAA743D-02FA-4633-948D-B2656E8D4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04" name="Picture 24" descr="ImageHandler">
            <a:extLst>
              <a:ext uri="{FF2B5EF4-FFF2-40B4-BE49-F238E27FC236}">
                <a16:creationId xmlns:a16="http://schemas.microsoft.com/office/drawing/2014/main" id="{30F05106-2BFB-4191-9D48-186BFC3E3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07" name="Picture 27" descr="3446135520130731090623781">
            <a:extLst>
              <a:ext uri="{FF2B5EF4-FFF2-40B4-BE49-F238E27FC236}">
                <a16:creationId xmlns:a16="http://schemas.microsoft.com/office/drawing/2014/main" id="{A182B151-122A-4864-BEF8-3D219FD41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109" name="Picture 29" descr="hsdantoctoitruongmuctimcomvn_95f2e">
            <a:extLst>
              <a:ext uri="{FF2B5EF4-FFF2-40B4-BE49-F238E27FC236}">
                <a16:creationId xmlns:a16="http://schemas.microsoft.com/office/drawing/2014/main" id="{4FA1F93C-0756-4886-9709-78CB61F00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05200"/>
            <a:ext cx="6019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110" name="Text Box 30">
            <a:extLst>
              <a:ext uri="{FF2B5EF4-FFF2-40B4-BE49-F238E27FC236}">
                <a16:creationId xmlns:a16="http://schemas.microsoft.com/office/drawing/2014/main" id="{233FD33E-9B30-4E96-887E-5B62D58A8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24200"/>
            <a:ext cx="9144000" cy="946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+ Trình độ dân cư, xã hội chênh lệch giữa 2 tiểu vùng.                  + Đời sống các dân tộc được cải thiện nhờ công cuộc đổi mới.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2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2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2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2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2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2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2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2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0"/>
                                        <p:tgtEl>
                                          <p:spTgt spid="302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0"/>
                                        <p:tgtEl>
                                          <p:spTgt spid="302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0"/>
                                        <p:tgtEl>
                                          <p:spTgt spid="302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C5B91B8A-ED08-46E6-8FF0-ADAFFDE35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0525" y="17875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2777" name="Text Box 13">
            <a:extLst>
              <a:ext uri="{FF2B5EF4-FFF2-40B4-BE49-F238E27FC236}">
                <a16:creationId xmlns:a16="http://schemas.microsoft.com/office/drawing/2014/main" id="{66090A59-C641-428E-8FD7-6AA0DB10A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1430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32778" name="Picture 18" descr="23">
            <a:extLst>
              <a:ext uri="{FF2B5EF4-FFF2-40B4-BE49-F238E27FC236}">
                <a16:creationId xmlns:a16="http://schemas.microsoft.com/office/drawing/2014/main" id="{15D470CD-FA1A-4856-AC4B-7B5F7202C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9" descr="images748165Untitled1jpg1328500388">
            <a:extLst>
              <a:ext uri="{FF2B5EF4-FFF2-40B4-BE49-F238E27FC236}">
                <a16:creationId xmlns:a16="http://schemas.microsoft.com/office/drawing/2014/main" id="{5DFF903A-0FD9-4C38-8152-9E13321C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0654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20" descr="avatar">
            <a:extLst>
              <a:ext uri="{FF2B5EF4-FFF2-40B4-BE49-F238E27FC236}">
                <a16:creationId xmlns:a16="http://schemas.microsoft.com/office/drawing/2014/main" id="{2C2EC610-393A-4B9F-ABB1-ACE9F94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1" y="3429000"/>
            <a:ext cx="61721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21" descr="245240">
            <a:extLst>
              <a:ext uri="{FF2B5EF4-FFF2-40B4-BE49-F238E27FC236}">
                <a16:creationId xmlns:a16="http://schemas.microsoft.com/office/drawing/2014/main" id="{2A0D0E12-1CB9-4382-B81A-6BCB30F42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05200"/>
            <a:ext cx="6019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2" name="Text Box 22">
            <a:extLst>
              <a:ext uri="{FF2B5EF4-FFF2-40B4-BE49-F238E27FC236}">
                <a16:creationId xmlns:a16="http://schemas.microsoft.com/office/drawing/2014/main" id="{91BFD4E4-F12C-48A7-B33B-79B6F22C7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00400"/>
            <a:ext cx="1905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BIỆN PHÁP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5" name="Picture 3" descr="21_7_1330816722_12_54_13_bo-sua">
            <a:extLst>
              <a:ext uri="{FF2B5EF4-FFF2-40B4-BE49-F238E27FC236}">
                <a16:creationId xmlns:a16="http://schemas.microsoft.com/office/drawing/2014/main" id="{398FB822-96ED-4CF4-8B2C-E11376039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3581400"/>
            <a:ext cx="6019799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7" name="Picture 5" descr="Resize%20of%20caosu">
            <a:extLst>
              <a:ext uri="{FF2B5EF4-FFF2-40B4-BE49-F238E27FC236}">
                <a16:creationId xmlns:a16="http://schemas.microsoft.com/office/drawing/2014/main" id="{37C2759E-DBE8-4D13-A47C-ED3022296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6019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65" name="Picture 33" descr="16-photo(3)">
            <a:extLst>
              <a:ext uri="{FF2B5EF4-FFF2-40B4-BE49-F238E27FC236}">
                <a16:creationId xmlns:a16="http://schemas.microsoft.com/office/drawing/2014/main" id="{8CA425B7-C8E8-41AF-BBD2-A0AB3499C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609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66" name="Text Box 34">
            <a:extLst>
              <a:ext uri="{FF2B5EF4-FFF2-40B4-BE49-F238E27FC236}">
                <a16:creationId xmlns:a16="http://schemas.microsoft.com/office/drawing/2014/main" id="{AC5EE100-ABDA-4A3D-A000-4C7414A67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867400"/>
            <a:ext cx="3429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CHĂN NUÔI GIA SÚC</a:t>
            </a:r>
          </a:p>
        </p:txBody>
      </p:sp>
      <p:pic>
        <p:nvPicPr>
          <p:cNvPr id="248867" name="Picture 35" descr="250612_LK_Niemvuitrongrung-2">
            <a:extLst>
              <a:ext uri="{FF2B5EF4-FFF2-40B4-BE49-F238E27FC236}">
                <a16:creationId xmlns:a16="http://schemas.microsoft.com/office/drawing/2014/main" id="{71A001B7-56C0-4FE2-ABDD-C7AEB252C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68" name="Text Box 36">
            <a:extLst>
              <a:ext uri="{FF2B5EF4-FFF2-40B4-BE49-F238E27FC236}">
                <a16:creationId xmlns:a16="http://schemas.microsoft.com/office/drawing/2014/main" id="{D5EA2397-79A6-4B82-A6CE-2F7E3E8B7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57200"/>
            <a:ext cx="2362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TRỒNG RỪNG</a:t>
            </a:r>
          </a:p>
        </p:txBody>
      </p:sp>
      <p:sp>
        <p:nvSpPr>
          <p:cNvPr id="248869" name="Text Box 37">
            <a:extLst>
              <a:ext uri="{FF2B5EF4-FFF2-40B4-BE49-F238E27FC236}">
                <a16:creationId xmlns:a16="http://schemas.microsoft.com/office/drawing/2014/main" id="{F1BCB1E3-D858-4009-9C95-675BE9A9E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57200"/>
            <a:ext cx="1447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CAO SU</a:t>
            </a:r>
          </a:p>
        </p:txBody>
      </p:sp>
      <p:sp>
        <p:nvSpPr>
          <p:cNvPr id="248870" name="Text Box 38">
            <a:extLst>
              <a:ext uri="{FF2B5EF4-FFF2-40B4-BE49-F238E27FC236}">
                <a16:creationId xmlns:a16="http://schemas.microsoft.com/office/drawing/2014/main" id="{E8B7485B-BE52-43DB-A759-6D07998B4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200401"/>
            <a:ext cx="91440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>
                <a:solidFill>
                  <a:srgbClr val="000066"/>
                </a:solidFill>
                <a:latin typeface="Times New Roman" panose="02020603050405020304" pitchFamily="18" charset="0"/>
              </a:rPr>
              <a:t>Trồng rừng, cây công nghiệp lâu năm, chăn nuôi gia súc lớn.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8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8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8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8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8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8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8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8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8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8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8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400"/>
                                        <p:tgtEl>
                                          <p:spTgt spid="2488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400"/>
                                        <p:tgtEl>
                                          <p:spTgt spid="2488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400"/>
                                        <p:tgtEl>
                                          <p:spTgt spid="2488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66" grpId="0" animBg="1"/>
      <p:bldP spid="248868" grpId="0" animBg="1"/>
      <p:bldP spid="248869" grpId="0" animBg="1"/>
      <p:bldP spid="24887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>
            <a:extLst>
              <a:ext uri="{FF2B5EF4-FFF2-40B4-BE49-F238E27FC236}">
                <a16:creationId xmlns:a16="http://schemas.microsoft.com/office/drawing/2014/main" id="{8D75D137-0360-4696-A387-3DC67C331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22219" name="Picture 11" descr="012(2)">
            <a:extLst>
              <a:ext uri="{FF2B5EF4-FFF2-40B4-BE49-F238E27FC236}">
                <a16:creationId xmlns:a16="http://schemas.microsoft.com/office/drawing/2014/main" id="{DDD7909C-8703-47F6-99F4-8159800E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352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20" name="Picture 12" descr="img52302">
            <a:extLst>
              <a:ext uri="{FF2B5EF4-FFF2-40B4-BE49-F238E27FC236}">
                <a16:creationId xmlns:a16="http://schemas.microsoft.com/office/drawing/2014/main" id="{C54C468F-469D-4368-BA00-80E52B32F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19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25" name="Picture 17" descr="GDMN">
            <a:extLst>
              <a:ext uri="{FF2B5EF4-FFF2-40B4-BE49-F238E27FC236}">
                <a16:creationId xmlns:a16="http://schemas.microsoft.com/office/drawing/2014/main" id="{407B3AFF-D5CB-485D-92AD-1B1271F63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352800"/>
            <a:ext cx="6019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28" name="Picture 20" descr="Lễ động thổ dự án ''siêu bệnh viện'' tại Vĩnh Phúc.">
            <a:extLst>
              <a:ext uri="{FF2B5EF4-FFF2-40B4-BE49-F238E27FC236}">
                <a16:creationId xmlns:a16="http://schemas.microsoft.com/office/drawing/2014/main" id="{3A0A43E6-A53A-4864-8458-F06388DB0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6019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29" name="Text Box 21">
            <a:extLst>
              <a:ext uri="{FF2B5EF4-FFF2-40B4-BE49-F238E27FC236}">
                <a16:creationId xmlns:a16="http://schemas.microsoft.com/office/drawing/2014/main" id="{5B76AF09-0002-4418-BBB6-865BB1F45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200400"/>
            <a:ext cx="6400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XÂY DỰNG CƠ SỞ HẠ TẦNG HOÀN THIỆN</a:t>
            </a:r>
          </a:p>
        </p:txBody>
      </p:sp>
      <p:sp>
        <p:nvSpPr>
          <p:cNvPr id="222230" name="Text Box 22">
            <a:extLst>
              <a:ext uri="{FF2B5EF4-FFF2-40B4-BE49-F238E27FC236}">
                <a16:creationId xmlns:a16="http://schemas.microsoft.com/office/drawing/2014/main" id="{1F81D7D4-9D05-43B2-8EBB-C57EB5560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143000"/>
            <a:ext cx="990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ĐIỆN</a:t>
            </a:r>
          </a:p>
        </p:txBody>
      </p:sp>
      <p:sp>
        <p:nvSpPr>
          <p:cNvPr id="222231" name="Text Box 23">
            <a:extLst>
              <a:ext uri="{FF2B5EF4-FFF2-40B4-BE49-F238E27FC236}">
                <a16:creationId xmlns:a16="http://schemas.microsoft.com/office/drawing/2014/main" id="{944DC763-EF64-4C8D-BF63-27F5B2BC0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295400"/>
            <a:ext cx="1371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ĐƯỜNG</a:t>
            </a:r>
          </a:p>
        </p:txBody>
      </p:sp>
      <p:sp>
        <p:nvSpPr>
          <p:cNvPr id="222232" name="Text Box 24">
            <a:extLst>
              <a:ext uri="{FF2B5EF4-FFF2-40B4-BE49-F238E27FC236}">
                <a16:creationId xmlns:a16="http://schemas.microsoft.com/office/drawing/2014/main" id="{03B95D1A-4B9F-40F8-B0CF-F5B87336D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648200"/>
            <a:ext cx="1219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TRẠM</a:t>
            </a:r>
          </a:p>
        </p:txBody>
      </p:sp>
      <p:sp>
        <p:nvSpPr>
          <p:cNvPr id="222233" name="Text Box 25">
            <a:extLst>
              <a:ext uri="{FF2B5EF4-FFF2-40B4-BE49-F238E27FC236}">
                <a16:creationId xmlns:a16="http://schemas.microsoft.com/office/drawing/2014/main" id="{8BF1DAA9-D425-4F5F-9FF3-0E184C6A9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4800600"/>
            <a:ext cx="1600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2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29" grpId="0" animBg="1"/>
      <p:bldP spid="222230" grpId="0" animBg="1"/>
      <p:bldP spid="222231" grpId="0" animBg="1"/>
      <p:bldP spid="222232" grpId="0" animBg="1"/>
      <p:bldP spid="22223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5588000" y="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>
              <a:latin typeface="VNI-Times" pitchFamily="2" charset="0"/>
            </a:endParaRPr>
          </a:p>
        </p:txBody>
      </p:sp>
      <p:pic>
        <p:nvPicPr>
          <p:cNvPr id="54275" name="Picture 3" descr="DSC_160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930400" y="228600"/>
            <a:ext cx="7518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i="1">
                <a:latin typeface="VNI-Times" pitchFamily="2" charset="0"/>
              </a:rPr>
              <a:t> </a:t>
            </a:r>
            <a:r>
              <a:rPr lang="en-US" sz="2800" b="1" i="1">
                <a:solidFill>
                  <a:srgbClr val="660033"/>
                </a:solidFill>
                <a:latin typeface="Times New Roman" pitchFamily="18" charset="0"/>
              </a:rPr>
              <a:t>Giải pháp để góp phần nâng cao đời sống các dân tộc trong vùng?</a:t>
            </a:r>
          </a:p>
        </p:txBody>
      </p:sp>
    </p:spTree>
    <p:extLst>
      <p:ext uri="{BB962C8B-B14F-4D97-AF65-F5344CB8AC3E}">
        <p14:creationId xmlns:p14="http://schemas.microsoft.com/office/powerpoint/2010/main" val="47831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549039-A22C-4C6D-B24F-F0F3FBED26FD}"/>
              </a:ext>
            </a:extLst>
          </p:cNvPr>
          <p:cNvSpPr txBox="1"/>
          <p:nvPr/>
        </p:nvSpPr>
        <p:spPr>
          <a:xfrm>
            <a:off x="246054" y="841790"/>
            <a:ext cx="11837097" cy="251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 du và miền núi Bắc Bộ không tiếp giáp với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Biển Đông.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Đông Bắc Campuchia.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Đồng bằng sông Hồng.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Bắc Trung Bộ.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3CF73-5B2A-49B6-8359-96AD06E3F3C4}"/>
              </a:ext>
            </a:extLst>
          </p:cNvPr>
          <p:cNvSpPr txBox="1"/>
          <p:nvPr/>
        </p:nvSpPr>
        <p:spPr>
          <a:xfrm rot="10800000" flipV="1">
            <a:off x="136474" y="3663239"/>
            <a:ext cx="11837095" cy="2978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 nào ở Trung du và miền núi Bắc Bộ giáp với cả Trung Quốc và Lào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Lai Châu.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Điện Biên.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Sơn La.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Lào Cai.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CC3B67-B45E-4D1F-AA21-8DF02A60ACF4}"/>
              </a:ext>
            </a:extLst>
          </p:cNvPr>
          <p:cNvSpPr/>
          <p:nvPr/>
        </p:nvSpPr>
        <p:spPr>
          <a:xfrm>
            <a:off x="3233530" y="74079"/>
            <a:ext cx="5208105" cy="7677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đúng nhất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6C3628-E1DE-4474-948A-C7BDB8A8C254}"/>
              </a:ext>
            </a:extLst>
          </p:cNvPr>
          <p:cNvSpPr/>
          <p:nvPr/>
        </p:nvSpPr>
        <p:spPr>
          <a:xfrm>
            <a:off x="225287" y="1881809"/>
            <a:ext cx="450573" cy="4903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7F36195-D78C-46CB-A559-2254F178EF0D}"/>
              </a:ext>
            </a:extLst>
          </p:cNvPr>
          <p:cNvSpPr/>
          <p:nvPr/>
        </p:nvSpPr>
        <p:spPr>
          <a:xfrm>
            <a:off x="106016" y="5208105"/>
            <a:ext cx="463827" cy="4108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4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 animBg="1"/>
      <p:bldP spid="4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E692E7-F6C9-4016-B997-769E5FA38EF2}"/>
              </a:ext>
            </a:extLst>
          </p:cNvPr>
          <p:cNvSpPr txBox="1"/>
          <p:nvPr/>
        </p:nvSpPr>
        <p:spPr>
          <a:xfrm>
            <a:off x="327543" y="313899"/>
            <a:ext cx="11532361" cy="251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Tiểu vùng tây Bắc của nước ta không có thế mạnh về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phát triển thủy điện.		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trồng rừng và cây công nghiệp lâu năm.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nuôi trồng, đánh bắt thủy sản.	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chăn nuôi gia súc lớn.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D8D7AE-8EE0-4230-BACF-AD9A62F0A383}"/>
              </a:ext>
            </a:extLst>
          </p:cNvPr>
          <p:cNvSpPr txBox="1"/>
          <p:nvPr/>
        </p:nvSpPr>
        <p:spPr>
          <a:xfrm rot="10800000" flipV="1">
            <a:off x="327543" y="2734294"/>
            <a:ext cx="11321117" cy="1983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Loại khoáng sản có trữ lượng lớn nhất vùng Trung du và miền núi Bắc Bộ là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Than.							B. Sắt.	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Đồng.							D. Apatit.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CDE628-8D7A-40C1-8BBE-8DDD80EA5F53}"/>
              </a:ext>
            </a:extLst>
          </p:cNvPr>
          <p:cNvSpPr txBox="1"/>
          <p:nvPr/>
        </p:nvSpPr>
        <p:spPr>
          <a:xfrm>
            <a:off x="327543" y="4863547"/>
            <a:ext cx="11321116" cy="1522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số các tỉnh dưới đây, tỉnh nào nằm ở Đông Bắc ?</a:t>
            </a:r>
            <a:endParaRPr lang="en-US" sz="280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lphaUcPeriod"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Lào Cai.							B. Lai Châu.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Sơn La.							D. Điện Biên.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FB4BCD0-5FC9-4CDA-8966-960B88E8F729}"/>
              </a:ext>
            </a:extLst>
          </p:cNvPr>
          <p:cNvSpPr/>
          <p:nvPr/>
        </p:nvSpPr>
        <p:spPr>
          <a:xfrm>
            <a:off x="265043" y="1868557"/>
            <a:ext cx="499821" cy="4373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E966A6-43BF-4788-A269-83AC8CC9EBF6}"/>
              </a:ext>
            </a:extLst>
          </p:cNvPr>
          <p:cNvSpPr/>
          <p:nvPr/>
        </p:nvSpPr>
        <p:spPr>
          <a:xfrm>
            <a:off x="265043" y="3790122"/>
            <a:ext cx="556593" cy="4373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12DB06-C7F5-4D33-8D1C-0A2B03CA8504}"/>
              </a:ext>
            </a:extLst>
          </p:cNvPr>
          <p:cNvSpPr/>
          <p:nvPr/>
        </p:nvSpPr>
        <p:spPr>
          <a:xfrm>
            <a:off x="261281" y="5457351"/>
            <a:ext cx="499822" cy="4373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2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2" grpId="0" animBg="1"/>
      <p:bldP spid="6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s://4.bp.blogspot.com/-wuT3aQDGn1s/V0AmhK5XX6I/AAAAAAAASEo/1YsrCpzOwk4227iLAnUIHKYT8jRN1KH1ACLcB/s1600/So%2Bdo%2Btu%2Bduy%2BKhai%2Bthac%2Bthe%2Bmanh%2Bo%2BTDMNBB%2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92" y="180304"/>
            <a:ext cx="11037194" cy="656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bbon: Curved and Tilted Down 1">
            <a:extLst>
              <a:ext uri="{FF2B5EF4-FFF2-40B4-BE49-F238E27FC236}">
                <a16:creationId xmlns:a16="http://schemas.microsoft.com/office/drawing/2014/main" id="{B404D077-93C8-4D9E-9D7D-7F1B4E72CA04}"/>
              </a:ext>
            </a:extLst>
          </p:cNvPr>
          <p:cNvSpPr/>
          <p:nvPr/>
        </p:nvSpPr>
        <p:spPr>
          <a:xfrm>
            <a:off x="251792" y="225287"/>
            <a:ext cx="11502886" cy="6493565"/>
          </a:xfrm>
          <a:prstGeom prst="ellipseRibbon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nội dung bài 18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 ( tiếp theo )</a:t>
            </a:r>
          </a:p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TÌNH HÌNH PHÁT TRIỂN KINH TẾ</a:t>
            </a:r>
          </a:p>
          <a:p>
            <a:pPr marL="342900" indent="-342900">
              <a:buAutoNum type="arabicPeriod"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Nông nghiệp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Dịch vụ</a:t>
            </a:r>
          </a:p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CÁC TRUNG TÂM KINH TẾ</a:t>
            </a:r>
          </a:p>
        </p:txBody>
      </p:sp>
    </p:spTree>
    <p:extLst>
      <p:ext uri="{BB962C8B-B14F-4D97-AF65-F5344CB8AC3E}">
        <p14:creationId xmlns:p14="http://schemas.microsoft.com/office/powerpoint/2010/main" val="245099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0">
            <a:extLst>
              <a:ext uri="{FF2B5EF4-FFF2-40B4-BE49-F238E27FC236}">
                <a16:creationId xmlns:a16="http://schemas.microsoft.com/office/drawing/2014/main" id="{CF23609A-B3FA-48A5-8EDD-1D4DBA579EAD}"/>
              </a:ext>
            </a:extLst>
          </p:cNvPr>
          <p:cNvGrpSpPr>
            <a:grpSpLocks noGrp="1"/>
          </p:cNvGrpSpPr>
          <p:nvPr/>
        </p:nvGrpSpPr>
        <p:grpSpPr bwMode="auto">
          <a:xfrm>
            <a:off x="1390650" y="0"/>
            <a:ext cx="9658350" cy="6400799"/>
            <a:chOff x="336" y="489"/>
            <a:chExt cx="5283" cy="3840"/>
          </a:xfrm>
        </p:grpSpPr>
        <p:pic>
          <p:nvPicPr>
            <p:cNvPr id="8199" name="Picture 7" descr="bandovietnamBB1">
              <a:extLst>
                <a:ext uri="{FF2B5EF4-FFF2-40B4-BE49-F238E27FC236}">
                  <a16:creationId xmlns:a16="http://schemas.microsoft.com/office/drawing/2014/main" id="{300E0453-F064-4850-B173-B875B8089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360"/>
              <a:ext cx="3204" cy="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8" descr="bandovietnamBB">
              <a:extLst>
                <a:ext uri="{FF2B5EF4-FFF2-40B4-BE49-F238E27FC236}">
                  <a16:creationId xmlns:a16="http://schemas.microsoft.com/office/drawing/2014/main" id="{7C2509B1-F017-4210-A48F-75C8270EB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489"/>
              <a:ext cx="3603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1" name="Freeform 9">
              <a:extLst>
                <a:ext uri="{FF2B5EF4-FFF2-40B4-BE49-F238E27FC236}">
                  <a16:creationId xmlns:a16="http://schemas.microsoft.com/office/drawing/2014/main" id="{37313917-873D-43B0-9006-9D683B42E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4" y="2514"/>
              <a:ext cx="1501" cy="1740"/>
            </a:xfrm>
            <a:custGeom>
              <a:avLst/>
              <a:gdLst>
                <a:gd name="T0" fmla="*/ 1431 w 1501"/>
                <a:gd name="T1" fmla="*/ 780 h 1740"/>
                <a:gd name="T2" fmla="*/ 1491 w 1501"/>
                <a:gd name="T3" fmla="*/ 984 h 1740"/>
                <a:gd name="T4" fmla="*/ 1371 w 1501"/>
                <a:gd name="T5" fmla="*/ 618 h 1740"/>
                <a:gd name="T6" fmla="*/ 1365 w 1501"/>
                <a:gd name="T7" fmla="*/ 558 h 1740"/>
                <a:gd name="T8" fmla="*/ 1347 w 1501"/>
                <a:gd name="T9" fmla="*/ 552 h 1740"/>
                <a:gd name="T10" fmla="*/ 1257 w 1501"/>
                <a:gd name="T11" fmla="*/ 534 h 1740"/>
                <a:gd name="T12" fmla="*/ 1221 w 1501"/>
                <a:gd name="T13" fmla="*/ 522 h 1740"/>
                <a:gd name="T14" fmla="*/ 1209 w 1501"/>
                <a:gd name="T15" fmla="*/ 492 h 1740"/>
                <a:gd name="T16" fmla="*/ 1077 w 1501"/>
                <a:gd name="T17" fmla="*/ 468 h 1740"/>
                <a:gd name="T18" fmla="*/ 1095 w 1501"/>
                <a:gd name="T19" fmla="*/ 414 h 1740"/>
                <a:gd name="T20" fmla="*/ 1095 w 1501"/>
                <a:gd name="T21" fmla="*/ 312 h 1740"/>
                <a:gd name="T22" fmla="*/ 1041 w 1501"/>
                <a:gd name="T23" fmla="*/ 300 h 1740"/>
                <a:gd name="T24" fmla="*/ 1011 w 1501"/>
                <a:gd name="T25" fmla="*/ 324 h 1740"/>
                <a:gd name="T26" fmla="*/ 933 w 1501"/>
                <a:gd name="T27" fmla="*/ 360 h 1740"/>
                <a:gd name="T28" fmla="*/ 915 w 1501"/>
                <a:gd name="T29" fmla="*/ 408 h 1740"/>
                <a:gd name="T30" fmla="*/ 849 w 1501"/>
                <a:gd name="T31" fmla="*/ 372 h 1740"/>
                <a:gd name="T32" fmla="*/ 699 w 1501"/>
                <a:gd name="T33" fmla="*/ 336 h 1740"/>
                <a:gd name="T34" fmla="*/ 627 w 1501"/>
                <a:gd name="T35" fmla="*/ 300 h 1740"/>
                <a:gd name="T36" fmla="*/ 591 w 1501"/>
                <a:gd name="T37" fmla="*/ 234 h 1740"/>
                <a:gd name="T38" fmla="*/ 573 w 1501"/>
                <a:gd name="T39" fmla="*/ 228 h 1740"/>
                <a:gd name="T40" fmla="*/ 471 w 1501"/>
                <a:gd name="T41" fmla="*/ 192 h 1740"/>
                <a:gd name="T42" fmla="*/ 459 w 1501"/>
                <a:gd name="T43" fmla="*/ 174 h 1740"/>
                <a:gd name="T44" fmla="*/ 453 w 1501"/>
                <a:gd name="T45" fmla="*/ 144 h 1740"/>
                <a:gd name="T46" fmla="*/ 369 w 1501"/>
                <a:gd name="T47" fmla="*/ 120 h 1740"/>
                <a:gd name="T48" fmla="*/ 321 w 1501"/>
                <a:gd name="T49" fmla="*/ 84 h 1740"/>
                <a:gd name="T50" fmla="*/ 261 w 1501"/>
                <a:gd name="T51" fmla="*/ 42 h 1740"/>
                <a:gd name="T52" fmla="*/ 213 w 1501"/>
                <a:gd name="T53" fmla="*/ 0 h 1740"/>
                <a:gd name="T54" fmla="*/ 165 w 1501"/>
                <a:gd name="T55" fmla="*/ 60 h 1740"/>
                <a:gd name="T56" fmla="*/ 45 w 1501"/>
                <a:gd name="T57" fmla="*/ 66 h 1740"/>
                <a:gd name="T58" fmla="*/ 39 w 1501"/>
                <a:gd name="T59" fmla="*/ 120 h 1740"/>
                <a:gd name="T60" fmla="*/ 63 w 1501"/>
                <a:gd name="T61" fmla="*/ 126 h 1740"/>
                <a:gd name="T62" fmla="*/ 99 w 1501"/>
                <a:gd name="T63" fmla="*/ 138 h 1740"/>
                <a:gd name="T64" fmla="*/ 69 w 1501"/>
                <a:gd name="T65" fmla="*/ 168 h 1740"/>
                <a:gd name="T66" fmla="*/ 135 w 1501"/>
                <a:gd name="T67" fmla="*/ 204 h 1740"/>
                <a:gd name="T68" fmla="*/ 81 w 1501"/>
                <a:gd name="T69" fmla="*/ 270 h 1740"/>
                <a:gd name="T70" fmla="*/ 15 w 1501"/>
                <a:gd name="T71" fmla="*/ 354 h 1740"/>
                <a:gd name="T72" fmla="*/ 27 w 1501"/>
                <a:gd name="T73" fmla="*/ 480 h 1740"/>
                <a:gd name="T74" fmla="*/ 171 w 1501"/>
                <a:gd name="T75" fmla="*/ 540 h 1740"/>
                <a:gd name="T76" fmla="*/ 189 w 1501"/>
                <a:gd name="T77" fmla="*/ 576 h 1740"/>
                <a:gd name="T78" fmla="*/ 225 w 1501"/>
                <a:gd name="T79" fmla="*/ 588 h 1740"/>
                <a:gd name="T80" fmla="*/ 279 w 1501"/>
                <a:gd name="T81" fmla="*/ 660 h 1740"/>
                <a:gd name="T82" fmla="*/ 333 w 1501"/>
                <a:gd name="T83" fmla="*/ 690 h 1740"/>
                <a:gd name="T84" fmla="*/ 357 w 1501"/>
                <a:gd name="T85" fmla="*/ 720 h 1740"/>
                <a:gd name="T86" fmla="*/ 393 w 1501"/>
                <a:gd name="T87" fmla="*/ 750 h 1740"/>
                <a:gd name="T88" fmla="*/ 375 w 1501"/>
                <a:gd name="T89" fmla="*/ 744 h 1740"/>
                <a:gd name="T90" fmla="*/ 357 w 1501"/>
                <a:gd name="T91" fmla="*/ 738 h 1740"/>
                <a:gd name="T92" fmla="*/ 327 w 1501"/>
                <a:gd name="T93" fmla="*/ 798 h 1740"/>
                <a:gd name="T94" fmla="*/ 363 w 1501"/>
                <a:gd name="T95" fmla="*/ 828 h 1740"/>
                <a:gd name="T96" fmla="*/ 375 w 1501"/>
                <a:gd name="T97" fmla="*/ 906 h 1740"/>
                <a:gd name="T98" fmla="*/ 447 w 1501"/>
                <a:gd name="T99" fmla="*/ 942 h 1740"/>
                <a:gd name="T100" fmla="*/ 471 w 1501"/>
                <a:gd name="T101" fmla="*/ 978 h 1740"/>
                <a:gd name="T102" fmla="*/ 483 w 1501"/>
                <a:gd name="T103" fmla="*/ 996 h 1740"/>
                <a:gd name="T104" fmla="*/ 447 w 1501"/>
                <a:gd name="T105" fmla="*/ 1032 h 1740"/>
                <a:gd name="T106" fmla="*/ 375 w 1501"/>
                <a:gd name="T107" fmla="*/ 1080 h 1740"/>
                <a:gd name="T108" fmla="*/ 405 w 1501"/>
                <a:gd name="T109" fmla="*/ 1140 h 1740"/>
                <a:gd name="T110" fmla="*/ 327 w 1501"/>
                <a:gd name="T111" fmla="*/ 1134 h 1740"/>
                <a:gd name="T112" fmla="*/ 249 w 1501"/>
                <a:gd name="T113" fmla="*/ 1104 h 1740"/>
                <a:gd name="T114" fmla="*/ 231 w 1501"/>
                <a:gd name="T115" fmla="*/ 1116 h 1740"/>
                <a:gd name="T116" fmla="*/ 303 w 1501"/>
                <a:gd name="T117" fmla="*/ 1254 h 1740"/>
                <a:gd name="T118" fmla="*/ 1305 w 1501"/>
                <a:gd name="T119" fmla="*/ 1644 h 17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1" h="1740">
                  <a:moveTo>
                    <a:pt x="1431" y="780"/>
                  </a:moveTo>
                  <a:cubicBezTo>
                    <a:pt x="1429" y="775"/>
                    <a:pt x="1501" y="1011"/>
                    <a:pt x="1491" y="984"/>
                  </a:cubicBezTo>
                  <a:cubicBezTo>
                    <a:pt x="1481" y="957"/>
                    <a:pt x="1392" y="689"/>
                    <a:pt x="1371" y="618"/>
                  </a:cubicBezTo>
                  <a:cubicBezTo>
                    <a:pt x="1369" y="598"/>
                    <a:pt x="1372" y="577"/>
                    <a:pt x="1365" y="558"/>
                  </a:cubicBezTo>
                  <a:cubicBezTo>
                    <a:pt x="1363" y="552"/>
                    <a:pt x="1353" y="553"/>
                    <a:pt x="1347" y="552"/>
                  </a:cubicBezTo>
                  <a:cubicBezTo>
                    <a:pt x="1317" y="545"/>
                    <a:pt x="1287" y="541"/>
                    <a:pt x="1257" y="534"/>
                  </a:cubicBezTo>
                  <a:cubicBezTo>
                    <a:pt x="1245" y="531"/>
                    <a:pt x="1221" y="522"/>
                    <a:pt x="1221" y="522"/>
                  </a:cubicBezTo>
                  <a:cubicBezTo>
                    <a:pt x="1217" y="512"/>
                    <a:pt x="1218" y="498"/>
                    <a:pt x="1209" y="492"/>
                  </a:cubicBezTo>
                  <a:cubicBezTo>
                    <a:pt x="1195" y="483"/>
                    <a:pt x="1082" y="468"/>
                    <a:pt x="1077" y="468"/>
                  </a:cubicBezTo>
                  <a:cubicBezTo>
                    <a:pt x="1057" y="438"/>
                    <a:pt x="1071" y="438"/>
                    <a:pt x="1095" y="414"/>
                  </a:cubicBezTo>
                  <a:cubicBezTo>
                    <a:pt x="1096" y="406"/>
                    <a:pt x="1108" y="327"/>
                    <a:pt x="1095" y="312"/>
                  </a:cubicBezTo>
                  <a:cubicBezTo>
                    <a:pt x="1083" y="298"/>
                    <a:pt x="1058" y="306"/>
                    <a:pt x="1041" y="300"/>
                  </a:cubicBezTo>
                  <a:cubicBezTo>
                    <a:pt x="1000" y="314"/>
                    <a:pt x="1044" y="295"/>
                    <a:pt x="1011" y="324"/>
                  </a:cubicBezTo>
                  <a:cubicBezTo>
                    <a:pt x="985" y="347"/>
                    <a:pt x="965" y="352"/>
                    <a:pt x="933" y="360"/>
                  </a:cubicBezTo>
                  <a:cubicBezTo>
                    <a:pt x="938" y="384"/>
                    <a:pt x="956" y="422"/>
                    <a:pt x="915" y="408"/>
                  </a:cubicBezTo>
                  <a:cubicBezTo>
                    <a:pt x="905" y="377"/>
                    <a:pt x="878" y="382"/>
                    <a:pt x="849" y="372"/>
                  </a:cubicBezTo>
                  <a:cubicBezTo>
                    <a:pt x="790" y="328"/>
                    <a:pt x="803" y="342"/>
                    <a:pt x="699" y="336"/>
                  </a:cubicBezTo>
                  <a:cubicBezTo>
                    <a:pt x="689" y="285"/>
                    <a:pt x="673" y="291"/>
                    <a:pt x="627" y="300"/>
                  </a:cubicBezTo>
                  <a:cubicBezTo>
                    <a:pt x="584" y="286"/>
                    <a:pt x="621" y="258"/>
                    <a:pt x="591" y="234"/>
                  </a:cubicBezTo>
                  <a:cubicBezTo>
                    <a:pt x="586" y="230"/>
                    <a:pt x="579" y="231"/>
                    <a:pt x="573" y="228"/>
                  </a:cubicBezTo>
                  <a:cubicBezTo>
                    <a:pt x="525" y="201"/>
                    <a:pt x="529" y="202"/>
                    <a:pt x="471" y="192"/>
                  </a:cubicBezTo>
                  <a:cubicBezTo>
                    <a:pt x="467" y="186"/>
                    <a:pt x="462" y="181"/>
                    <a:pt x="459" y="174"/>
                  </a:cubicBezTo>
                  <a:cubicBezTo>
                    <a:pt x="455" y="164"/>
                    <a:pt x="458" y="153"/>
                    <a:pt x="453" y="144"/>
                  </a:cubicBezTo>
                  <a:cubicBezTo>
                    <a:pt x="441" y="123"/>
                    <a:pt x="388" y="123"/>
                    <a:pt x="369" y="120"/>
                  </a:cubicBezTo>
                  <a:cubicBezTo>
                    <a:pt x="349" y="107"/>
                    <a:pt x="344" y="92"/>
                    <a:pt x="321" y="84"/>
                  </a:cubicBezTo>
                  <a:cubicBezTo>
                    <a:pt x="300" y="68"/>
                    <a:pt x="286" y="50"/>
                    <a:pt x="261" y="42"/>
                  </a:cubicBezTo>
                  <a:cubicBezTo>
                    <a:pt x="243" y="24"/>
                    <a:pt x="237" y="8"/>
                    <a:pt x="213" y="0"/>
                  </a:cubicBezTo>
                  <a:cubicBezTo>
                    <a:pt x="170" y="14"/>
                    <a:pt x="208" y="56"/>
                    <a:pt x="165" y="60"/>
                  </a:cubicBezTo>
                  <a:cubicBezTo>
                    <a:pt x="125" y="63"/>
                    <a:pt x="85" y="64"/>
                    <a:pt x="45" y="66"/>
                  </a:cubicBezTo>
                  <a:cubicBezTo>
                    <a:pt x="33" y="84"/>
                    <a:pt x="20" y="94"/>
                    <a:pt x="39" y="120"/>
                  </a:cubicBezTo>
                  <a:cubicBezTo>
                    <a:pt x="44" y="127"/>
                    <a:pt x="55" y="124"/>
                    <a:pt x="63" y="126"/>
                  </a:cubicBezTo>
                  <a:cubicBezTo>
                    <a:pt x="75" y="130"/>
                    <a:pt x="99" y="138"/>
                    <a:pt x="99" y="138"/>
                  </a:cubicBezTo>
                  <a:cubicBezTo>
                    <a:pt x="91" y="143"/>
                    <a:pt x="69" y="155"/>
                    <a:pt x="69" y="168"/>
                  </a:cubicBezTo>
                  <a:cubicBezTo>
                    <a:pt x="69" y="193"/>
                    <a:pt x="135" y="204"/>
                    <a:pt x="135" y="204"/>
                  </a:cubicBezTo>
                  <a:cubicBezTo>
                    <a:pt x="178" y="268"/>
                    <a:pt x="127" y="265"/>
                    <a:pt x="81" y="270"/>
                  </a:cubicBezTo>
                  <a:cubicBezTo>
                    <a:pt x="47" y="292"/>
                    <a:pt x="41" y="328"/>
                    <a:pt x="15" y="354"/>
                  </a:cubicBezTo>
                  <a:cubicBezTo>
                    <a:pt x="0" y="415"/>
                    <a:pt x="8" y="422"/>
                    <a:pt x="27" y="480"/>
                  </a:cubicBezTo>
                  <a:cubicBezTo>
                    <a:pt x="39" y="587"/>
                    <a:pt x="13" y="514"/>
                    <a:pt x="171" y="540"/>
                  </a:cubicBezTo>
                  <a:cubicBezTo>
                    <a:pt x="184" y="542"/>
                    <a:pt x="178" y="569"/>
                    <a:pt x="189" y="576"/>
                  </a:cubicBezTo>
                  <a:cubicBezTo>
                    <a:pt x="200" y="583"/>
                    <a:pt x="225" y="588"/>
                    <a:pt x="225" y="588"/>
                  </a:cubicBezTo>
                  <a:cubicBezTo>
                    <a:pt x="247" y="654"/>
                    <a:pt x="230" y="628"/>
                    <a:pt x="279" y="660"/>
                  </a:cubicBezTo>
                  <a:cubicBezTo>
                    <a:pt x="288" y="688"/>
                    <a:pt x="304" y="684"/>
                    <a:pt x="333" y="690"/>
                  </a:cubicBezTo>
                  <a:cubicBezTo>
                    <a:pt x="385" y="724"/>
                    <a:pt x="324" y="679"/>
                    <a:pt x="357" y="720"/>
                  </a:cubicBezTo>
                  <a:cubicBezTo>
                    <a:pt x="367" y="732"/>
                    <a:pt x="382" y="739"/>
                    <a:pt x="393" y="750"/>
                  </a:cubicBezTo>
                  <a:cubicBezTo>
                    <a:pt x="382" y="796"/>
                    <a:pt x="394" y="767"/>
                    <a:pt x="375" y="744"/>
                  </a:cubicBezTo>
                  <a:cubicBezTo>
                    <a:pt x="371" y="739"/>
                    <a:pt x="363" y="740"/>
                    <a:pt x="357" y="738"/>
                  </a:cubicBezTo>
                  <a:cubicBezTo>
                    <a:pt x="314" y="695"/>
                    <a:pt x="312" y="746"/>
                    <a:pt x="327" y="798"/>
                  </a:cubicBezTo>
                  <a:cubicBezTo>
                    <a:pt x="331" y="813"/>
                    <a:pt x="352" y="817"/>
                    <a:pt x="363" y="828"/>
                  </a:cubicBezTo>
                  <a:cubicBezTo>
                    <a:pt x="371" y="853"/>
                    <a:pt x="367" y="881"/>
                    <a:pt x="375" y="906"/>
                  </a:cubicBezTo>
                  <a:cubicBezTo>
                    <a:pt x="377" y="912"/>
                    <a:pt x="439" y="939"/>
                    <a:pt x="447" y="942"/>
                  </a:cubicBezTo>
                  <a:cubicBezTo>
                    <a:pt x="455" y="954"/>
                    <a:pt x="463" y="966"/>
                    <a:pt x="471" y="978"/>
                  </a:cubicBezTo>
                  <a:cubicBezTo>
                    <a:pt x="475" y="984"/>
                    <a:pt x="483" y="996"/>
                    <a:pt x="483" y="996"/>
                  </a:cubicBezTo>
                  <a:cubicBezTo>
                    <a:pt x="493" y="1035"/>
                    <a:pt x="483" y="1023"/>
                    <a:pt x="447" y="1032"/>
                  </a:cubicBezTo>
                  <a:cubicBezTo>
                    <a:pt x="438" y="1088"/>
                    <a:pt x="434" y="1073"/>
                    <a:pt x="375" y="1080"/>
                  </a:cubicBezTo>
                  <a:cubicBezTo>
                    <a:pt x="384" y="1106"/>
                    <a:pt x="385" y="1120"/>
                    <a:pt x="405" y="1140"/>
                  </a:cubicBezTo>
                  <a:cubicBezTo>
                    <a:pt x="377" y="1159"/>
                    <a:pt x="354" y="1152"/>
                    <a:pt x="327" y="1134"/>
                  </a:cubicBezTo>
                  <a:cubicBezTo>
                    <a:pt x="311" y="1086"/>
                    <a:pt x="309" y="1098"/>
                    <a:pt x="249" y="1104"/>
                  </a:cubicBezTo>
                  <a:cubicBezTo>
                    <a:pt x="243" y="1108"/>
                    <a:pt x="232" y="1109"/>
                    <a:pt x="231" y="1116"/>
                  </a:cubicBezTo>
                  <a:cubicBezTo>
                    <a:pt x="217" y="1241"/>
                    <a:pt x="236" y="1209"/>
                    <a:pt x="303" y="1254"/>
                  </a:cubicBezTo>
                  <a:cubicBezTo>
                    <a:pt x="309" y="1272"/>
                    <a:pt x="603" y="1740"/>
                    <a:pt x="1305" y="1644"/>
                  </a:cubicBezTo>
                </a:path>
              </a:pathLst>
            </a:custGeom>
            <a:solidFill>
              <a:schemeClr val="bg1"/>
            </a:solidFill>
            <a:ln w="28575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11">
            <a:extLst>
              <a:ext uri="{FF2B5EF4-FFF2-40B4-BE49-F238E27FC236}">
                <a16:creationId xmlns:a16="http://schemas.microsoft.com/office/drawing/2014/main" id="{DBD8B044-A143-4E06-804C-F1111AA3549F}"/>
              </a:ext>
            </a:extLst>
          </p:cNvPr>
          <p:cNvSpPr>
            <a:spLocks/>
          </p:cNvSpPr>
          <p:nvPr/>
        </p:nvSpPr>
        <p:spPr bwMode="auto">
          <a:xfrm>
            <a:off x="3506788" y="1752600"/>
            <a:ext cx="2889250" cy="2667000"/>
          </a:xfrm>
          <a:custGeom>
            <a:avLst/>
            <a:gdLst>
              <a:gd name="T0" fmla="*/ 0 w 1482"/>
              <a:gd name="T1" fmla="*/ 0 h 1355"/>
              <a:gd name="T2" fmla="*/ 2147483646 w 1482"/>
              <a:gd name="T3" fmla="*/ 2147483646 h 1355"/>
              <a:gd name="T4" fmla="*/ 2147483646 w 1482"/>
              <a:gd name="T5" fmla="*/ 2147483646 h 1355"/>
              <a:gd name="T6" fmla="*/ 2147483646 w 1482"/>
              <a:gd name="T7" fmla="*/ 2147483646 h 1355"/>
              <a:gd name="T8" fmla="*/ 2147483646 w 1482"/>
              <a:gd name="T9" fmla="*/ 2147483646 h 1355"/>
              <a:gd name="T10" fmla="*/ 2147483646 w 1482"/>
              <a:gd name="T11" fmla="*/ 2147483646 h 1355"/>
              <a:gd name="T12" fmla="*/ 2147483646 w 1482"/>
              <a:gd name="T13" fmla="*/ 2147483646 h 1355"/>
              <a:gd name="T14" fmla="*/ 2147483646 w 1482"/>
              <a:gd name="T15" fmla="*/ 2147483646 h 1355"/>
              <a:gd name="T16" fmla="*/ 2147483646 w 1482"/>
              <a:gd name="T17" fmla="*/ 2147483646 h 1355"/>
              <a:gd name="T18" fmla="*/ 2147483646 w 1482"/>
              <a:gd name="T19" fmla="*/ 2147483646 h 1355"/>
              <a:gd name="T20" fmla="*/ 2147483646 w 1482"/>
              <a:gd name="T21" fmla="*/ 2147483646 h 1355"/>
              <a:gd name="T22" fmla="*/ 2147483646 w 1482"/>
              <a:gd name="T23" fmla="*/ 2147483646 h 1355"/>
              <a:gd name="T24" fmla="*/ 2147483646 w 1482"/>
              <a:gd name="T25" fmla="*/ 2147483646 h 1355"/>
              <a:gd name="T26" fmla="*/ 2147483646 w 1482"/>
              <a:gd name="T27" fmla="*/ 2147483646 h 1355"/>
              <a:gd name="T28" fmla="*/ 2147483646 w 1482"/>
              <a:gd name="T29" fmla="*/ 2147483646 h 1355"/>
              <a:gd name="T30" fmla="*/ 2147483646 w 1482"/>
              <a:gd name="T31" fmla="*/ 2147483646 h 1355"/>
              <a:gd name="T32" fmla="*/ 2147483646 w 1482"/>
              <a:gd name="T33" fmla="*/ 2147483646 h 1355"/>
              <a:gd name="T34" fmla="*/ 2147483646 w 1482"/>
              <a:gd name="T35" fmla="*/ 2147483646 h 1355"/>
              <a:gd name="T36" fmla="*/ 2147483646 w 1482"/>
              <a:gd name="T37" fmla="*/ 2147483646 h 1355"/>
              <a:gd name="T38" fmla="*/ 2147483646 w 1482"/>
              <a:gd name="T39" fmla="*/ 2147483646 h 1355"/>
              <a:gd name="T40" fmla="*/ 2147483646 w 1482"/>
              <a:gd name="T41" fmla="*/ 2147483646 h 1355"/>
              <a:gd name="T42" fmla="*/ 2147483646 w 1482"/>
              <a:gd name="T43" fmla="*/ 2147483646 h 1355"/>
              <a:gd name="T44" fmla="*/ 2147483646 w 1482"/>
              <a:gd name="T45" fmla="*/ 2147483646 h 1355"/>
              <a:gd name="T46" fmla="*/ 2147483646 w 1482"/>
              <a:gd name="T47" fmla="*/ 2147483646 h 1355"/>
              <a:gd name="T48" fmla="*/ 2147483646 w 1482"/>
              <a:gd name="T49" fmla="*/ 2147483646 h 1355"/>
              <a:gd name="T50" fmla="*/ 2147483646 w 1482"/>
              <a:gd name="T51" fmla="*/ 2147483646 h 1355"/>
              <a:gd name="T52" fmla="*/ 2147483646 w 1482"/>
              <a:gd name="T53" fmla="*/ 2147483646 h 1355"/>
              <a:gd name="T54" fmla="*/ 2147483646 w 1482"/>
              <a:gd name="T55" fmla="*/ 2147483646 h 1355"/>
              <a:gd name="T56" fmla="*/ 2147483646 w 1482"/>
              <a:gd name="T57" fmla="*/ 2147483646 h 1355"/>
              <a:gd name="T58" fmla="*/ 2147483646 w 1482"/>
              <a:gd name="T59" fmla="*/ 2147483646 h 1355"/>
              <a:gd name="T60" fmla="*/ 2147483646 w 1482"/>
              <a:gd name="T61" fmla="*/ 2147483646 h 1355"/>
              <a:gd name="T62" fmla="*/ 2147483646 w 1482"/>
              <a:gd name="T63" fmla="*/ 2147483646 h 1355"/>
              <a:gd name="T64" fmla="*/ 2147483646 w 1482"/>
              <a:gd name="T65" fmla="*/ 2147483646 h 1355"/>
              <a:gd name="T66" fmla="*/ 2147483646 w 1482"/>
              <a:gd name="T67" fmla="*/ 2147483646 h 1355"/>
              <a:gd name="T68" fmla="*/ 2147483646 w 1482"/>
              <a:gd name="T69" fmla="*/ 2147483646 h 1355"/>
              <a:gd name="T70" fmla="*/ 2147483646 w 1482"/>
              <a:gd name="T71" fmla="*/ 2147483646 h 1355"/>
              <a:gd name="T72" fmla="*/ 2147483646 w 1482"/>
              <a:gd name="T73" fmla="*/ 2147483646 h 135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482" h="1355">
                <a:moveTo>
                  <a:pt x="0" y="0"/>
                </a:moveTo>
                <a:cubicBezTo>
                  <a:pt x="26" y="18"/>
                  <a:pt x="44" y="53"/>
                  <a:pt x="54" y="84"/>
                </a:cubicBezTo>
                <a:cubicBezTo>
                  <a:pt x="33" y="98"/>
                  <a:pt x="44" y="101"/>
                  <a:pt x="36" y="126"/>
                </a:cubicBezTo>
                <a:cubicBezTo>
                  <a:pt x="90" y="168"/>
                  <a:pt x="35" y="153"/>
                  <a:pt x="78" y="174"/>
                </a:cubicBezTo>
                <a:cubicBezTo>
                  <a:pt x="102" y="170"/>
                  <a:pt x="163" y="157"/>
                  <a:pt x="180" y="174"/>
                </a:cubicBezTo>
                <a:cubicBezTo>
                  <a:pt x="196" y="190"/>
                  <a:pt x="180" y="219"/>
                  <a:pt x="186" y="240"/>
                </a:cubicBezTo>
                <a:cubicBezTo>
                  <a:pt x="190" y="252"/>
                  <a:pt x="235" y="269"/>
                  <a:pt x="246" y="276"/>
                </a:cubicBezTo>
                <a:cubicBezTo>
                  <a:pt x="255" y="289"/>
                  <a:pt x="267" y="299"/>
                  <a:pt x="276" y="312"/>
                </a:cubicBezTo>
                <a:cubicBezTo>
                  <a:pt x="280" y="317"/>
                  <a:pt x="278" y="326"/>
                  <a:pt x="282" y="330"/>
                </a:cubicBezTo>
                <a:cubicBezTo>
                  <a:pt x="292" y="340"/>
                  <a:pt x="318" y="354"/>
                  <a:pt x="318" y="354"/>
                </a:cubicBezTo>
                <a:cubicBezTo>
                  <a:pt x="327" y="390"/>
                  <a:pt x="336" y="426"/>
                  <a:pt x="342" y="462"/>
                </a:cubicBezTo>
                <a:cubicBezTo>
                  <a:pt x="332" y="560"/>
                  <a:pt x="349" y="499"/>
                  <a:pt x="288" y="540"/>
                </a:cubicBezTo>
                <a:cubicBezTo>
                  <a:pt x="296" y="581"/>
                  <a:pt x="323" y="609"/>
                  <a:pt x="336" y="648"/>
                </a:cubicBezTo>
                <a:cubicBezTo>
                  <a:pt x="321" y="693"/>
                  <a:pt x="346" y="635"/>
                  <a:pt x="282" y="672"/>
                </a:cubicBezTo>
                <a:cubicBezTo>
                  <a:pt x="277" y="675"/>
                  <a:pt x="286" y="684"/>
                  <a:pt x="288" y="690"/>
                </a:cubicBezTo>
                <a:cubicBezTo>
                  <a:pt x="292" y="698"/>
                  <a:pt x="303" y="712"/>
                  <a:pt x="306" y="720"/>
                </a:cubicBezTo>
                <a:cubicBezTo>
                  <a:pt x="326" y="770"/>
                  <a:pt x="329" y="724"/>
                  <a:pt x="384" y="738"/>
                </a:cubicBezTo>
                <a:cubicBezTo>
                  <a:pt x="424" y="765"/>
                  <a:pt x="498" y="762"/>
                  <a:pt x="498" y="762"/>
                </a:cubicBezTo>
                <a:cubicBezTo>
                  <a:pt x="568" y="739"/>
                  <a:pt x="521" y="743"/>
                  <a:pt x="642" y="750"/>
                </a:cubicBezTo>
                <a:cubicBezTo>
                  <a:pt x="631" y="794"/>
                  <a:pt x="627" y="767"/>
                  <a:pt x="606" y="810"/>
                </a:cubicBezTo>
                <a:cubicBezTo>
                  <a:pt x="601" y="863"/>
                  <a:pt x="585" y="905"/>
                  <a:pt x="642" y="924"/>
                </a:cubicBezTo>
                <a:cubicBezTo>
                  <a:pt x="653" y="958"/>
                  <a:pt x="682" y="960"/>
                  <a:pt x="714" y="966"/>
                </a:cubicBezTo>
                <a:cubicBezTo>
                  <a:pt x="722" y="997"/>
                  <a:pt x="729" y="1002"/>
                  <a:pt x="756" y="984"/>
                </a:cubicBezTo>
                <a:cubicBezTo>
                  <a:pt x="781" y="947"/>
                  <a:pt x="791" y="946"/>
                  <a:pt x="840" y="942"/>
                </a:cubicBezTo>
                <a:cubicBezTo>
                  <a:pt x="889" y="909"/>
                  <a:pt x="915" y="947"/>
                  <a:pt x="954" y="960"/>
                </a:cubicBezTo>
                <a:cubicBezTo>
                  <a:pt x="968" y="981"/>
                  <a:pt x="978" y="1000"/>
                  <a:pt x="1002" y="1008"/>
                </a:cubicBezTo>
                <a:cubicBezTo>
                  <a:pt x="1075" y="999"/>
                  <a:pt x="1046" y="997"/>
                  <a:pt x="1032" y="1038"/>
                </a:cubicBezTo>
                <a:cubicBezTo>
                  <a:pt x="1042" y="1068"/>
                  <a:pt x="1053" y="1058"/>
                  <a:pt x="1062" y="1092"/>
                </a:cubicBezTo>
                <a:cubicBezTo>
                  <a:pt x="1064" y="1120"/>
                  <a:pt x="1057" y="1150"/>
                  <a:pt x="1068" y="1176"/>
                </a:cubicBezTo>
                <a:cubicBezTo>
                  <a:pt x="1073" y="1188"/>
                  <a:pt x="1104" y="1188"/>
                  <a:pt x="1104" y="1188"/>
                </a:cubicBezTo>
                <a:cubicBezTo>
                  <a:pt x="1106" y="1202"/>
                  <a:pt x="1104" y="1217"/>
                  <a:pt x="1110" y="1230"/>
                </a:cubicBezTo>
                <a:cubicBezTo>
                  <a:pt x="1119" y="1251"/>
                  <a:pt x="1163" y="1248"/>
                  <a:pt x="1182" y="1254"/>
                </a:cubicBezTo>
                <a:cubicBezTo>
                  <a:pt x="1198" y="1278"/>
                  <a:pt x="1224" y="1288"/>
                  <a:pt x="1248" y="1302"/>
                </a:cubicBezTo>
                <a:cubicBezTo>
                  <a:pt x="1336" y="1351"/>
                  <a:pt x="1280" y="1331"/>
                  <a:pt x="1446" y="1338"/>
                </a:cubicBezTo>
                <a:cubicBezTo>
                  <a:pt x="1452" y="1342"/>
                  <a:pt x="1458" y="1355"/>
                  <a:pt x="1464" y="1350"/>
                </a:cubicBezTo>
                <a:cubicBezTo>
                  <a:pt x="1474" y="1342"/>
                  <a:pt x="1472" y="1326"/>
                  <a:pt x="1476" y="1314"/>
                </a:cubicBezTo>
                <a:cubicBezTo>
                  <a:pt x="1480" y="1302"/>
                  <a:pt x="1482" y="1278"/>
                  <a:pt x="1482" y="1278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757A862A-2990-4B14-9BEE-7F6333FB8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4572001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Rectangle 25">
            <a:extLst>
              <a:ext uri="{FF2B5EF4-FFF2-40B4-BE49-F238E27FC236}">
                <a16:creationId xmlns:a16="http://schemas.microsoft.com/office/drawing/2014/main" id="{5FDD3585-3D9A-4CF9-BBAD-582BEED5D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6213" y="1371601"/>
            <a:ext cx="17446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 Bắc</a:t>
            </a:r>
          </a:p>
        </p:txBody>
      </p:sp>
      <p:sp>
        <p:nvSpPr>
          <p:cNvPr id="8198" name="Rectangle 24">
            <a:extLst>
              <a:ext uri="{FF2B5EF4-FFF2-40B4-BE49-F238E27FC236}">
                <a16:creationId xmlns:a16="http://schemas.microsoft.com/office/drawing/2014/main" id="{A88C4A7F-7EDB-4C16-9CA0-EE767339A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288" y="5105401"/>
            <a:ext cx="139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Bắc</a:t>
            </a:r>
          </a:p>
        </p:txBody>
      </p:sp>
    </p:spTree>
    <p:extLst>
      <p:ext uri="{BB962C8B-B14F-4D97-AF65-F5344CB8AC3E}">
        <p14:creationId xmlns:p14="http://schemas.microsoft.com/office/powerpoint/2010/main" val="219088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>
            <a:extLst>
              <a:ext uri="{FF2B5EF4-FFF2-40B4-BE49-F238E27FC236}">
                <a16:creationId xmlns:a16="http://schemas.microsoft.com/office/drawing/2014/main" id="{F47AE818-7662-479B-9E2C-F79816D8C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3340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3" name="Text Box 18">
            <a:extLst>
              <a:ext uri="{FF2B5EF4-FFF2-40B4-BE49-F238E27FC236}">
                <a16:creationId xmlns:a16="http://schemas.microsoft.com/office/drawing/2014/main" id="{FA35499D-85A9-4204-A54F-A7E6AFD48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3716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57717" name="Picture 21" descr="t483079">
            <a:extLst>
              <a:ext uri="{FF2B5EF4-FFF2-40B4-BE49-F238E27FC236}">
                <a16:creationId xmlns:a16="http://schemas.microsoft.com/office/drawing/2014/main" id="{DCA35306-3533-4EDA-9A9D-7765C44F8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6" y="-76363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541D1-405F-41D3-ABB8-DA54F597064B}"/>
              </a:ext>
            </a:extLst>
          </p:cNvPr>
          <p:cNvSpPr/>
          <p:nvPr/>
        </p:nvSpPr>
        <p:spPr>
          <a:xfrm>
            <a:off x="238540" y="106017"/>
            <a:ext cx="11741425" cy="2345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PHÂN HÓA LÃNH THỔ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TRUNG DU VÀ MIỀN NÚI BẮC BỘ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172CCC-8C5E-477E-903F-25F5A321ADF3}"/>
              </a:ext>
            </a:extLst>
          </p:cNvPr>
          <p:cNvSpPr/>
          <p:nvPr/>
        </p:nvSpPr>
        <p:spPr>
          <a:xfrm>
            <a:off x="357809" y="2464531"/>
            <a:ext cx="11741425" cy="1300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AF240B-7DCA-4677-9837-7E287E3F68D0}"/>
              </a:ext>
            </a:extLst>
          </p:cNvPr>
          <p:cNvSpPr/>
          <p:nvPr/>
        </p:nvSpPr>
        <p:spPr>
          <a:xfrm>
            <a:off x="477078" y="3631842"/>
            <a:ext cx="11622156" cy="927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B699E8-F439-4F63-AEF1-16D79A05FC89}"/>
              </a:ext>
            </a:extLst>
          </p:cNvPr>
          <p:cNvSpPr/>
          <p:nvPr/>
        </p:nvSpPr>
        <p:spPr>
          <a:xfrm>
            <a:off x="620240" y="4559495"/>
            <a:ext cx="10667999" cy="19307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100.965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32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:13,8tr 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( 1/4/2019)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MĐDS: 137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/km</a:t>
            </a:r>
            <a:r>
              <a:rPr lang="en-US" sz="32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8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7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20090519_0">
            <a:extLst>
              <a:ext uri="{FF2B5EF4-FFF2-40B4-BE49-F238E27FC236}">
                <a16:creationId xmlns:a16="http://schemas.microsoft.com/office/drawing/2014/main" id="{AF086B8F-E5AE-4564-8D2E-FD67502DFA8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7739" y="144463"/>
            <a:ext cx="9144000" cy="6090885"/>
          </a:xfrm>
          <a:blipFill dpi="0" rotWithShape="1">
            <a:blip r:embed="rId3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9747" name="Text Box 3">
            <a:extLst>
              <a:ext uri="{FF2B5EF4-FFF2-40B4-BE49-F238E27FC236}">
                <a16:creationId xmlns:a16="http://schemas.microsoft.com/office/drawing/2014/main" id="{0A3E8295-5313-4CF5-8435-1F048A688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30" y="144463"/>
            <a:ext cx="1168841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66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9751" name="Freeform 7">
            <a:extLst>
              <a:ext uri="{FF2B5EF4-FFF2-40B4-BE49-F238E27FC236}">
                <a16:creationId xmlns:a16="http://schemas.microsoft.com/office/drawing/2014/main" id="{B8DDE10F-3457-4E31-AD3C-E3CDEF5B2D9C}"/>
              </a:ext>
            </a:extLst>
          </p:cNvPr>
          <p:cNvSpPr>
            <a:spLocks/>
          </p:cNvSpPr>
          <p:nvPr/>
        </p:nvSpPr>
        <p:spPr bwMode="auto">
          <a:xfrm>
            <a:off x="2414140" y="1173385"/>
            <a:ext cx="6994525" cy="3014663"/>
          </a:xfrm>
          <a:custGeom>
            <a:avLst/>
            <a:gdLst>
              <a:gd name="T0" fmla="*/ 2147483646 w 4406"/>
              <a:gd name="T1" fmla="*/ 2147483646 h 1899"/>
              <a:gd name="T2" fmla="*/ 2147483646 w 4406"/>
              <a:gd name="T3" fmla="*/ 2147483646 h 1899"/>
              <a:gd name="T4" fmla="*/ 2147483646 w 4406"/>
              <a:gd name="T5" fmla="*/ 2147483646 h 1899"/>
              <a:gd name="T6" fmla="*/ 2147483646 w 4406"/>
              <a:gd name="T7" fmla="*/ 2147483646 h 1899"/>
              <a:gd name="T8" fmla="*/ 2147483646 w 4406"/>
              <a:gd name="T9" fmla="*/ 2147483646 h 1899"/>
              <a:gd name="T10" fmla="*/ 2147483646 w 4406"/>
              <a:gd name="T11" fmla="*/ 2147483646 h 1899"/>
              <a:gd name="T12" fmla="*/ 2147483646 w 4406"/>
              <a:gd name="T13" fmla="*/ 2147483646 h 1899"/>
              <a:gd name="T14" fmla="*/ 2147483646 w 4406"/>
              <a:gd name="T15" fmla="*/ 2147483646 h 1899"/>
              <a:gd name="T16" fmla="*/ 2147483646 w 4406"/>
              <a:gd name="T17" fmla="*/ 2147483646 h 1899"/>
              <a:gd name="T18" fmla="*/ 2147483646 w 4406"/>
              <a:gd name="T19" fmla="*/ 2147483646 h 1899"/>
              <a:gd name="T20" fmla="*/ 2147483646 w 4406"/>
              <a:gd name="T21" fmla="*/ 2147483646 h 1899"/>
              <a:gd name="T22" fmla="*/ 2147483646 w 4406"/>
              <a:gd name="T23" fmla="*/ 2147483646 h 1899"/>
              <a:gd name="T24" fmla="*/ 2147483646 w 4406"/>
              <a:gd name="T25" fmla="*/ 2147483646 h 1899"/>
              <a:gd name="T26" fmla="*/ 2147483646 w 4406"/>
              <a:gd name="T27" fmla="*/ 2147483646 h 1899"/>
              <a:gd name="T28" fmla="*/ 2147483646 w 4406"/>
              <a:gd name="T29" fmla="*/ 2147483646 h 1899"/>
              <a:gd name="T30" fmla="*/ 2147483646 w 4406"/>
              <a:gd name="T31" fmla="*/ 2147483646 h 1899"/>
              <a:gd name="T32" fmla="*/ 2147483646 w 4406"/>
              <a:gd name="T33" fmla="*/ 2147483646 h 1899"/>
              <a:gd name="T34" fmla="*/ 2147483646 w 4406"/>
              <a:gd name="T35" fmla="*/ 2147483646 h 1899"/>
              <a:gd name="T36" fmla="*/ 2147483646 w 4406"/>
              <a:gd name="T37" fmla="*/ 2147483646 h 1899"/>
              <a:gd name="T38" fmla="*/ 2147483646 w 4406"/>
              <a:gd name="T39" fmla="*/ 2147483646 h 1899"/>
              <a:gd name="T40" fmla="*/ 2147483646 w 4406"/>
              <a:gd name="T41" fmla="*/ 2147483646 h 1899"/>
              <a:gd name="T42" fmla="*/ 2147483646 w 4406"/>
              <a:gd name="T43" fmla="*/ 2147483646 h 1899"/>
              <a:gd name="T44" fmla="*/ 2147483646 w 4406"/>
              <a:gd name="T45" fmla="*/ 2147483646 h 1899"/>
              <a:gd name="T46" fmla="*/ 2147483646 w 4406"/>
              <a:gd name="T47" fmla="*/ 2147483646 h 1899"/>
              <a:gd name="T48" fmla="*/ 2147483646 w 4406"/>
              <a:gd name="T49" fmla="*/ 2147483646 h 1899"/>
              <a:gd name="T50" fmla="*/ 2147483646 w 4406"/>
              <a:gd name="T51" fmla="*/ 2147483646 h 1899"/>
              <a:gd name="T52" fmla="*/ 2147483646 w 4406"/>
              <a:gd name="T53" fmla="*/ 2147483646 h 1899"/>
              <a:gd name="T54" fmla="*/ 2147483646 w 4406"/>
              <a:gd name="T55" fmla="*/ 2147483646 h 1899"/>
              <a:gd name="T56" fmla="*/ 2147483646 w 4406"/>
              <a:gd name="T57" fmla="*/ 2147483646 h 1899"/>
              <a:gd name="T58" fmla="*/ 2147483646 w 4406"/>
              <a:gd name="T59" fmla="*/ 2147483646 h 1899"/>
              <a:gd name="T60" fmla="*/ 2147483646 w 4406"/>
              <a:gd name="T61" fmla="*/ 2147483646 h 1899"/>
              <a:gd name="T62" fmla="*/ 2147483646 w 4406"/>
              <a:gd name="T63" fmla="*/ 2147483646 h 1899"/>
              <a:gd name="T64" fmla="*/ 2147483646 w 4406"/>
              <a:gd name="T65" fmla="*/ 2147483646 h 1899"/>
              <a:gd name="T66" fmla="*/ 2147483646 w 4406"/>
              <a:gd name="T67" fmla="*/ 2147483646 h 1899"/>
              <a:gd name="T68" fmla="*/ 2147483646 w 4406"/>
              <a:gd name="T69" fmla="*/ 2147483646 h 1899"/>
              <a:gd name="T70" fmla="*/ 2147483646 w 4406"/>
              <a:gd name="T71" fmla="*/ 2147483646 h 1899"/>
              <a:gd name="T72" fmla="*/ 2147483646 w 4406"/>
              <a:gd name="T73" fmla="*/ 2147483646 h 1899"/>
              <a:gd name="T74" fmla="*/ 2147483646 w 4406"/>
              <a:gd name="T75" fmla="*/ 2147483646 h 1899"/>
              <a:gd name="T76" fmla="*/ 2147483646 w 4406"/>
              <a:gd name="T77" fmla="*/ 2147483646 h 1899"/>
              <a:gd name="T78" fmla="*/ 2147483646 w 4406"/>
              <a:gd name="T79" fmla="*/ 2147483646 h 1899"/>
              <a:gd name="T80" fmla="*/ 2147483646 w 4406"/>
              <a:gd name="T81" fmla="*/ 2147483646 h 1899"/>
              <a:gd name="T82" fmla="*/ 2147483646 w 4406"/>
              <a:gd name="T83" fmla="*/ 2147483646 h 1899"/>
              <a:gd name="T84" fmla="*/ 2147483646 w 4406"/>
              <a:gd name="T85" fmla="*/ 2147483646 h 18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4406" h="1899">
                <a:moveTo>
                  <a:pt x="4406" y="1263"/>
                </a:moveTo>
                <a:cubicBezTo>
                  <a:pt x="4322" y="1291"/>
                  <a:pt x="4358" y="1295"/>
                  <a:pt x="4298" y="1275"/>
                </a:cubicBezTo>
                <a:cubicBezTo>
                  <a:pt x="4275" y="1252"/>
                  <a:pt x="4256" y="1228"/>
                  <a:pt x="4226" y="1215"/>
                </a:cubicBezTo>
                <a:cubicBezTo>
                  <a:pt x="4203" y="1205"/>
                  <a:pt x="4154" y="1191"/>
                  <a:pt x="4154" y="1191"/>
                </a:cubicBezTo>
                <a:cubicBezTo>
                  <a:pt x="4028" y="1202"/>
                  <a:pt x="3903" y="1216"/>
                  <a:pt x="3794" y="1143"/>
                </a:cubicBezTo>
                <a:cubicBezTo>
                  <a:pt x="3746" y="1072"/>
                  <a:pt x="3681" y="1055"/>
                  <a:pt x="3602" y="1035"/>
                </a:cubicBezTo>
                <a:cubicBezTo>
                  <a:pt x="3576" y="1018"/>
                  <a:pt x="3556" y="992"/>
                  <a:pt x="3530" y="975"/>
                </a:cubicBezTo>
                <a:cubicBezTo>
                  <a:pt x="3519" y="968"/>
                  <a:pt x="3505" y="969"/>
                  <a:pt x="3494" y="963"/>
                </a:cubicBezTo>
                <a:cubicBezTo>
                  <a:pt x="3458" y="945"/>
                  <a:pt x="3420" y="926"/>
                  <a:pt x="3386" y="903"/>
                </a:cubicBezTo>
                <a:cubicBezTo>
                  <a:pt x="3370" y="879"/>
                  <a:pt x="3354" y="855"/>
                  <a:pt x="3338" y="831"/>
                </a:cubicBezTo>
                <a:cubicBezTo>
                  <a:pt x="3304" y="780"/>
                  <a:pt x="3319" y="700"/>
                  <a:pt x="3278" y="639"/>
                </a:cubicBezTo>
                <a:cubicBezTo>
                  <a:pt x="3286" y="615"/>
                  <a:pt x="3293" y="584"/>
                  <a:pt x="3314" y="567"/>
                </a:cubicBezTo>
                <a:cubicBezTo>
                  <a:pt x="3324" y="559"/>
                  <a:pt x="3339" y="561"/>
                  <a:pt x="3350" y="555"/>
                </a:cubicBezTo>
                <a:cubicBezTo>
                  <a:pt x="3363" y="549"/>
                  <a:pt x="3374" y="539"/>
                  <a:pt x="3386" y="531"/>
                </a:cubicBezTo>
                <a:cubicBezTo>
                  <a:pt x="3402" y="507"/>
                  <a:pt x="3418" y="483"/>
                  <a:pt x="3434" y="459"/>
                </a:cubicBezTo>
                <a:cubicBezTo>
                  <a:pt x="3443" y="446"/>
                  <a:pt x="3410" y="382"/>
                  <a:pt x="3398" y="375"/>
                </a:cubicBezTo>
                <a:cubicBezTo>
                  <a:pt x="3380" y="365"/>
                  <a:pt x="3358" y="367"/>
                  <a:pt x="3338" y="363"/>
                </a:cubicBezTo>
                <a:cubicBezTo>
                  <a:pt x="3242" y="342"/>
                  <a:pt x="3163" y="324"/>
                  <a:pt x="3062" y="315"/>
                </a:cubicBezTo>
                <a:cubicBezTo>
                  <a:pt x="3030" y="283"/>
                  <a:pt x="2995" y="261"/>
                  <a:pt x="2954" y="243"/>
                </a:cubicBezTo>
                <a:cubicBezTo>
                  <a:pt x="2931" y="233"/>
                  <a:pt x="2882" y="219"/>
                  <a:pt x="2882" y="219"/>
                </a:cubicBezTo>
                <a:cubicBezTo>
                  <a:pt x="2854" y="223"/>
                  <a:pt x="2824" y="220"/>
                  <a:pt x="2798" y="231"/>
                </a:cubicBezTo>
                <a:cubicBezTo>
                  <a:pt x="2785" y="237"/>
                  <a:pt x="2785" y="258"/>
                  <a:pt x="2774" y="267"/>
                </a:cubicBezTo>
                <a:cubicBezTo>
                  <a:pt x="2764" y="275"/>
                  <a:pt x="2750" y="275"/>
                  <a:pt x="2738" y="279"/>
                </a:cubicBezTo>
                <a:cubicBezTo>
                  <a:pt x="2678" y="259"/>
                  <a:pt x="2656" y="204"/>
                  <a:pt x="2594" y="183"/>
                </a:cubicBezTo>
                <a:cubicBezTo>
                  <a:pt x="2505" y="153"/>
                  <a:pt x="2545" y="170"/>
                  <a:pt x="2474" y="135"/>
                </a:cubicBezTo>
                <a:cubicBezTo>
                  <a:pt x="2450" y="99"/>
                  <a:pt x="2426" y="63"/>
                  <a:pt x="2402" y="27"/>
                </a:cubicBezTo>
                <a:cubicBezTo>
                  <a:pt x="2384" y="0"/>
                  <a:pt x="2306" y="3"/>
                  <a:pt x="2306" y="3"/>
                </a:cubicBezTo>
                <a:cubicBezTo>
                  <a:pt x="2282" y="7"/>
                  <a:pt x="2254" y="1"/>
                  <a:pt x="2234" y="15"/>
                </a:cubicBezTo>
                <a:cubicBezTo>
                  <a:pt x="2198" y="41"/>
                  <a:pt x="2200" y="100"/>
                  <a:pt x="2150" y="111"/>
                </a:cubicBezTo>
                <a:cubicBezTo>
                  <a:pt x="2107" y="120"/>
                  <a:pt x="2062" y="119"/>
                  <a:pt x="2018" y="123"/>
                </a:cubicBezTo>
                <a:cubicBezTo>
                  <a:pt x="1987" y="133"/>
                  <a:pt x="1967" y="132"/>
                  <a:pt x="1958" y="171"/>
                </a:cubicBezTo>
                <a:cubicBezTo>
                  <a:pt x="1945" y="226"/>
                  <a:pt x="1985" y="314"/>
                  <a:pt x="1934" y="339"/>
                </a:cubicBezTo>
                <a:cubicBezTo>
                  <a:pt x="1827" y="392"/>
                  <a:pt x="1871" y="385"/>
                  <a:pt x="1718" y="399"/>
                </a:cubicBezTo>
                <a:cubicBezTo>
                  <a:pt x="1610" y="471"/>
                  <a:pt x="1674" y="463"/>
                  <a:pt x="1622" y="411"/>
                </a:cubicBezTo>
                <a:cubicBezTo>
                  <a:pt x="1612" y="401"/>
                  <a:pt x="1598" y="395"/>
                  <a:pt x="1586" y="387"/>
                </a:cubicBezTo>
                <a:cubicBezTo>
                  <a:pt x="1578" y="375"/>
                  <a:pt x="1576" y="355"/>
                  <a:pt x="1562" y="351"/>
                </a:cubicBezTo>
                <a:cubicBezTo>
                  <a:pt x="1546" y="347"/>
                  <a:pt x="1486" y="368"/>
                  <a:pt x="1466" y="375"/>
                </a:cubicBezTo>
                <a:cubicBezTo>
                  <a:pt x="1429" y="430"/>
                  <a:pt x="1380" y="461"/>
                  <a:pt x="1334" y="507"/>
                </a:cubicBezTo>
                <a:cubicBezTo>
                  <a:pt x="1330" y="519"/>
                  <a:pt x="1334" y="540"/>
                  <a:pt x="1322" y="543"/>
                </a:cubicBezTo>
                <a:cubicBezTo>
                  <a:pt x="1279" y="554"/>
                  <a:pt x="1287" y="496"/>
                  <a:pt x="1274" y="483"/>
                </a:cubicBezTo>
                <a:cubicBezTo>
                  <a:pt x="1261" y="470"/>
                  <a:pt x="1242" y="467"/>
                  <a:pt x="1226" y="459"/>
                </a:cubicBezTo>
                <a:cubicBezTo>
                  <a:pt x="1198" y="417"/>
                  <a:pt x="1178" y="403"/>
                  <a:pt x="1130" y="387"/>
                </a:cubicBezTo>
                <a:cubicBezTo>
                  <a:pt x="1063" y="404"/>
                  <a:pt x="1056" y="418"/>
                  <a:pt x="1034" y="483"/>
                </a:cubicBezTo>
                <a:cubicBezTo>
                  <a:pt x="1018" y="479"/>
                  <a:pt x="1000" y="479"/>
                  <a:pt x="986" y="471"/>
                </a:cubicBezTo>
                <a:cubicBezTo>
                  <a:pt x="971" y="463"/>
                  <a:pt x="961" y="448"/>
                  <a:pt x="950" y="435"/>
                </a:cubicBezTo>
                <a:cubicBezTo>
                  <a:pt x="941" y="424"/>
                  <a:pt x="938" y="407"/>
                  <a:pt x="926" y="399"/>
                </a:cubicBezTo>
                <a:cubicBezTo>
                  <a:pt x="912" y="390"/>
                  <a:pt x="894" y="391"/>
                  <a:pt x="878" y="387"/>
                </a:cubicBezTo>
                <a:cubicBezTo>
                  <a:pt x="785" y="406"/>
                  <a:pt x="800" y="416"/>
                  <a:pt x="770" y="507"/>
                </a:cubicBezTo>
                <a:cubicBezTo>
                  <a:pt x="761" y="534"/>
                  <a:pt x="722" y="539"/>
                  <a:pt x="698" y="555"/>
                </a:cubicBezTo>
                <a:cubicBezTo>
                  <a:pt x="677" y="569"/>
                  <a:pt x="626" y="579"/>
                  <a:pt x="626" y="579"/>
                </a:cubicBezTo>
                <a:cubicBezTo>
                  <a:pt x="541" y="551"/>
                  <a:pt x="556" y="519"/>
                  <a:pt x="494" y="471"/>
                </a:cubicBezTo>
                <a:cubicBezTo>
                  <a:pt x="471" y="453"/>
                  <a:pt x="449" y="432"/>
                  <a:pt x="422" y="423"/>
                </a:cubicBezTo>
                <a:cubicBezTo>
                  <a:pt x="398" y="415"/>
                  <a:pt x="350" y="399"/>
                  <a:pt x="350" y="399"/>
                </a:cubicBezTo>
                <a:cubicBezTo>
                  <a:pt x="294" y="407"/>
                  <a:pt x="200" y="369"/>
                  <a:pt x="182" y="423"/>
                </a:cubicBezTo>
                <a:cubicBezTo>
                  <a:pt x="174" y="447"/>
                  <a:pt x="160" y="529"/>
                  <a:pt x="146" y="543"/>
                </a:cubicBezTo>
                <a:cubicBezTo>
                  <a:pt x="144" y="545"/>
                  <a:pt x="47" y="588"/>
                  <a:pt x="38" y="591"/>
                </a:cubicBezTo>
                <a:cubicBezTo>
                  <a:pt x="4" y="642"/>
                  <a:pt x="0" y="654"/>
                  <a:pt x="62" y="675"/>
                </a:cubicBezTo>
                <a:cubicBezTo>
                  <a:pt x="78" y="699"/>
                  <a:pt x="104" y="719"/>
                  <a:pt x="110" y="747"/>
                </a:cubicBezTo>
                <a:cubicBezTo>
                  <a:pt x="114" y="767"/>
                  <a:pt x="112" y="789"/>
                  <a:pt x="122" y="807"/>
                </a:cubicBezTo>
                <a:cubicBezTo>
                  <a:pt x="129" y="820"/>
                  <a:pt x="146" y="823"/>
                  <a:pt x="158" y="831"/>
                </a:cubicBezTo>
                <a:cubicBezTo>
                  <a:pt x="188" y="876"/>
                  <a:pt x="201" y="924"/>
                  <a:pt x="218" y="975"/>
                </a:cubicBezTo>
                <a:cubicBezTo>
                  <a:pt x="230" y="1012"/>
                  <a:pt x="326" y="1023"/>
                  <a:pt x="326" y="1023"/>
                </a:cubicBezTo>
                <a:cubicBezTo>
                  <a:pt x="330" y="1059"/>
                  <a:pt x="326" y="1097"/>
                  <a:pt x="338" y="1131"/>
                </a:cubicBezTo>
                <a:cubicBezTo>
                  <a:pt x="343" y="1145"/>
                  <a:pt x="364" y="1145"/>
                  <a:pt x="374" y="1155"/>
                </a:cubicBezTo>
                <a:cubicBezTo>
                  <a:pt x="384" y="1165"/>
                  <a:pt x="390" y="1179"/>
                  <a:pt x="398" y="1191"/>
                </a:cubicBezTo>
                <a:cubicBezTo>
                  <a:pt x="450" y="1187"/>
                  <a:pt x="503" y="1189"/>
                  <a:pt x="554" y="1179"/>
                </a:cubicBezTo>
                <a:cubicBezTo>
                  <a:pt x="672" y="1157"/>
                  <a:pt x="483" y="1134"/>
                  <a:pt x="650" y="1167"/>
                </a:cubicBezTo>
                <a:cubicBezTo>
                  <a:pt x="637" y="1244"/>
                  <a:pt x="618" y="1292"/>
                  <a:pt x="554" y="1335"/>
                </a:cubicBezTo>
                <a:cubicBezTo>
                  <a:pt x="537" y="1385"/>
                  <a:pt x="542" y="1502"/>
                  <a:pt x="566" y="1551"/>
                </a:cubicBezTo>
                <a:cubicBezTo>
                  <a:pt x="572" y="1564"/>
                  <a:pt x="590" y="1567"/>
                  <a:pt x="602" y="1575"/>
                </a:cubicBezTo>
                <a:cubicBezTo>
                  <a:pt x="621" y="1633"/>
                  <a:pt x="641" y="1621"/>
                  <a:pt x="698" y="1635"/>
                </a:cubicBezTo>
                <a:cubicBezTo>
                  <a:pt x="718" y="1665"/>
                  <a:pt x="730" y="1720"/>
                  <a:pt x="758" y="1743"/>
                </a:cubicBezTo>
                <a:cubicBezTo>
                  <a:pt x="768" y="1751"/>
                  <a:pt x="783" y="1749"/>
                  <a:pt x="794" y="1755"/>
                </a:cubicBezTo>
                <a:cubicBezTo>
                  <a:pt x="807" y="1761"/>
                  <a:pt x="817" y="1773"/>
                  <a:pt x="830" y="1779"/>
                </a:cubicBezTo>
                <a:cubicBezTo>
                  <a:pt x="908" y="1818"/>
                  <a:pt x="1020" y="1804"/>
                  <a:pt x="1106" y="1815"/>
                </a:cubicBezTo>
                <a:cubicBezTo>
                  <a:pt x="1114" y="1820"/>
                  <a:pt x="1162" y="1857"/>
                  <a:pt x="1178" y="1851"/>
                </a:cubicBezTo>
                <a:cubicBezTo>
                  <a:pt x="1191" y="1846"/>
                  <a:pt x="1192" y="1825"/>
                  <a:pt x="1202" y="1815"/>
                </a:cubicBezTo>
                <a:cubicBezTo>
                  <a:pt x="1212" y="1805"/>
                  <a:pt x="1226" y="1799"/>
                  <a:pt x="1238" y="1791"/>
                </a:cubicBezTo>
                <a:cubicBezTo>
                  <a:pt x="1288" y="1716"/>
                  <a:pt x="1342" y="1718"/>
                  <a:pt x="1430" y="1707"/>
                </a:cubicBezTo>
                <a:cubicBezTo>
                  <a:pt x="1525" y="1675"/>
                  <a:pt x="1477" y="1679"/>
                  <a:pt x="1574" y="1695"/>
                </a:cubicBezTo>
                <a:cubicBezTo>
                  <a:pt x="1612" y="1752"/>
                  <a:pt x="1584" y="1726"/>
                  <a:pt x="1670" y="1755"/>
                </a:cubicBezTo>
                <a:cubicBezTo>
                  <a:pt x="1682" y="1759"/>
                  <a:pt x="1694" y="1763"/>
                  <a:pt x="1706" y="1767"/>
                </a:cubicBezTo>
                <a:cubicBezTo>
                  <a:pt x="1718" y="1771"/>
                  <a:pt x="1742" y="1779"/>
                  <a:pt x="1742" y="1779"/>
                </a:cubicBezTo>
                <a:cubicBezTo>
                  <a:pt x="1717" y="1855"/>
                  <a:pt x="1727" y="1784"/>
                  <a:pt x="1814" y="1827"/>
                </a:cubicBezTo>
                <a:cubicBezTo>
                  <a:pt x="1825" y="1833"/>
                  <a:pt x="1822" y="1851"/>
                  <a:pt x="1826" y="1863"/>
                </a:cubicBezTo>
                <a:cubicBezTo>
                  <a:pt x="1822" y="1875"/>
                  <a:pt x="1814" y="1899"/>
                  <a:pt x="1814" y="1899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5" name="Freeform 11">
            <a:extLst>
              <a:ext uri="{FF2B5EF4-FFF2-40B4-BE49-F238E27FC236}">
                <a16:creationId xmlns:a16="http://schemas.microsoft.com/office/drawing/2014/main" id="{9B1B8B4D-EDB8-4749-98FE-2DEFB2DBB101}"/>
              </a:ext>
            </a:extLst>
          </p:cNvPr>
          <p:cNvSpPr>
            <a:spLocks/>
          </p:cNvSpPr>
          <p:nvPr/>
        </p:nvSpPr>
        <p:spPr bwMode="auto">
          <a:xfrm>
            <a:off x="6029739" y="3114677"/>
            <a:ext cx="2151062" cy="1804987"/>
          </a:xfrm>
          <a:custGeom>
            <a:avLst/>
            <a:gdLst>
              <a:gd name="T0" fmla="*/ 2147483646 w 1355"/>
              <a:gd name="T1" fmla="*/ 2147483646 h 1137"/>
              <a:gd name="T2" fmla="*/ 2147483646 w 1355"/>
              <a:gd name="T3" fmla="*/ 2147483646 h 1137"/>
              <a:gd name="T4" fmla="*/ 2147483646 w 1355"/>
              <a:gd name="T5" fmla="*/ 2147483646 h 1137"/>
              <a:gd name="T6" fmla="*/ 2147483646 w 1355"/>
              <a:gd name="T7" fmla="*/ 2147483646 h 1137"/>
              <a:gd name="T8" fmla="*/ 2147483646 w 1355"/>
              <a:gd name="T9" fmla="*/ 2147483646 h 1137"/>
              <a:gd name="T10" fmla="*/ 2147483646 w 1355"/>
              <a:gd name="T11" fmla="*/ 2147483646 h 1137"/>
              <a:gd name="T12" fmla="*/ 2147483646 w 1355"/>
              <a:gd name="T13" fmla="*/ 2147483646 h 1137"/>
              <a:gd name="T14" fmla="*/ 2147483646 w 1355"/>
              <a:gd name="T15" fmla="*/ 2147483646 h 1137"/>
              <a:gd name="T16" fmla="*/ 2147483646 w 1355"/>
              <a:gd name="T17" fmla="*/ 2147483646 h 1137"/>
              <a:gd name="T18" fmla="*/ 2147483646 w 1355"/>
              <a:gd name="T19" fmla="*/ 2147483646 h 1137"/>
              <a:gd name="T20" fmla="*/ 2147483646 w 1355"/>
              <a:gd name="T21" fmla="*/ 2147483646 h 1137"/>
              <a:gd name="T22" fmla="*/ 2147483646 w 1355"/>
              <a:gd name="T23" fmla="*/ 2147483646 h 1137"/>
              <a:gd name="T24" fmla="*/ 2147483646 w 1355"/>
              <a:gd name="T25" fmla="*/ 2147483646 h 1137"/>
              <a:gd name="T26" fmla="*/ 2147483646 w 1355"/>
              <a:gd name="T27" fmla="*/ 2147483646 h 1137"/>
              <a:gd name="T28" fmla="*/ 2147483646 w 1355"/>
              <a:gd name="T29" fmla="*/ 2147483646 h 1137"/>
              <a:gd name="T30" fmla="*/ 2147483646 w 1355"/>
              <a:gd name="T31" fmla="*/ 2147483646 h 1137"/>
              <a:gd name="T32" fmla="*/ 2147483646 w 1355"/>
              <a:gd name="T33" fmla="*/ 2147483646 h 1137"/>
              <a:gd name="T34" fmla="*/ 2147483646 w 1355"/>
              <a:gd name="T35" fmla="*/ 2147483646 h 1137"/>
              <a:gd name="T36" fmla="*/ 2147483646 w 1355"/>
              <a:gd name="T37" fmla="*/ 2147483646 h 1137"/>
              <a:gd name="T38" fmla="*/ 2147483646 w 1355"/>
              <a:gd name="T39" fmla="*/ 2147483646 h 1137"/>
              <a:gd name="T40" fmla="*/ 2147483646 w 1355"/>
              <a:gd name="T41" fmla="*/ 2147483646 h 1137"/>
              <a:gd name="T42" fmla="*/ 2147483646 w 1355"/>
              <a:gd name="T43" fmla="*/ 2147483646 h 1137"/>
              <a:gd name="T44" fmla="*/ 2147483646 w 1355"/>
              <a:gd name="T45" fmla="*/ 2147483646 h 1137"/>
              <a:gd name="T46" fmla="*/ 2147483646 w 1355"/>
              <a:gd name="T47" fmla="*/ 2147483646 h 1137"/>
              <a:gd name="T48" fmla="*/ 2147483646 w 1355"/>
              <a:gd name="T49" fmla="*/ 2147483646 h 1137"/>
              <a:gd name="T50" fmla="*/ 2147483646 w 1355"/>
              <a:gd name="T51" fmla="*/ 2147483646 h 1137"/>
              <a:gd name="T52" fmla="*/ 2147483646 w 1355"/>
              <a:gd name="T53" fmla="*/ 2147483646 h 113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355" h="1137">
                <a:moveTo>
                  <a:pt x="1355" y="537"/>
                </a:moveTo>
                <a:cubicBezTo>
                  <a:pt x="1307" y="489"/>
                  <a:pt x="1311" y="485"/>
                  <a:pt x="1247" y="501"/>
                </a:cubicBezTo>
                <a:cubicBezTo>
                  <a:pt x="1211" y="510"/>
                  <a:pt x="1175" y="516"/>
                  <a:pt x="1139" y="525"/>
                </a:cubicBezTo>
                <a:cubicBezTo>
                  <a:pt x="1109" y="435"/>
                  <a:pt x="1153" y="543"/>
                  <a:pt x="1091" y="465"/>
                </a:cubicBezTo>
                <a:cubicBezTo>
                  <a:pt x="1083" y="455"/>
                  <a:pt x="1088" y="438"/>
                  <a:pt x="1079" y="429"/>
                </a:cubicBezTo>
                <a:cubicBezTo>
                  <a:pt x="1059" y="409"/>
                  <a:pt x="1007" y="381"/>
                  <a:pt x="1007" y="381"/>
                </a:cubicBezTo>
                <a:cubicBezTo>
                  <a:pt x="998" y="355"/>
                  <a:pt x="993" y="328"/>
                  <a:pt x="971" y="309"/>
                </a:cubicBezTo>
                <a:cubicBezTo>
                  <a:pt x="949" y="290"/>
                  <a:pt x="899" y="261"/>
                  <a:pt x="899" y="261"/>
                </a:cubicBezTo>
                <a:cubicBezTo>
                  <a:pt x="745" y="272"/>
                  <a:pt x="741" y="281"/>
                  <a:pt x="599" y="261"/>
                </a:cubicBezTo>
                <a:cubicBezTo>
                  <a:pt x="568" y="257"/>
                  <a:pt x="488" y="212"/>
                  <a:pt x="455" y="201"/>
                </a:cubicBezTo>
                <a:cubicBezTo>
                  <a:pt x="443" y="197"/>
                  <a:pt x="419" y="189"/>
                  <a:pt x="419" y="189"/>
                </a:cubicBezTo>
                <a:cubicBezTo>
                  <a:pt x="376" y="146"/>
                  <a:pt x="323" y="120"/>
                  <a:pt x="263" y="105"/>
                </a:cubicBezTo>
                <a:cubicBezTo>
                  <a:pt x="208" y="23"/>
                  <a:pt x="208" y="0"/>
                  <a:pt x="23" y="81"/>
                </a:cubicBezTo>
                <a:cubicBezTo>
                  <a:pt x="0" y="91"/>
                  <a:pt x="47" y="153"/>
                  <a:pt x="47" y="153"/>
                </a:cubicBezTo>
                <a:cubicBezTo>
                  <a:pt x="51" y="221"/>
                  <a:pt x="35" y="293"/>
                  <a:pt x="59" y="357"/>
                </a:cubicBezTo>
                <a:cubicBezTo>
                  <a:pt x="68" y="381"/>
                  <a:pt x="131" y="381"/>
                  <a:pt x="131" y="381"/>
                </a:cubicBezTo>
                <a:cubicBezTo>
                  <a:pt x="160" y="467"/>
                  <a:pt x="134" y="439"/>
                  <a:pt x="191" y="477"/>
                </a:cubicBezTo>
                <a:cubicBezTo>
                  <a:pt x="219" y="561"/>
                  <a:pt x="191" y="541"/>
                  <a:pt x="251" y="561"/>
                </a:cubicBezTo>
                <a:cubicBezTo>
                  <a:pt x="272" y="624"/>
                  <a:pt x="256" y="586"/>
                  <a:pt x="311" y="669"/>
                </a:cubicBezTo>
                <a:cubicBezTo>
                  <a:pt x="325" y="690"/>
                  <a:pt x="362" y="679"/>
                  <a:pt x="383" y="693"/>
                </a:cubicBezTo>
                <a:cubicBezTo>
                  <a:pt x="395" y="701"/>
                  <a:pt x="407" y="709"/>
                  <a:pt x="419" y="717"/>
                </a:cubicBezTo>
                <a:cubicBezTo>
                  <a:pt x="445" y="795"/>
                  <a:pt x="417" y="790"/>
                  <a:pt x="347" y="837"/>
                </a:cubicBezTo>
                <a:cubicBezTo>
                  <a:pt x="335" y="845"/>
                  <a:pt x="311" y="861"/>
                  <a:pt x="311" y="861"/>
                </a:cubicBezTo>
                <a:cubicBezTo>
                  <a:pt x="322" y="917"/>
                  <a:pt x="309" y="923"/>
                  <a:pt x="359" y="945"/>
                </a:cubicBezTo>
                <a:cubicBezTo>
                  <a:pt x="382" y="955"/>
                  <a:pt x="431" y="969"/>
                  <a:pt x="431" y="969"/>
                </a:cubicBezTo>
                <a:cubicBezTo>
                  <a:pt x="453" y="1035"/>
                  <a:pt x="493" y="1019"/>
                  <a:pt x="563" y="1029"/>
                </a:cubicBezTo>
                <a:cubicBezTo>
                  <a:pt x="600" y="1085"/>
                  <a:pt x="587" y="1051"/>
                  <a:pt x="587" y="1137"/>
                </a:cubicBezTo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6" name="Freeform 12">
            <a:extLst>
              <a:ext uri="{FF2B5EF4-FFF2-40B4-BE49-F238E27FC236}">
                <a16:creationId xmlns:a16="http://schemas.microsoft.com/office/drawing/2014/main" id="{5EC42289-D8F1-45A2-8331-8B8A3E950B18}"/>
              </a:ext>
            </a:extLst>
          </p:cNvPr>
          <p:cNvSpPr>
            <a:spLocks/>
          </p:cNvSpPr>
          <p:nvPr/>
        </p:nvSpPr>
        <p:spPr bwMode="auto">
          <a:xfrm>
            <a:off x="5301803" y="4188048"/>
            <a:ext cx="1219200" cy="400050"/>
          </a:xfrm>
          <a:custGeom>
            <a:avLst/>
            <a:gdLst>
              <a:gd name="T0" fmla="*/ 2147483646 w 768"/>
              <a:gd name="T1" fmla="*/ 2147483646 h 276"/>
              <a:gd name="T2" fmla="*/ 2147483646 w 768"/>
              <a:gd name="T3" fmla="*/ 2147483646 h 276"/>
              <a:gd name="T4" fmla="*/ 2147483646 w 768"/>
              <a:gd name="T5" fmla="*/ 2147483646 h 276"/>
              <a:gd name="T6" fmla="*/ 2147483646 w 768"/>
              <a:gd name="T7" fmla="*/ 2147483646 h 276"/>
              <a:gd name="T8" fmla="*/ 2147483646 w 768"/>
              <a:gd name="T9" fmla="*/ 2147483646 h 276"/>
              <a:gd name="T10" fmla="*/ 2147483646 w 768"/>
              <a:gd name="T11" fmla="*/ 2147483646 h 276"/>
              <a:gd name="T12" fmla="*/ 2147483646 w 768"/>
              <a:gd name="T13" fmla="*/ 0 h 276"/>
              <a:gd name="T14" fmla="*/ 0 w 768"/>
              <a:gd name="T15" fmla="*/ 2147483646 h 2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68" h="276">
                <a:moveTo>
                  <a:pt x="768" y="276"/>
                </a:moveTo>
                <a:cubicBezTo>
                  <a:pt x="720" y="268"/>
                  <a:pt x="694" y="274"/>
                  <a:pt x="660" y="240"/>
                </a:cubicBezTo>
                <a:cubicBezTo>
                  <a:pt x="650" y="230"/>
                  <a:pt x="648" y="212"/>
                  <a:pt x="636" y="204"/>
                </a:cubicBezTo>
                <a:cubicBezTo>
                  <a:pt x="620" y="193"/>
                  <a:pt x="525" y="173"/>
                  <a:pt x="504" y="168"/>
                </a:cubicBezTo>
                <a:cubicBezTo>
                  <a:pt x="450" y="86"/>
                  <a:pt x="344" y="59"/>
                  <a:pt x="252" y="48"/>
                </a:cubicBezTo>
                <a:cubicBezTo>
                  <a:pt x="240" y="40"/>
                  <a:pt x="229" y="30"/>
                  <a:pt x="216" y="24"/>
                </a:cubicBezTo>
                <a:cubicBezTo>
                  <a:pt x="193" y="14"/>
                  <a:pt x="144" y="0"/>
                  <a:pt x="144" y="0"/>
                </a:cubicBezTo>
                <a:cubicBezTo>
                  <a:pt x="49" y="32"/>
                  <a:pt x="97" y="24"/>
                  <a:pt x="0" y="24"/>
                </a:cubicBezTo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59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59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2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97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97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animBg="1"/>
      <p:bldP spid="159751" grpId="0" animBg="1"/>
      <p:bldP spid="159751" grpId="1" animBg="1"/>
      <p:bldP spid="159755" grpId="0" animBg="1"/>
      <p:bldP spid="159755" grpId="1" animBg="1"/>
      <p:bldP spid="159756" grpId="0" animBg="1"/>
      <p:bldP spid="15975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090519_0">
            <a:extLst>
              <a:ext uri="{FF2B5EF4-FFF2-40B4-BE49-F238E27FC236}">
                <a16:creationId xmlns:a16="http://schemas.microsoft.com/office/drawing/2014/main" id="{96CD8550-4E42-4431-A52D-E4979D6472E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4050" y="-36443"/>
            <a:ext cx="7633252" cy="6858000"/>
          </a:xfrm>
          <a:blipFill dpi="0" rotWithShape="1">
            <a:blip r:embed="rId3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10B3FAAC-8460-49A2-B9AB-5876F0C4E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F7CAF145-189D-408D-8CD2-254361F51492}"/>
              </a:ext>
            </a:extLst>
          </p:cNvPr>
          <p:cNvSpPr/>
          <p:nvPr/>
        </p:nvSpPr>
        <p:spPr>
          <a:xfrm>
            <a:off x="7633252" y="457200"/>
            <a:ext cx="4412973" cy="6142383"/>
          </a:xfrm>
          <a:prstGeom prst="verticalScroll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: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giáp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endParaRPr lang="en-US" sz="2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: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giáp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Thượng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Lào</a:t>
            </a:r>
            <a:endParaRPr lang="en-US" sz="2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: 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là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vùng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biển</a:t>
            </a:r>
            <a:endParaRPr lang="en-US" sz="20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Vịnh</a:t>
            </a:r>
            <a:r>
              <a:rPr lang="en-US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20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0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0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Nam : </a:t>
            </a:r>
            <a:r>
              <a:rPr lang="en-US" sz="20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giáp</a:t>
            </a:r>
            <a:r>
              <a:rPr lang="en-US" sz="20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vùng</a:t>
            </a:r>
            <a:r>
              <a:rPr lang="en-US" sz="20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ĐB </a:t>
            </a:r>
            <a:r>
              <a:rPr lang="en-US" sz="20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0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Hồng</a:t>
            </a:r>
            <a:r>
              <a:rPr lang="en-US" sz="20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20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0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0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1/3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lãnh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thổ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Ý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nghĩa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000" b="1" i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các</a:t>
            </a:r>
            <a:r>
              <a:rPr lang="en-US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vùng</a:t>
            </a:r>
            <a:r>
              <a:rPr lang="en-US" sz="20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lãnh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thổ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giàu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tiềm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E073375-9B16-4EDA-8CE3-4C50DD7F8059}"/>
              </a:ext>
            </a:extLst>
          </p:cNvPr>
          <p:cNvSpPr/>
          <p:nvPr/>
        </p:nvSpPr>
        <p:spPr>
          <a:xfrm>
            <a:off x="795130" y="980661"/>
            <a:ext cx="5857461" cy="2411896"/>
          </a:xfrm>
          <a:custGeom>
            <a:avLst/>
            <a:gdLst>
              <a:gd name="connsiteX0" fmla="*/ 0 w 5857461"/>
              <a:gd name="connsiteY0" fmla="*/ 1272209 h 2411896"/>
              <a:gd name="connsiteX1" fmla="*/ 66261 w 5857461"/>
              <a:gd name="connsiteY1" fmla="*/ 1285461 h 2411896"/>
              <a:gd name="connsiteX2" fmla="*/ 106018 w 5857461"/>
              <a:gd name="connsiteY2" fmla="*/ 1166191 h 2411896"/>
              <a:gd name="connsiteX3" fmla="*/ 132522 w 5857461"/>
              <a:gd name="connsiteY3" fmla="*/ 1073426 h 2411896"/>
              <a:gd name="connsiteX4" fmla="*/ 159027 w 5857461"/>
              <a:gd name="connsiteY4" fmla="*/ 927652 h 2411896"/>
              <a:gd name="connsiteX5" fmla="*/ 198783 w 5857461"/>
              <a:gd name="connsiteY5" fmla="*/ 821635 h 2411896"/>
              <a:gd name="connsiteX6" fmla="*/ 265044 w 5857461"/>
              <a:gd name="connsiteY6" fmla="*/ 755374 h 2411896"/>
              <a:gd name="connsiteX7" fmla="*/ 344557 w 5857461"/>
              <a:gd name="connsiteY7" fmla="*/ 728869 h 2411896"/>
              <a:gd name="connsiteX8" fmla="*/ 384313 w 5857461"/>
              <a:gd name="connsiteY8" fmla="*/ 755374 h 2411896"/>
              <a:gd name="connsiteX9" fmla="*/ 463827 w 5857461"/>
              <a:gd name="connsiteY9" fmla="*/ 834887 h 2411896"/>
              <a:gd name="connsiteX10" fmla="*/ 556592 w 5857461"/>
              <a:gd name="connsiteY10" fmla="*/ 887896 h 2411896"/>
              <a:gd name="connsiteX11" fmla="*/ 609600 w 5857461"/>
              <a:gd name="connsiteY11" fmla="*/ 927652 h 2411896"/>
              <a:gd name="connsiteX12" fmla="*/ 689113 w 5857461"/>
              <a:gd name="connsiteY12" fmla="*/ 967409 h 2411896"/>
              <a:gd name="connsiteX13" fmla="*/ 768627 w 5857461"/>
              <a:gd name="connsiteY13" fmla="*/ 1060174 h 2411896"/>
              <a:gd name="connsiteX14" fmla="*/ 834887 w 5857461"/>
              <a:gd name="connsiteY14" fmla="*/ 1139687 h 2411896"/>
              <a:gd name="connsiteX15" fmla="*/ 914400 w 5857461"/>
              <a:gd name="connsiteY15" fmla="*/ 1086678 h 2411896"/>
              <a:gd name="connsiteX16" fmla="*/ 940905 w 5857461"/>
              <a:gd name="connsiteY16" fmla="*/ 1020417 h 2411896"/>
              <a:gd name="connsiteX17" fmla="*/ 954157 w 5857461"/>
              <a:gd name="connsiteY17" fmla="*/ 967409 h 2411896"/>
              <a:gd name="connsiteX18" fmla="*/ 1020418 w 5857461"/>
              <a:gd name="connsiteY18" fmla="*/ 940904 h 2411896"/>
              <a:gd name="connsiteX19" fmla="*/ 1060174 w 5857461"/>
              <a:gd name="connsiteY19" fmla="*/ 901148 h 2411896"/>
              <a:gd name="connsiteX20" fmla="*/ 1073427 w 5857461"/>
              <a:gd name="connsiteY20" fmla="*/ 728869 h 2411896"/>
              <a:gd name="connsiteX21" fmla="*/ 1205948 w 5857461"/>
              <a:gd name="connsiteY21" fmla="*/ 702365 h 2411896"/>
              <a:gd name="connsiteX22" fmla="*/ 1245705 w 5857461"/>
              <a:gd name="connsiteY22" fmla="*/ 808382 h 2411896"/>
              <a:gd name="connsiteX23" fmla="*/ 1272209 w 5857461"/>
              <a:gd name="connsiteY23" fmla="*/ 927652 h 2411896"/>
              <a:gd name="connsiteX24" fmla="*/ 1325218 w 5857461"/>
              <a:gd name="connsiteY24" fmla="*/ 874643 h 2411896"/>
              <a:gd name="connsiteX25" fmla="*/ 1364974 w 5857461"/>
              <a:gd name="connsiteY25" fmla="*/ 781878 h 2411896"/>
              <a:gd name="connsiteX26" fmla="*/ 1417983 w 5857461"/>
              <a:gd name="connsiteY26" fmla="*/ 755374 h 2411896"/>
              <a:gd name="connsiteX27" fmla="*/ 1563757 w 5857461"/>
              <a:gd name="connsiteY27" fmla="*/ 715617 h 2411896"/>
              <a:gd name="connsiteX28" fmla="*/ 1683027 w 5857461"/>
              <a:gd name="connsiteY28" fmla="*/ 980661 h 2411896"/>
              <a:gd name="connsiteX29" fmla="*/ 1696279 w 5857461"/>
              <a:gd name="connsiteY29" fmla="*/ 1046922 h 2411896"/>
              <a:gd name="connsiteX30" fmla="*/ 1722783 w 5857461"/>
              <a:gd name="connsiteY30" fmla="*/ 1007165 h 2411896"/>
              <a:gd name="connsiteX31" fmla="*/ 1762540 w 5857461"/>
              <a:gd name="connsiteY31" fmla="*/ 901148 h 2411896"/>
              <a:gd name="connsiteX32" fmla="*/ 1802296 w 5857461"/>
              <a:gd name="connsiteY32" fmla="*/ 848139 h 2411896"/>
              <a:gd name="connsiteX33" fmla="*/ 1895061 w 5857461"/>
              <a:gd name="connsiteY33" fmla="*/ 795130 h 2411896"/>
              <a:gd name="connsiteX34" fmla="*/ 1921566 w 5857461"/>
              <a:gd name="connsiteY34" fmla="*/ 768626 h 2411896"/>
              <a:gd name="connsiteX35" fmla="*/ 2014331 w 5857461"/>
              <a:gd name="connsiteY35" fmla="*/ 715617 h 2411896"/>
              <a:gd name="connsiteX36" fmla="*/ 2093844 w 5857461"/>
              <a:gd name="connsiteY36" fmla="*/ 728869 h 2411896"/>
              <a:gd name="connsiteX37" fmla="*/ 2160105 w 5857461"/>
              <a:gd name="connsiteY37" fmla="*/ 821635 h 2411896"/>
              <a:gd name="connsiteX38" fmla="*/ 2372140 w 5857461"/>
              <a:gd name="connsiteY38" fmla="*/ 742122 h 2411896"/>
              <a:gd name="connsiteX39" fmla="*/ 2385392 w 5857461"/>
              <a:gd name="connsiteY39" fmla="*/ 702365 h 2411896"/>
              <a:gd name="connsiteX40" fmla="*/ 2438400 w 5857461"/>
              <a:gd name="connsiteY40" fmla="*/ 675861 h 2411896"/>
              <a:gd name="connsiteX41" fmla="*/ 2464905 w 5857461"/>
              <a:gd name="connsiteY41" fmla="*/ 649356 h 2411896"/>
              <a:gd name="connsiteX42" fmla="*/ 2451653 w 5857461"/>
              <a:gd name="connsiteY42" fmla="*/ 609600 h 2411896"/>
              <a:gd name="connsiteX43" fmla="*/ 2504661 w 5857461"/>
              <a:gd name="connsiteY43" fmla="*/ 516835 h 2411896"/>
              <a:gd name="connsiteX44" fmla="*/ 2544418 w 5857461"/>
              <a:gd name="connsiteY44" fmla="*/ 437322 h 2411896"/>
              <a:gd name="connsiteX45" fmla="*/ 2557670 w 5857461"/>
              <a:gd name="connsiteY45" fmla="*/ 397565 h 2411896"/>
              <a:gd name="connsiteX46" fmla="*/ 2623931 w 5857461"/>
              <a:gd name="connsiteY46" fmla="*/ 304800 h 2411896"/>
              <a:gd name="connsiteX47" fmla="*/ 2676940 w 5857461"/>
              <a:gd name="connsiteY47" fmla="*/ 278296 h 2411896"/>
              <a:gd name="connsiteX48" fmla="*/ 2743200 w 5857461"/>
              <a:gd name="connsiteY48" fmla="*/ 225287 h 2411896"/>
              <a:gd name="connsiteX49" fmla="*/ 2769705 w 5857461"/>
              <a:gd name="connsiteY49" fmla="*/ 185530 h 2411896"/>
              <a:gd name="connsiteX50" fmla="*/ 2862470 w 5857461"/>
              <a:gd name="connsiteY50" fmla="*/ 172278 h 2411896"/>
              <a:gd name="connsiteX51" fmla="*/ 2902227 w 5857461"/>
              <a:gd name="connsiteY51" fmla="*/ 159026 h 2411896"/>
              <a:gd name="connsiteX52" fmla="*/ 2981740 w 5857461"/>
              <a:gd name="connsiteY52" fmla="*/ 92765 h 2411896"/>
              <a:gd name="connsiteX53" fmla="*/ 3021496 w 5857461"/>
              <a:gd name="connsiteY53" fmla="*/ 13252 h 2411896"/>
              <a:gd name="connsiteX54" fmla="*/ 3061253 w 5857461"/>
              <a:gd name="connsiteY54" fmla="*/ 0 h 2411896"/>
              <a:gd name="connsiteX55" fmla="*/ 3154018 w 5857461"/>
              <a:gd name="connsiteY55" fmla="*/ 53009 h 2411896"/>
              <a:gd name="connsiteX56" fmla="*/ 3207027 w 5857461"/>
              <a:gd name="connsiteY56" fmla="*/ 119269 h 2411896"/>
              <a:gd name="connsiteX57" fmla="*/ 3352800 w 5857461"/>
              <a:gd name="connsiteY57" fmla="*/ 225287 h 2411896"/>
              <a:gd name="connsiteX58" fmla="*/ 3445566 w 5857461"/>
              <a:gd name="connsiteY58" fmla="*/ 371061 h 2411896"/>
              <a:gd name="connsiteX59" fmla="*/ 3458818 w 5857461"/>
              <a:gd name="connsiteY59" fmla="*/ 424069 h 2411896"/>
              <a:gd name="connsiteX60" fmla="*/ 3591340 w 5857461"/>
              <a:gd name="connsiteY60" fmla="*/ 530087 h 2411896"/>
              <a:gd name="connsiteX61" fmla="*/ 3869635 w 5857461"/>
              <a:gd name="connsiteY61" fmla="*/ 530087 h 2411896"/>
              <a:gd name="connsiteX62" fmla="*/ 4002157 w 5857461"/>
              <a:gd name="connsiteY62" fmla="*/ 662609 h 2411896"/>
              <a:gd name="connsiteX63" fmla="*/ 4174435 w 5857461"/>
              <a:gd name="connsiteY63" fmla="*/ 742122 h 2411896"/>
              <a:gd name="connsiteX64" fmla="*/ 4320209 w 5857461"/>
              <a:gd name="connsiteY64" fmla="*/ 728869 h 2411896"/>
              <a:gd name="connsiteX65" fmla="*/ 4386470 w 5857461"/>
              <a:gd name="connsiteY65" fmla="*/ 702365 h 2411896"/>
              <a:gd name="connsiteX66" fmla="*/ 4452731 w 5857461"/>
              <a:gd name="connsiteY66" fmla="*/ 781878 h 2411896"/>
              <a:gd name="connsiteX67" fmla="*/ 4465983 w 5857461"/>
              <a:gd name="connsiteY67" fmla="*/ 848139 h 2411896"/>
              <a:gd name="connsiteX68" fmla="*/ 4479235 w 5857461"/>
              <a:gd name="connsiteY68" fmla="*/ 901148 h 2411896"/>
              <a:gd name="connsiteX69" fmla="*/ 4386470 w 5857461"/>
              <a:gd name="connsiteY69" fmla="*/ 914400 h 2411896"/>
              <a:gd name="connsiteX70" fmla="*/ 4346713 w 5857461"/>
              <a:gd name="connsiteY70" fmla="*/ 1060174 h 2411896"/>
              <a:gd name="connsiteX71" fmla="*/ 4293705 w 5857461"/>
              <a:gd name="connsiteY71" fmla="*/ 1205948 h 2411896"/>
              <a:gd name="connsiteX72" fmla="*/ 4320209 w 5857461"/>
              <a:gd name="connsiteY72" fmla="*/ 1417982 h 2411896"/>
              <a:gd name="connsiteX73" fmla="*/ 4346713 w 5857461"/>
              <a:gd name="connsiteY73" fmla="*/ 1444487 h 2411896"/>
              <a:gd name="connsiteX74" fmla="*/ 4373218 w 5857461"/>
              <a:gd name="connsiteY74" fmla="*/ 1497496 h 2411896"/>
              <a:gd name="connsiteX75" fmla="*/ 4412974 w 5857461"/>
              <a:gd name="connsiteY75" fmla="*/ 1696278 h 2411896"/>
              <a:gd name="connsiteX76" fmla="*/ 4439479 w 5857461"/>
              <a:gd name="connsiteY76" fmla="*/ 1802296 h 2411896"/>
              <a:gd name="connsiteX77" fmla="*/ 4505740 w 5857461"/>
              <a:gd name="connsiteY77" fmla="*/ 1828800 h 2411896"/>
              <a:gd name="connsiteX78" fmla="*/ 4598505 w 5857461"/>
              <a:gd name="connsiteY78" fmla="*/ 1855304 h 2411896"/>
              <a:gd name="connsiteX79" fmla="*/ 4810540 w 5857461"/>
              <a:gd name="connsiteY79" fmla="*/ 1948069 h 2411896"/>
              <a:gd name="connsiteX80" fmla="*/ 4651513 w 5857461"/>
              <a:gd name="connsiteY80" fmla="*/ 1961322 h 2411896"/>
              <a:gd name="connsiteX81" fmla="*/ 4731027 w 5857461"/>
              <a:gd name="connsiteY81" fmla="*/ 1974574 h 2411896"/>
              <a:gd name="connsiteX82" fmla="*/ 4784035 w 5857461"/>
              <a:gd name="connsiteY82" fmla="*/ 1961322 h 2411896"/>
              <a:gd name="connsiteX83" fmla="*/ 4837044 w 5857461"/>
              <a:gd name="connsiteY83" fmla="*/ 2054087 h 2411896"/>
              <a:gd name="connsiteX84" fmla="*/ 4890053 w 5857461"/>
              <a:gd name="connsiteY84" fmla="*/ 2146852 h 2411896"/>
              <a:gd name="connsiteX85" fmla="*/ 4943061 w 5857461"/>
              <a:gd name="connsiteY85" fmla="*/ 2173356 h 2411896"/>
              <a:gd name="connsiteX86" fmla="*/ 4982818 w 5857461"/>
              <a:gd name="connsiteY86" fmla="*/ 2226365 h 2411896"/>
              <a:gd name="connsiteX87" fmla="*/ 5393635 w 5857461"/>
              <a:gd name="connsiteY87" fmla="*/ 2266122 h 2411896"/>
              <a:gd name="connsiteX88" fmla="*/ 5512905 w 5857461"/>
              <a:gd name="connsiteY88" fmla="*/ 2252869 h 2411896"/>
              <a:gd name="connsiteX89" fmla="*/ 5685183 w 5857461"/>
              <a:gd name="connsiteY89" fmla="*/ 2319130 h 2411896"/>
              <a:gd name="connsiteX90" fmla="*/ 5751444 w 5857461"/>
              <a:gd name="connsiteY90" fmla="*/ 2332382 h 2411896"/>
              <a:gd name="connsiteX91" fmla="*/ 5777948 w 5857461"/>
              <a:gd name="connsiteY91" fmla="*/ 2372139 h 2411896"/>
              <a:gd name="connsiteX92" fmla="*/ 5791200 w 5857461"/>
              <a:gd name="connsiteY92" fmla="*/ 2411896 h 2411896"/>
              <a:gd name="connsiteX93" fmla="*/ 5857461 w 5857461"/>
              <a:gd name="connsiteY93" fmla="*/ 2372139 h 241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5857461" h="2411896">
                <a:moveTo>
                  <a:pt x="0" y="1272209"/>
                </a:moveTo>
                <a:cubicBezTo>
                  <a:pt x="22087" y="1276626"/>
                  <a:pt x="45558" y="1294334"/>
                  <a:pt x="66261" y="1285461"/>
                </a:cubicBezTo>
                <a:cubicBezTo>
                  <a:pt x="90266" y="1275173"/>
                  <a:pt x="103227" y="1180144"/>
                  <a:pt x="106018" y="1166191"/>
                </a:cubicBezTo>
                <a:cubicBezTo>
                  <a:pt x="81722" y="1093304"/>
                  <a:pt x="90803" y="1156865"/>
                  <a:pt x="132522" y="1073426"/>
                </a:cubicBezTo>
                <a:cubicBezTo>
                  <a:pt x="146685" y="1045100"/>
                  <a:pt x="154628" y="944148"/>
                  <a:pt x="159027" y="927652"/>
                </a:cubicBezTo>
                <a:cubicBezTo>
                  <a:pt x="168752" y="891184"/>
                  <a:pt x="179003" y="853778"/>
                  <a:pt x="198783" y="821635"/>
                </a:cubicBezTo>
                <a:cubicBezTo>
                  <a:pt x="215154" y="795033"/>
                  <a:pt x="235411" y="765252"/>
                  <a:pt x="265044" y="755374"/>
                </a:cubicBezTo>
                <a:lnTo>
                  <a:pt x="344557" y="728869"/>
                </a:lnTo>
                <a:cubicBezTo>
                  <a:pt x="357809" y="737704"/>
                  <a:pt x="372409" y="744793"/>
                  <a:pt x="384313" y="755374"/>
                </a:cubicBezTo>
                <a:cubicBezTo>
                  <a:pt x="412328" y="780276"/>
                  <a:pt x="431283" y="816290"/>
                  <a:pt x="463827" y="834887"/>
                </a:cubicBezTo>
                <a:cubicBezTo>
                  <a:pt x="494749" y="852557"/>
                  <a:pt x="526546" y="868776"/>
                  <a:pt x="556592" y="887896"/>
                </a:cubicBezTo>
                <a:cubicBezTo>
                  <a:pt x="575226" y="899754"/>
                  <a:pt x="590661" y="916288"/>
                  <a:pt x="609600" y="927652"/>
                </a:cubicBezTo>
                <a:cubicBezTo>
                  <a:pt x="635010" y="942898"/>
                  <a:pt x="662609" y="954157"/>
                  <a:pt x="689113" y="967409"/>
                </a:cubicBezTo>
                <a:cubicBezTo>
                  <a:pt x="741187" y="1045516"/>
                  <a:pt x="685988" y="968353"/>
                  <a:pt x="768627" y="1060174"/>
                </a:cubicBezTo>
                <a:cubicBezTo>
                  <a:pt x="791707" y="1085818"/>
                  <a:pt x="812800" y="1113183"/>
                  <a:pt x="834887" y="1139687"/>
                </a:cubicBezTo>
                <a:cubicBezTo>
                  <a:pt x="861391" y="1122017"/>
                  <a:pt x="893237" y="1110486"/>
                  <a:pt x="914400" y="1086678"/>
                </a:cubicBezTo>
                <a:cubicBezTo>
                  <a:pt x="930204" y="1068898"/>
                  <a:pt x="933382" y="1042985"/>
                  <a:pt x="940905" y="1020417"/>
                </a:cubicBezTo>
                <a:cubicBezTo>
                  <a:pt x="946665" y="1003139"/>
                  <a:pt x="941278" y="980288"/>
                  <a:pt x="954157" y="967409"/>
                </a:cubicBezTo>
                <a:cubicBezTo>
                  <a:pt x="970978" y="950588"/>
                  <a:pt x="998331" y="949739"/>
                  <a:pt x="1020418" y="940904"/>
                </a:cubicBezTo>
                <a:cubicBezTo>
                  <a:pt x="1033670" y="927652"/>
                  <a:pt x="1055629" y="919330"/>
                  <a:pt x="1060174" y="901148"/>
                </a:cubicBezTo>
                <a:cubicBezTo>
                  <a:pt x="1077979" y="829928"/>
                  <a:pt x="979680" y="806992"/>
                  <a:pt x="1073427" y="728869"/>
                </a:cubicBezTo>
                <a:cubicBezTo>
                  <a:pt x="1108034" y="700030"/>
                  <a:pt x="1161774" y="711200"/>
                  <a:pt x="1205948" y="702365"/>
                </a:cubicBezTo>
                <a:cubicBezTo>
                  <a:pt x="1219200" y="737704"/>
                  <a:pt x="1233770" y="772577"/>
                  <a:pt x="1245705" y="808382"/>
                </a:cubicBezTo>
                <a:cubicBezTo>
                  <a:pt x="1255062" y="836453"/>
                  <a:pt x="1266958" y="901396"/>
                  <a:pt x="1272209" y="927652"/>
                </a:cubicBezTo>
                <a:cubicBezTo>
                  <a:pt x="1289879" y="909982"/>
                  <a:pt x="1310694" y="894977"/>
                  <a:pt x="1325218" y="874643"/>
                </a:cubicBezTo>
                <a:cubicBezTo>
                  <a:pt x="1364817" y="819205"/>
                  <a:pt x="1303797" y="843055"/>
                  <a:pt x="1364974" y="781878"/>
                </a:cubicBezTo>
                <a:cubicBezTo>
                  <a:pt x="1378943" y="767909"/>
                  <a:pt x="1399930" y="763397"/>
                  <a:pt x="1417983" y="755374"/>
                </a:cubicBezTo>
                <a:cubicBezTo>
                  <a:pt x="1494601" y="721321"/>
                  <a:pt x="1477260" y="730033"/>
                  <a:pt x="1563757" y="715617"/>
                </a:cubicBezTo>
                <a:cubicBezTo>
                  <a:pt x="1703470" y="808760"/>
                  <a:pt x="1636570" y="736764"/>
                  <a:pt x="1683027" y="980661"/>
                </a:cubicBezTo>
                <a:cubicBezTo>
                  <a:pt x="1687242" y="1002788"/>
                  <a:pt x="1696279" y="1046922"/>
                  <a:pt x="1696279" y="1046922"/>
                </a:cubicBezTo>
                <a:cubicBezTo>
                  <a:pt x="1705114" y="1033670"/>
                  <a:pt x="1716509" y="1021804"/>
                  <a:pt x="1722783" y="1007165"/>
                </a:cubicBezTo>
                <a:cubicBezTo>
                  <a:pt x="1764410" y="910034"/>
                  <a:pt x="1702310" y="997516"/>
                  <a:pt x="1762540" y="901148"/>
                </a:cubicBezTo>
                <a:cubicBezTo>
                  <a:pt x="1774246" y="882418"/>
                  <a:pt x="1786678" y="863757"/>
                  <a:pt x="1802296" y="848139"/>
                </a:cubicBezTo>
                <a:cubicBezTo>
                  <a:pt x="1829401" y="821034"/>
                  <a:pt x="1863887" y="815913"/>
                  <a:pt x="1895061" y="795130"/>
                </a:cubicBezTo>
                <a:cubicBezTo>
                  <a:pt x="1905457" y="788199"/>
                  <a:pt x="1911810" y="776431"/>
                  <a:pt x="1921566" y="768626"/>
                </a:cubicBezTo>
                <a:cubicBezTo>
                  <a:pt x="1952785" y="743651"/>
                  <a:pt x="1978054" y="733756"/>
                  <a:pt x="2014331" y="715617"/>
                </a:cubicBezTo>
                <a:cubicBezTo>
                  <a:pt x="2040835" y="720034"/>
                  <a:pt x="2069290" y="717956"/>
                  <a:pt x="2093844" y="728869"/>
                </a:cubicBezTo>
                <a:cubicBezTo>
                  <a:pt x="2128380" y="744219"/>
                  <a:pt x="2145445" y="792316"/>
                  <a:pt x="2160105" y="821635"/>
                </a:cubicBezTo>
                <a:cubicBezTo>
                  <a:pt x="2126320" y="686492"/>
                  <a:pt x="2137875" y="807196"/>
                  <a:pt x="2372140" y="742122"/>
                </a:cubicBezTo>
                <a:cubicBezTo>
                  <a:pt x="2385600" y="738383"/>
                  <a:pt x="2375514" y="712243"/>
                  <a:pt x="2385392" y="702365"/>
                </a:cubicBezTo>
                <a:cubicBezTo>
                  <a:pt x="2399361" y="688396"/>
                  <a:pt x="2421963" y="686819"/>
                  <a:pt x="2438400" y="675861"/>
                </a:cubicBezTo>
                <a:cubicBezTo>
                  <a:pt x="2448796" y="668930"/>
                  <a:pt x="2456070" y="658191"/>
                  <a:pt x="2464905" y="649356"/>
                </a:cubicBezTo>
                <a:cubicBezTo>
                  <a:pt x="2460488" y="636104"/>
                  <a:pt x="2449678" y="623428"/>
                  <a:pt x="2451653" y="609600"/>
                </a:cubicBezTo>
                <a:cubicBezTo>
                  <a:pt x="2454710" y="588200"/>
                  <a:pt x="2491844" y="536060"/>
                  <a:pt x="2504661" y="516835"/>
                </a:cubicBezTo>
                <a:cubicBezTo>
                  <a:pt x="2537970" y="416904"/>
                  <a:pt x="2493038" y="540081"/>
                  <a:pt x="2544418" y="437322"/>
                </a:cubicBezTo>
                <a:cubicBezTo>
                  <a:pt x="2550665" y="424828"/>
                  <a:pt x="2551423" y="410059"/>
                  <a:pt x="2557670" y="397565"/>
                </a:cubicBezTo>
                <a:cubicBezTo>
                  <a:pt x="2564654" y="383597"/>
                  <a:pt x="2618679" y="309302"/>
                  <a:pt x="2623931" y="304800"/>
                </a:cubicBezTo>
                <a:cubicBezTo>
                  <a:pt x="2638930" y="291944"/>
                  <a:pt x="2660503" y="289254"/>
                  <a:pt x="2676940" y="278296"/>
                </a:cubicBezTo>
                <a:cubicBezTo>
                  <a:pt x="2700474" y="262606"/>
                  <a:pt x="2723200" y="245288"/>
                  <a:pt x="2743200" y="225287"/>
                </a:cubicBezTo>
                <a:cubicBezTo>
                  <a:pt x="2754462" y="214025"/>
                  <a:pt x="2755150" y="191999"/>
                  <a:pt x="2769705" y="185530"/>
                </a:cubicBezTo>
                <a:cubicBezTo>
                  <a:pt x="2798248" y="172844"/>
                  <a:pt x="2831548" y="176695"/>
                  <a:pt x="2862470" y="172278"/>
                </a:cubicBezTo>
                <a:cubicBezTo>
                  <a:pt x="2875722" y="167861"/>
                  <a:pt x="2890098" y="165957"/>
                  <a:pt x="2902227" y="159026"/>
                </a:cubicBezTo>
                <a:cubicBezTo>
                  <a:pt x="2938974" y="138027"/>
                  <a:pt x="2954470" y="120034"/>
                  <a:pt x="2981740" y="92765"/>
                </a:cubicBezTo>
                <a:cubicBezTo>
                  <a:pt x="2990470" y="66576"/>
                  <a:pt x="2998143" y="31935"/>
                  <a:pt x="3021496" y="13252"/>
                </a:cubicBezTo>
                <a:cubicBezTo>
                  <a:pt x="3032404" y="4526"/>
                  <a:pt x="3048001" y="4417"/>
                  <a:pt x="3061253" y="0"/>
                </a:cubicBezTo>
                <a:cubicBezTo>
                  <a:pt x="3092175" y="17670"/>
                  <a:pt x="3126454" y="30457"/>
                  <a:pt x="3154018" y="53009"/>
                </a:cubicBezTo>
                <a:cubicBezTo>
                  <a:pt x="3175909" y="70920"/>
                  <a:pt x="3187027" y="99269"/>
                  <a:pt x="3207027" y="119269"/>
                </a:cubicBezTo>
                <a:cubicBezTo>
                  <a:pt x="3243484" y="155726"/>
                  <a:pt x="3311329" y="197640"/>
                  <a:pt x="3352800" y="225287"/>
                </a:cubicBezTo>
                <a:cubicBezTo>
                  <a:pt x="3414191" y="348067"/>
                  <a:pt x="3377871" y="303366"/>
                  <a:pt x="3445566" y="371061"/>
                </a:cubicBezTo>
                <a:cubicBezTo>
                  <a:pt x="3449983" y="388730"/>
                  <a:pt x="3445939" y="411190"/>
                  <a:pt x="3458818" y="424069"/>
                </a:cubicBezTo>
                <a:cubicBezTo>
                  <a:pt x="3667986" y="633237"/>
                  <a:pt x="3507457" y="404264"/>
                  <a:pt x="3591340" y="530087"/>
                </a:cubicBezTo>
                <a:cubicBezTo>
                  <a:pt x="3661499" y="522292"/>
                  <a:pt x="3806353" y="498446"/>
                  <a:pt x="3869635" y="530087"/>
                </a:cubicBezTo>
                <a:cubicBezTo>
                  <a:pt x="3925511" y="558025"/>
                  <a:pt x="3947547" y="632271"/>
                  <a:pt x="4002157" y="662609"/>
                </a:cubicBezTo>
                <a:cubicBezTo>
                  <a:pt x="4137348" y="737714"/>
                  <a:pt x="4077305" y="717838"/>
                  <a:pt x="4174435" y="742122"/>
                </a:cubicBezTo>
                <a:cubicBezTo>
                  <a:pt x="4223026" y="737704"/>
                  <a:pt x="4273575" y="743218"/>
                  <a:pt x="4320209" y="728869"/>
                </a:cubicBezTo>
                <a:cubicBezTo>
                  <a:pt x="4418172" y="698726"/>
                  <a:pt x="4275724" y="665451"/>
                  <a:pt x="4386470" y="702365"/>
                </a:cubicBezTo>
                <a:cubicBezTo>
                  <a:pt x="4408557" y="728869"/>
                  <a:pt x="4436210" y="751590"/>
                  <a:pt x="4452731" y="781878"/>
                </a:cubicBezTo>
                <a:cubicBezTo>
                  <a:pt x="4463517" y="801652"/>
                  <a:pt x="4461097" y="826151"/>
                  <a:pt x="4465983" y="848139"/>
                </a:cubicBezTo>
                <a:cubicBezTo>
                  <a:pt x="4469934" y="865919"/>
                  <a:pt x="4474818" y="883478"/>
                  <a:pt x="4479235" y="901148"/>
                </a:cubicBezTo>
                <a:cubicBezTo>
                  <a:pt x="4448313" y="905565"/>
                  <a:pt x="4413775" y="899231"/>
                  <a:pt x="4386470" y="914400"/>
                </a:cubicBezTo>
                <a:cubicBezTo>
                  <a:pt x="4354310" y="932267"/>
                  <a:pt x="4349617" y="1047590"/>
                  <a:pt x="4346713" y="1060174"/>
                </a:cubicBezTo>
                <a:cubicBezTo>
                  <a:pt x="4337433" y="1100389"/>
                  <a:pt x="4309514" y="1166424"/>
                  <a:pt x="4293705" y="1205948"/>
                </a:cubicBezTo>
                <a:cubicBezTo>
                  <a:pt x="4302540" y="1276626"/>
                  <a:pt x="4304758" y="1348450"/>
                  <a:pt x="4320209" y="1417982"/>
                </a:cubicBezTo>
                <a:cubicBezTo>
                  <a:pt x="4322919" y="1430179"/>
                  <a:pt x="4339782" y="1434091"/>
                  <a:pt x="4346713" y="1444487"/>
                </a:cubicBezTo>
                <a:cubicBezTo>
                  <a:pt x="4357671" y="1460924"/>
                  <a:pt x="4364383" y="1479826"/>
                  <a:pt x="4373218" y="1497496"/>
                </a:cubicBezTo>
                <a:cubicBezTo>
                  <a:pt x="4386470" y="1563757"/>
                  <a:pt x="4396585" y="1630723"/>
                  <a:pt x="4412974" y="1696278"/>
                </a:cubicBezTo>
                <a:cubicBezTo>
                  <a:pt x="4421809" y="1731617"/>
                  <a:pt x="4405657" y="1788768"/>
                  <a:pt x="4439479" y="1802296"/>
                </a:cubicBezTo>
                <a:cubicBezTo>
                  <a:pt x="4461566" y="1811131"/>
                  <a:pt x="4483172" y="1821278"/>
                  <a:pt x="4505740" y="1828800"/>
                </a:cubicBezTo>
                <a:cubicBezTo>
                  <a:pt x="4561162" y="1847274"/>
                  <a:pt x="4550012" y="1834886"/>
                  <a:pt x="4598505" y="1855304"/>
                </a:cubicBezTo>
                <a:cubicBezTo>
                  <a:pt x="4669606" y="1885241"/>
                  <a:pt x="4739862" y="1917147"/>
                  <a:pt x="4810540" y="1948069"/>
                </a:cubicBezTo>
                <a:cubicBezTo>
                  <a:pt x="4757531" y="1952487"/>
                  <a:pt x="4701976" y="1944501"/>
                  <a:pt x="4651513" y="1961322"/>
                </a:cubicBezTo>
                <a:cubicBezTo>
                  <a:pt x="4626022" y="1969819"/>
                  <a:pt x="4704157" y="1974574"/>
                  <a:pt x="4731027" y="1974574"/>
                </a:cubicBezTo>
                <a:cubicBezTo>
                  <a:pt x="4749240" y="1974574"/>
                  <a:pt x="4766366" y="1965739"/>
                  <a:pt x="4784035" y="1961322"/>
                </a:cubicBezTo>
                <a:cubicBezTo>
                  <a:pt x="4864149" y="2121545"/>
                  <a:pt x="4762103" y="1922938"/>
                  <a:pt x="4837044" y="2054087"/>
                </a:cubicBezTo>
                <a:cubicBezTo>
                  <a:pt x="4846050" y="2069849"/>
                  <a:pt x="4872439" y="2132174"/>
                  <a:pt x="4890053" y="2146852"/>
                </a:cubicBezTo>
                <a:cubicBezTo>
                  <a:pt x="4905229" y="2159499"/>
                  <a:pt x="4925392" y="2164521"/>
                  <a:pt x="4943061" y="2173356"/>
                </a:cubicBezTo>
                <a:cubicBezTo>
                  <a:pt x="4956313" y="2191026"/>
                  <a:pt x="4962764" y="2217109"/>
                  <a:pt x="4982818" y="2226365"/>
                </a:cubicBezTo>
                <a:cubicBezTo>
                  <a:pt x="5065128" y="2264354"/>
                  <a:pt x="5361595" y="2264596"/>
                  <a:pt x="5393635" y="2266122"/>
                </a:cubicBezTo>
                <a:cubicBezTo>
                  <a:pt x="5433392" y="2261704"/>
                  <a:pt x="5472982" y="2250374"/>
                  <a:pt x="5512905" y="2252869"/>
                </a:cubicBezTo>
                <a:cubicBezTo>
                  <a:pt x="5597489" y="2258155"/>
                  <a:pt x="5610699" y="2292045"/>
                  <a:pt x="5685183" y="2319130"/>
                </a:cubicBezTo>
                <a:cubicBezTo>
                  <a:pt x="5706351" y="2326827"/>
                  <a:pt x="5729357" y="2327965"/>
                  <a:pt x="5751444" y="2332382"/>
                </a:cubicBezTo>
                <a:cubicBezTo>
                  <a:pt x="5760279" y="2345634"/>
                  <a:pt x="5770825" y="2357893"/>
                  <a:pt x="5777948" y="2372139"/>
                </a:cubicBezTo>
                <a:cubicBezTo>
                  <a:pt x="5784195" y="2384633"/>
                  <a:pt x="5777231" y="2411896"/>
                  <a:pt x="5791200" y="2411896"/>
                </a:cubicBezTo>
                <a:cubicBezTo>
                  <a:pt x="5816958" y="2411896"/>
                  <a:pt x="5857461" y="2372139"/>
                  <a:pt x="5857461" y="2372139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1D47B88-E243-46B7-8A37-3FCB91975BB7}"/>
              </a:ext>
            </a:extLst>
          </p:cNvPr>
          <p:cNvSpPr/>
          <p:nvPr/>
        </p:nvSpPr>
        <p:spPr>
          <a:xfrm>
            <a:off x="728870" y="2226365"/>
            <a:ext cx="2411895" cy="2227523"/>
          </a:xfrm>
          <a:custGeom>
            <a:avLst/>
            <a:gdLst>
              <a:gd name="connsiteX0" fmla="*/ 0 w 2411895"/>
              <a:gd name="connsiteY0" fmla="*/ 0 h 2227523"/>
              <a:gd name="connsiteX1" fmla="*/ 66260 w 2411895"/>
              <a:gd name="connsiteY1" fmla="*/ 212035 h 2227523"/>
              <a:gd name="connsiteX2" fmla="*/ 92765 w 2411895"/>
              <a:gd name="connsiteY2" fmla="*/ 251792 h 2227523"/>
              <a:gd name="connsiteX3" fmla="*/ 132521 w 2411895"/>
              <a:gd name="connsiteY3" fmla="*/ 318052 h 2227523"/>
              <a:gd name="connsiteX4" fmla="*/ 212034 w 2411895"/>
              <a:gd name="connsiteY4" fmla="*/ 384313 h 2227523"/>
              <a:gd name="connsiteX5" fmla="*/ 265043 w 2411895"/>
              <a:gd name="connsiteY5" fmla="*/ 437322 h 2227523"/>
              <a:gd name="connsiteX6" fmla="*/ 331304 w 2411895"/>
              <a:gd name="connsiteY6" fmla="*/ 530087 h 2227523"/>
              <a:gd name="connsiteX7" fmla="*/ 384313 w 2411895"/>
              <a:gd name="connsiteY7" fmla="*/ 636105 h 2227523"/>
              <a:gd name="connsiteX8" fmla="*/ 397565 w 2411895"/>
              <a:gd name="connsiteY8" fmla="*/ 702365 h 2227523"/>
              <a:gd name="connsiteX9" fmla="*/ 450573 w 2411895"/>
              <a:gd name="connsiteY9" fmla="*/ 795131 h 2227523"/>
              <a:gd name="connsiteX10" fmla="*/ 463826 w 2411895"/>
              <a:gd name="connsiteY10" fmla="*/ 834887 h 2227523"/>
              <a:gd name="connsiteX11" fmla="*/ 516834 w 2411895"/>
              <a:gd name="connsiteY11" fmla="*/ 914400 h 2227523"/>
              <a:gd name="connsiteX12" fmla="*/ 556591 w 2411895"/>
              <a:gd name="connsiteY12" fmla="*/ 980661 h 2227523"/>
              <a:gd name="connsiteX13" fmla="*/ 609600 w 2411895"/>
              <a:gd name="connsiteY13" fmla="*/ 1007165 h 2227523"/>
              <a:gd name="connsiteX14" fmla="*/ 715617 w 2411895"/>
              <a:gd name="connsiteY14" fmla="*/ 980661 h 2227523"/>
              <a:gd name="connsiteX15" fmla="*/ 808382 w 2411895"/>
              <a:gd name="connsiteY15" fmla="*/ 980661 h 2227523"/>
              <a:gd name="connsiteX16" fmla="*/ 808382 w 2411895"/>
              <a:gd name="connsiteY16" fmla="*/ 1205948 h 2227523"/>
              <a:gd name="connsiteX17" fmla="*/ 768626 w 2411895"/>
              <a:gd name="connsiteY17" fmla="*/ 1245705 h 2227523"/>
              <a:gd name="connsiteX18" fmla="*/ 715617 w 2411895"/>
              <a:gd name="connsiteY18" fmla="*/ 1325218 h 2227523"/>
              <a:gd name="connsiteX19" fmla="*/ 702365 w 2411895"/>
              <a:gd name="connsiteY19" fmla="*/ 1378226 h 2227523"/>
              <a:gd name="connsiteX20" fmla="*/ 715617 w 2411895"/>
              <a:gd name="connsiteY20" fmla="*/ 1563757 h 2227523"/>
              <a:gd name="connsiteX21" fmla="*/ 728869 w 2411895"/>
              <a:gd name="connsiteY21" fmla="*/ 1616765 h 2227523"/>
              <a:gd name="connsiteX22" fmla="*/ 795130 w 2411895"/>
              <a:gd name="connsiteY22" fmla="*/ 1749287 h 2227523"/>
              <a:gd name="connsiteX23" fmla="*/ 834887 w 2411895"/>
              <a:gd name="connsiteY23" fmla="*/ 1775792 h 2227523"/>
              <a:gd name="connsiteX24" fmla="*/ 848139 w 2411895"/>
              <a:gd name="connsiteY24" fmla="*/ 1828800 h 2227523"/>
              <a:gd name="connsiteX25" fmla="*/ 901147 w 2411895"/>
              <a:gd name="connsiteY25" fmla="*/ 1855305 h 2227523"/>
              <a:gd name="connsiteX26" fmla="*/ 954156 w 2411895"/>
              <a:gd name="connsiteY26" fmla="*/ 1895061 h 2227523"/>
              <a:gd name="connsiteX27" fmla="*/ 1020417 w 2411895"/>
              <a:gd name="connsiteY27" fmla="*/ 1934818 h 2227523"/>
              <a:gd name="connsiteX28" fmla="*/ 1073426 w 2411895"/>
              <a:gd name="connsiteY28" fmla="*/ 1974574 h 2227523"/>
              <a:gd name="connsiteX29" fmla="*/ 1152939 w 2411895"/>
              <a:gd name="connsiteY29" fmla="*/ 2027583 h 2227523"/>
              <a:gd name="connsiteX30" fmla="*/ 1219200 w 2411895"/>
              <a:gd name="connsiteY30" fmla="*/ 2146852 h 2227523"/>
              <a:gd name="connsiteX31" fmla="*/ 1272208 w 2411895"/>
              <a:gd name="connsiteY31" fmla="*/ 2160105 h 2227523"/>
              <a:gd name="connsiteX32" fmla="*/ 1351721 w 2411895"/>
              <a:gd name="connsiteY32" fmla="*/ 2173357 h 2227523"/>
              <a:gd name="connsiteX33" fmla="*/ 1378226 w 2411895"/>
              <a:gd name="connsiteY33" fmla="*/ 2213113 h 2227523"/>
              <a:gd name="connsiteX34" fmla="*/ 1630017 w 2411895"/>
              <a:gd name="connsiteY34" fmla="*/ 2213113 h 2227523"/>
              <a:gd name="connsiteX35" fmla="*/ 1683026 w 2411895"/>
              <a:gd name="connsiteY35" fmla="*/ 2054087 h 2227523"/>
              <a:gd name="connsiteX36" fmla="*/ 1722782 w 2411895"/>
              <a:gd name="connsiteY36" fmla="*/ 2027583 h 2227523"/>
              <a:gd name="connsiteX37" fmla="*/ 1815547 w 2411895"/>
              <a:gd name="connsiteY37" fmla="*/ 1987826 h 2227523"/>
              <a:gd name="connsiteX38" fmla="*/ 1895060 w 2411895"/>
              <a:gd name="connsiteY38" fmla="*/ 1948070 h 2227523"/>
              <a:gd name="connsiteX39" fmla="*/ 1987826 w 2411895"/>
              <a:gd name="connsiteY39" fmla="*/ 1974574 h 2227523"/>
              <a:gd name="connsiteX40" fmla="*/ 2040834 w 2411895"/>
              <a:gd name="connsiteY40" fmla="*/ 2014331 h 2227523"/>
              <a:gd name="connsiteX41" fmla="*/ 2133600 w 2411895"/>
              <a:gd name="connsiteY41" fmla="*/ 2027583 h 2227523"/>
              <a:gd name="connsiteX42" fmla="*/ 2213113 w 2411895"/>
              <a:gd name="connsiteY42" fmla="*/ 2067339 h 2227523"/>
              <a:gd name="connsiteX43" fmla="*/ 2226365 w 2411895"/>
              <a:gd name="connsiteY43" fmla="*/ 2107096 h 2227523"/>
              <a:gd name="connsiteX44" fmla="*/ 2279373 w 2411895"/>
              <a:gd name="connsiteY44" fmla="*/ 2173357 h 2227523"/>
              <a:gd name="connsiteX45" fmla="*/ 2319130 w 2411895"/>
              <a:gd name="connsiteY45" fmla="*/ 2186609 h 2227523"/>
              <a:gd name="connsiteX46" fmla="*/ 2372139 w 2411895"/>
              <a:gd name="connsiteY46" fmla="*/ 2213113 h 2227523"/>
              <a:gd name="connsiteX47" fmla="*/ 2411895 w 2411895"/>
              <a:gd name="connsiteY47" fmla="*/ 2226365 h 2227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411895" h="2227523">
                <a:moveTo>
                  <a:pt x="0" y="0"/>
                </a:moveTo>
                <a:cubicBezTo>
                  <a:pt x="17298" y="63427"/>
                  <a:pt x="34614" y="148743"/>
                  <a:pt x="66260" y="212035"/>
                </a:cubicBezTo>
                <a:cubicBezTo>
                  <a:pt x="73383" y="226281"/>
                  <a:pt x="84323" y="238286"/>
                  <a:pt x="92765" y="251792"/>
                </a:cubicBezTo>
                <a:cubicBezTo>
                  <a:pt x="106416" y="273634"/>
                  <a:pt x="117550" y="297092"/>
                  <a:pt x="132521" y="318052"/>
                </a:cubicBezTo>
                <a:cubicBezTo>
                  <a:pt x="151037" y="343974"/>
                  <a:pt x="190761" y="365699"/>
                  <a:pt x="212034" y="384313"/>
                </a:cubicBezTo>
                <a:cubicBezTo>
                  <a:pt x="230840" y="400768"/>
                  <a:pt x="248588" y="418516"/>
                  <a:pt x="265043" y="437322"/>
                </a:cubicBezTo>
                <a:cubicBezTo>
                  <a:pt x="274807" y="448481"/>
                  <a:pt x="321067" y="511319"/>
                  <a:pt x="331304" y="530087"/>
                </a:cubicBezTo>
                <a:cubicBezTo>
                  <a:pt x="350224" y="564773"/>
                  <a:pt x="384313" y="636105"/>
                  <a:pt x="384313" y="636105"/>
                </a:cubicBezTo>
                <a:cubicBezTo>
                  <a:pt x="388730" y="658192"/>
                  <a:pt x="390442" y="680997"/>
                  <a:pt x="397565" y="702365"/>
                </a:cubicBezTo>
                <a:cubicBezTo>
                  <a:pt x="420796" y="772058"/>
                  <a:pt x="421492" y="736970"/>
                  <a:pt x="450573" y="795131"/>
                </a:cubicBezTo>
                <a:cubicBezTo>
                  <a:pt x="456820" y="807625"/>
                  <a:pt x="457042" y="822676"/>
                  <a:pt x="463826" y="834887"/>
                </a:cubicBezTo>
                <a:cubicBezTo>
                  <a:pt x="479296" y="862732"/>
                  <a:pt x="500445" y="887085"/>
                  <a:pt x="516834" y="914400"/>
                </a:cubicBezTo>
                <a:cubicBezTo>
                  <a:pt x="530086" y="936487"/>
                  <a:pt x="538377" y="962448"/>
                  <a:pt x="556591" y="980661"/>
                </a:cubicBezTo>
                <a:cubicBezTo>
                  <a:pt x="570560" y="994630"/>
                  <a:pt x="591930" y="998330"/>
                  <a:pt x="609600" y="1007165"/>
                </a:cubicBezTo>
                <a:cubicBezTo>
                  <a:pt x="644939" y="998330"/>
                  <a:pt x="683036" y="996951"/>
                  <a:pt x="715617" y="980661"/>
                </a:cubicBezTo>
                <a:cubicBezTo>
                  <a:pt x="793493" y="941723"/>
                  <a:pt x="668490" y="896727"/>
                  <a:pt x="808382" y="980661"/>
                </a:cubicBezTo>
                <a:cubicBezTo>
                  <a:pt x="836923" y="1066287"/>
                  <a:pt x="841789" y="1063966"/>
                  <a:pt x="808382" y="1205948"/>
                </a:cubicBezTo>
                <a:cubicBezTo>
                  <a:pt x="804090" y="1224191"/>
                  <a:pt x="781878" y="1232453"/>
                  <a:pt x="768626" y="1245705"/>
                </a:cubicBezTo>
                <a:cubicBezTo>
                  <a:pt x="727245" y="1369838"/>
                  <a:pt x="795036" y="1186233"/>
                  <a:pt x="715617" y="1325218"/>
                </a:cubicBezTo>
                <a:cubicBezTo>
                  <a:pt x="706581" y="1341031"/>
                  <a:pt x="706782" y="1360557"/>
                  <a:pt x="702365" y="1378226"/>
                </a:cubicBezTo>
                <a:cubicBezTo>
                  <a:pt x="706782" y="1440070"/>
                  <a:pt x="708770" y="1502135"/>
                  <a:pt x="715617" y="1563757"/>
                </a:cubicBezTo>
                <a:cubicBezTo>
                  <a:pt x="717628" y="1581859"/>
                  <a:pt x="723866" y="1599253"/>
                  <a:pt x="728869" y="1616765"/>
                </a:cubicBezTo>
                <a:cubicBezTo>
                  <a:pt x="742919" y="1665939"/>
                  <a:pt x="761869" y="1706523"/>
                  <a:pt x="795130" y="1749287"/>
                </a:cubicBezTo>
                <a:cubicBezTo>
                  <a:pt x="804908" y="1761859"/>
                  <a:pt x="821635" y="1766957"/>
                  <a:pt x="834887" y="1775792"/>
                </a:cubicBezTo>
                <a:cubicBezTo>
                  <a:pt x="839304" y="1793461"/>
                  <a:pt x="836479" y="1814808"/>
                  <a:pt x="848139" y="1828800"/>
                </a:cubicBezTo>
                <a:cubicBezTo>
                  <a:pt x="860786" y="1843976"/>
                  <a:pt x="884395" y="1844835"/>
                  <a:pt x="901147" y="1855305"/>
                </a:cubicBezTo>
                <a:cubicBezTo>
                  <a:pt x="919877" y="1867011"/>
                  <a:pt x="935779" y="1882809"/>
                  <a:pt x="954156" y="1895061"/>
                </a:cubicBezTo>
                <a:cubicBezTo>
                  <a:pt x="975588" y="1909349"/>
                  <a:pt x="998985" y="1920530"/>
                  <a:pt x="1020417" y="1934818"/>
                </a:cubicBezTo>
                <a:cubicBezTo>
                  <a:pt x="1038794" y="1947070"/>
                  <a:pt x="1055332" y="1961908"/>
                  <a:pt x="1073426" y="1974574"/>
                </a:cubicBezTo>
                <a:cubicBezTo>
                  <a:pt x="1099522" y="1992841"/>
                  <a:pt x="1126435" y="2009913"/>
                  <a:pt x="1152939" y="2027583"/>
                </a:cubicBezTo>
                <a:cubicBezTo>
                  <a:pt x="1167474" y="2063921"/>
                  <a:pt x="1183899" y="2121637"/>
                  <a:pt x="1219200" y="2146852"/>
                </a:cubicBezTo>
                <a:cubicBezTo>
                  <a:pt x="1234021" y="2157438"/>
                  <a:pt x="1254348" y="2156533"/>
                  <a:pt x="1272208" y="2160105"/>
                </a:cubicBezTo>
                <a:cubicBezTo>
                  <a:pt x="1298556" y="2165375"/>
                  <a:pt x="1325217" y="2168940"/>
                  <a:pt x="1351721" y="2173357"/>
                </a:cubicBezTo>
                <a:cubicBezTo>
                  <a:pt x="1360556" y="2186609"/>
                  <a:pt x="1363116" y="2208076"/>
                  <a:pt x="1378226" y="2213113"/>
                </a:cubicBezTo>
                <a:cubicBezTo>
                  <a:pt x="1460080" y="2240397"/>
                  <a:pt x="1548143" y="2222210"/>
                  <a:pt x="1630017" y="2213113"/>
                </a:cubicBezTo>
                <a:cubicBezTo>
                  <a:pt x="1723695" y="2119435"/>
                  <a:pt x="1612983" y="2246704"/>
                  <a:pt x="1683026" y="2054087"/>
                </a:cubicBezTo>
                <a:cubicBezTo>
                  <a:pt x="1688469" y="2039119"/>
                  <a:pt x="1708954" y="2035485"/>
                  <a:pt x="1722782" y="2027583"/>
                </a:cubicBezTo>
                <a:cubicBezTo>
                  <a:pt x="1915796" y="1917288"/>
                  <a:pt x="1666887" y="2062155"/>
                  <a:pt x="1815547" y="1987826"/>
                </a:cubicBezTo>
                <a:cubicBezTo>
                  <a:pt x="1918305" y="1936447"/>
                  <a:pt x="1795133" y="1981379"/>
                  <a:pt x="1895060" y="1948070"/>
                </a:cubicBezTo>
                <a:cubicBezTo>
                  <a:pt x="1925982" y="1956905"/>
                  <a:pt x="1958549" y="1961266"/>
                  <a:pt x="1987826" y="1974574"/>
                </a:cubicBezTo>
                <a:cubicBezTo>
                  <a:pt x="2007933" y="1983714"/>
                  <a:pt x="2020077" y="2006783"/>
                  <a:pt x="2040834" y="2014331"/>
                </a:cubicBezTo>
                <a:cubicBezTo>
                  <a:pt x="2070189" y="2025006"/>
                  <a:pt x="2102678" y="2023166"/>
                  <a:pt x="2133600" y="2027583"/>
                </a:cubicBezTo>
                <a:cubicBezTo>
                  <a:pt x="2159789" y="2036313"/>
                  <a:pt x="2194430" y="2043986"/>
                  <a:pt x="2213113" y="2067339"/>
                </a:cubicBezTo>
                <a:cubicBezTo>
                  <a:pt x="2221839" y="2078247"/>
                  <a:pt x="2218961" y="2095250"/>
                  <a:pt x="2226365" y="2107096"/>
                </a:cubicBezTo>
                <a:cubicBezTo>
                  <a:pt x="2241356" y="2131082"/>
                  <a:pt x="2257897" y="2154949"/>
                  <a:pt x="2279373" y="2173357"/>
                </a:cubicBezTo>
                <a:cubicBezTo>
                  <a:pt x="2289979" y="2182448"/>
                  <a:pt x="2306290" y="2181106"/>
                  <a:pt x="2319130" y="2186609"/>
                </a:cubicBezTo>
                <a:cubicBezTo>
                  <a:pt x="2337288" y="2194391"/>
                  <a:pt x="2353981" y="2205331"/>
                  <a:pt x="2372139" y="2213113"/>
                </a:cubicBezTo>
                <a:cubicBezTo>
                  <a:pt x="2384978" y="2218616"/>
                  <a:pt x="2411895" y="2226365"/>
                  <a:pt x="2411895" y="2226365"/>
                </a:cubicBezTo>
              </a:path>
            </a:pathLst>
          </a:cu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BE6AC8-4C5E-47B5-981F-71DF41E68BEC}"/>
              </a:ext>
            </a:extLst>
          </p:cNvPr>
          <p:cNvSpPr/>
          <p:nvPr/>
        </p:nvSpPr>
        <p:spPr>
          <a:xfrm>
            <a:off x="5579086" y="3352412"/>
            <a:ext cx="1033828" cy="941024"/>
          </a:xfrm>
          <a:custGeom>
            <a:avLst/>
            <a:gdLst>
              <a:gd name="connsiteX0" fmla="*/ 1033828 w 1033828"/>
              <a:gd name="connsiteY0" fmla="*/ 0 h 941024"/>
              <a:gd name="connsiteX1" fmla="*/ 861550 w 1033828"/>
              <a:gd name="connsiteY1" fmla="*/ 39757 h 941024"/>
              <a:gd name="connsiteX2" fmla="*/ 821793 w 1033828"/>
              <a:gd name="connsiteY2" fmla="*/ 53009 h 941024"/>
              <a:gd name="connsiteX3" fmla="*/ 689271 w 1033828"/>
              <a:gd name="connsiteY3" fmla="*/ 119270 h 941024"/>
              <a:gd name="connsiteX4" fmla="*/ 649515 w 1033828"/>
              <a:gd name="connsiteY4" fmla="*/ 145774 h 941024"/>
              <a:gd name="connsiteX5" fmla="*/ 596506 w 1033828"/>
              <a:gd name="connsiteY5" fmla="*/ 198783 h 941024"/>
              <a:gd name="connsiteX6" fmla="*/ 543498 w 1033828"/>
              <a:gd name="connsiteY6" fmla="*/ 212035 h 941024"/>
              <a:gd name="connsiteX7" fmla="*/ 477237 w 1033828"/>
              <a:gd name="connsiteY7" fmla="*/ 556592 h 941024"/>
              <a:gd name="connsiteX8" fmla="*/ 437480 w 1033828"/>
              <a:gd name="connsiteY8" fmla="*/ 569844 h 941024"/>
              <a:gd name="connsiteX9" fmla="*/ 331463 w 1033828"/>
              <a:gd name="connsiteY9" fmla="*/ 583096 h 941024"/>
              <a:gd name="connsiteX10" fmla="*/ 304958 w 1033828"/>
              <a:gd name="connsiteY10" fmla="*/ 609600 h 941024"/>
              <a:gd name="connsiteX11" fmla="*/ 225445 w 1033828"/>
              <a:gd name="connsiteY11" fmla="*/ 636105 h 941024"/>
              <a:gd name="connsiteX12" fmla="*/ 119428 w 1033828"/>
              <a:gd name="connsiteY12" fmla="*/ 675861 h 941024"/>
              <a:gd name="connsiteX13" fmla="*/ 106176 w 1033828"/>
              <a:gd name="connsiteY13" fmla="*/ 715618 h 941024"/>
              <a:gd name="connsiteX14" fmla="*/ 92924 w 1033828"/>
              <a:gd name="connsiteY14" fmla="*/ 768626 h 941024"/>
              <a:gd name="connsiteX15" fmla="*/ 26663 w 1033828"/>
              <a:gd name="connsiteY15" fmla="*/ 834887 h 941024"/>
              <a:gd name="connsiteX16" fmla="*/ 13411 w 1033828"/>
              <a:gd name="connsiteY16" fmla="*/ 874644 h 941024"/>
              <a:gd name="connsiteX17" fmla="*/ 158 w 1033828"/>
              <a:gd name="connsiteY17" fmla="*/ 901148 h 94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3828" h="941024">
                <a:moveTo>
                  <a:pt x="1033828" y="0"/>
                </a:moveTo>
                <a:cubicBezTo>
                  <a:pt x="956550" y="15455"/>
                  <a:pt x="949470" y="15779"/>
                  <a:pt x="861550" y="39757"/>
                </a:cubicBezTo>
                <a:cubicBezTo>
                  <a:pt x="848073" y="43433"/>
                  <a:pt x="834476" y="47155"/>
                  <a:pt x="821793" y="53009"/>
                </a:cubicBezTo>
                <a:cubicBezTo>
                  <a:pt x="776951" y="73705"/>
                  <a:pt x="730364" y="91874"/>
                  <a:pt x="689271" y="119270"/>
                </a:cubicBezTo>
                <a:cubicBezTo>
                  <a:pt x="676019" y="128105"/>
                  <a:pt x="661608" y="135409"/>
                  <a:pt x="649515" y="145774"/>
                </a:cubicBezTo>
                <a:cubicBezTo>
                  <a:pt x="630542" y="162036"/>
                  <a:pt x="617696" y="185539"/>
                  <a:pt x="596506" y="198783"/>
                </a:cubicBezTo>
                <a:cubicBezTo>
                  <a:pt x="581061" y="208436"/>
                  <a:pt x="561167" y="207618"/>
                  <a:pt x="543498" y="212035"/>
                </a:cubicBezTo>
                <a:cubicBezTo>
                  <a:pt x="432551" y="359964"/>
                  <a:pt x="561586" y="168588"/>
                  <a:pt x="477237" y="556592"/>
                </a:cubicBezTo>
                <a:cubicBezTo>
                  <a:pt x="474270" y="570242"/>
                  <a:pt x="451224" y="567345"/>
                  <a:pt x="437480" y="569844"/>
                </a:cubicBezTo>
                <a:cubicBezTo>
                  <a:pt x="402440" y="576215"/>
                  <a:pt x="366802" y="578679"/>
                  <a:pt x="331463" y="583096"/>
                </a:cubicBezTo>
                <a:cubicBezTo>
                  <a:pt x="322628" y="591931"/>
                  <a:pt x="316133" y="604012"/>
                  <a:pt x="304958" y="609600"/>
                </a:cubicBezTo>
                <a:cubicBezTo>
                  <a:pt x="279969" y="622094"/>
                  <a:pt x="251949" y="627270"/>
                  <a:pt x="225445" y="636105"/>
                </a:cubicBezTo>
                <a:cubicBezTo>
                  <a:pt x="163116" y="656882"/>
                  <a:pt x="198668" y="644166"/>
                  <a:pt x="119428" y="675861"/>
                </a:cubicBezTo>
                <a:cubicBezTo>
                  <a:pt x="115011" y="689113"/>
                  <a:pt x="110014" y="702186"/>
                  <a:pt x="106176" y="715618"/>
                </a:cubicBezTo>
                <a:cubicBezTo>
                  <a:pt x="101173" y="733130"/>
                  <a:pt x="103027" y="753472"/>
                  <a:pt x="92924" y="768626"/>
                </a:cubicBezTo>
                <a:cubicBezTo>
                  <a:pt x="75597" y="794616"/>
                  <a:pt x="48750" y="812800"/>
                  <a:pt x="26663" y="834887"/>
                </a:cubicBezTo>
                <a:cubicBezTo>
                  <a:pt x="22246" y="848139"/>
                  <a:pt x="16799" y="861092"/>
                  <a:pt x="13411" y="874644"/>
                </a:cubicBezTo>
                <a:cubicBezTo>
                  <a:pt x="-2441" y="938051"/>
                  <a:pt x="158" y="972754"/>
                  <a:pt x="158" y="901148"/>
                </a:cubicBezTo>
              </a:path>
            </a:pathLst>
          </a:custGeom>
          <a:ln w="762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D9FC36C-6B6B-417C-82A3-950596C55EE6}"/>
              </a:ext>
            </a:extLst>
          </p:cNvPr>
          <p:cNvSpPr/>
          <p:nvPr/>
        </p:nvSpPr>
        <p:spPr>
          <a:xfrm>
            <a:off x="3024109" y="3170598"/>
            <a:ext cx="2610288" cy="1723492"/>
          </a:xfrm>
          <a:custGeom>
            <a:avLst/>
            <a:gdLst>
              <a:gd name="connsiteX0" fmla="*/ 0 w 2610288"/>
              <a:gd name="connsiteY0" fmla="*/ 1219231 h 1723492"/>
              <a:gd name="connsiteX1" fmla="*/ 238539 w 2610288"/>
              <a:gd name="connsiteY1" fmla="*/ 1219231 h 1723492"/>
              <a:gd name="connsiteX2" fmla="*/ 304800 w 2610288"/>
              <a:gd name="connsiteY2" fmla="*/ 1192727 h 1723492"/>
              <a:gd name="connsiteX3" fmla="*/ 371061 w 2610288"/>
              <a:gd name="connsiteY3" fmla="*/ 1232483 h 1723492"/>
              <a:gd name="connsiteX4" fmla="*/ 437322 w 2610288"/>
              <a:gd name="connsiteY4" fmla="*/ 1285492 h 1723492"/>
              <a:gd name="connsiteX5" fmla="*/ 543339 w 2610288"/>
              <a:gd name="connsiteY5" fmla="*/ 1298744 h 1723492"/>
              <a:gd name="connsiteX6" fmla="*/ 569843 w 2610288"/>
              <a:gd name="connsiteY6" fmla="*/ 1351753 h 1723492"/>
              <a:gd name="connsiteX7" fmla="*/ 636104 w 2610288"/>
              <a:gd name="connsiteY7" fmla="*/ 1418014 h 1723492"/>
              <a:gd name="connsiteX8" fmla="*/ 728869 w 2610288"/>
              <a:gd name="connsiteY8" fmla="*/ 1484275 h 1723492"/>
              <a:gd name="connsiteX9" fmla="*/ 755374 w 2610288"/>
              <a:gd name="connsiteY9" fmla="*/ 1524031 h 1723492"/>
              <a:gd name="connsiteX10" fmla="*/ 861391 w 2610288"/>
              <a:gd name="connsiteY10" fmla="*/ 1563788 h 1723492"/>
              <a:gd name="connsiteX11" fmla="*/ 993913 w 2610288"/>
              <a:gd name="connsiteY11" fmla="*/ 1630049 h 1723492"/>
              <a:gd name="connsiteX12" fmla="*/ 1020417 w 2610288"/>
              <a:gd name="connsiteY12" fmla="*/ 1696309 h 1723492"/>
              <a:gd name="connsiteX13" fmla="*/ 1046922 w 2610288"/>
              <a:gd name="connsiteY13" fmla="*/ 1722814 h 1723492"/>
              <a:gd name="connsiteX14" fmla="*/ 1086678 w 2610288"/>
              <a:gd name="connsiteY14" fmla="*/ 1669805 h 1723492"/>
              <a:gd name="connsiteX15" fmla="*/ 1099930 w 2610288"/>
              <a:gd name="connsiteY15" fmla="*/ 1616796 h 1723492"/>
              <a:gd name="connsiteX16" fmla="*/ 1219200 w 2610288"/>
              <a:gd name="connsiteY16" fmla="*/ 1563788 h 1723492"/>
              <a:gd name="connsiteX17" fmla="*/ 1245704 w 2610288"/>
              <a:gd name="connsiteY17" fmla="*/ 1510779 h 1723492"/>
              <a:gd name="connsiteX18" fmla="*/ 1179443 w 2610288"/>
              <a:gd name="connsiteY18" fmla="*/ 1404762 h 1723492"/>
              <a:gd name="connsiteX19" fmla="*/ 1099930 w 2610288"/>
              <a:gd name="connsiteY19" fmla="*/ 1285492 h 1723492"/>
              <a:gd name="connsiteX20" fmla="*/ 1073426 w 2610288"/>
              <a:gd name="connsiteY20" fmla="*/ 1232483 h 1723492"/>
              <a:gd name="connsiteX21" fmla="*/ 1046922 w 2610288"/>
              <a:gd name="connsiteY21" fmla="*/ 1152970 h 1723492"/>
              <a:gd name="connsiteX22" fmla="*/ 1033669 w 2610288"/>
              <a:gd name="connsiteY22" fmla="*/ 1099962 h 1723492"/>
              <a:gd name="connsiteX23" fmla="*/ 1007165 w 2610288"/>
              <a:gd name="connsiteY23" fmla="*/ 1046953 h 1723492"/>
              <a:gd name="connsiteX24" fmla="*/ 967409 w 2610288"/>
              <a:gd name="connsiteY24" fmla="*/ 901179 h 1723492"/>
              <a:gd name="connsiteX25" fmla="*/ 861391 w 2610288"/>
              <a:gd name="connsiteY25" fmla="*/ 834918 h 1723492"/>
              <a:gd name="connsiteX26" fmla="*/ 755374 w 2610288"/>
              <a:gd name="connsiteY26" fmla="*/ 781909 h 1723492"/>
              <a:gd name="connsiteX27" fmla="*/ 728869 w 2610288"/>
              <a:gd name="connsiteY27" fmla="*/ 755405 h 1723492"/>
              <a:gd name="connsiteX28" fmla="*/ 715617 w 2610288"/>
              <a:gd name="connsiteY28" fmla="*/ 689144 h 1723492"/>
              <a:gd name="connsiteX29" fmla="*/ 689113 w 2610288"/>
              <a:gd name="connsiteY29" fmla="*/ 649388 h 1723492"/>
              <a:gd name="connsiteX30" fmla="*/ 768626 w 2610288"/>
              <a:gd name="connsiteY30" fmla="*/ 609631 h 1723492"/>
              <a:gd name="connsiteX31" fmla="*/ 742122 w 2610288"/>
              <a:gd name="connsiteY31" fmla="*/ 530118 h 1723492"/>
              <a:gd name="connsiteX32" fmla="*/ 715617 w 2610288"/>
              <a:gd name="connsiteY32" fmla="*/ 503614 h 1723492"/>
              <a:gd name="connsiteX33" fmla="*/ 742122 w 2610288"/>
              <a:gd name="connsiteY33" fmla="*/ 437353 h 1723492"/>
              <a:gd name="connsiteX34" fmla="*/ 755374 w 2610288"/>
              <a:gd name="connsiteY34" fmla="*/ 371092 h 1723492"/>
              <a:gd name="connsiteX35" fmla="*/ 728869 w 2610288"/>
              <a:gd name="connsiteY35" fmla="*/ 344588 h 1723492"/>
              <a:gd name="connsiteX36" fmla="*/ 715617 w 2610288"/>
              <a:gd name="connsiteY36" fmla="*/ 291579 h 1723492"/>
              <a:gd name="connsiteX37" fmla="*/ 702365 w 2610288"/>
              <a:gd name="connsiteY37" fmla="*/ 172309 h 1723492"/>
              <a:gd name="connsiteX38" fmla="*/ 689113 w 2610288"/>
              <a:gd name="connsiteY38" fmla="*/ 132553 h 1723492"/>
              <a:gd name="connsiteX39" fmla="*/ 861391 w 2610288"/>
              <a:gd name="connsiteY39" fmla="*/ 66292 h 1723492"/>
              <a:gd name="connsiteX40" fmla="*/ 887896 w 2610288"/>
              <a:gd name="connsiteY40" fmla="*/ 31 h 1723492"/>
              <a:gd name="connsiteX41" fmla="*/ 1086678 w 2610288"/>
              <a:gd name="connsiteY41" fmla="*/ 79544 h 1723492"/>
              <a:gd name="connsiteX42" fmla="*/ 1192696 w 2610288"/>
              <a:gd name="connsiteY42" fmla="*/ 185562 h 1723492"/>
              <a:gd name="connsiteX43" fmla="*/ 1258956 w 2610288"/>
              <a:gd name="connsiteY43" fmla="*/ 265075 h 1723492"/>
              <a:gd name="connsiteX44" fmla="*/ 1338469 w 2610288"/>
              <a:gd name="connsiteY44" fmla="*/ 344588 h 1723492"/>
              <a:gd name="connsiteX45" fmla="*/ 1351722 w 2610288"/>
              <a:gd name="connsiteY45" fmla="*/ 384344 h 1723492"/>
              <a:gd name="connsiteX46" fmla="*/ 1497496 w 2610288"/>
              <a:gd name="connsiteY46" fmla="*/ 437353 h 1723492"/>
              <a:gd name="connsiteX47" fmla="*/ 1616765 w 2610288"/>
              <a:gd name="connsiteY47" fmla="*/ 596379 h 1723492"/>
              <a:gd name="connsiteX48" fmla="*/ 1656522 w 2610288"/>
              <a:gd name="connsiteY48" fmla="*/ 503614 h 1723492"/>
              <a:gd name="connsiteX49" fmla="*/ 1709530 w 2610288"/>
              <a:gd name="connsiteY49" fmla="*/ 477109 h 1723492"/>
              <a:gd name="connsiteX50" fmla="*/ 1736035 w 2610288"/>
              <a:gd name="connsiteY50" fmla="*/ 450605 h 1723492"/>
              <a:gd name="connsiteX51" fmla="*/ 1881809 w 2610288"/>
              <a:gd name="connsiteY51" fmla="*/ 490362 h 1723492"/>
              <a:gd name="connsiteX52" fmla="*/ 1895061 w 2610288"/>
              <a:gd name="connsiteY52" fmla="*/ 503614 h 1723492"/>
              <a:gd name="connsiteX53" fmla="*/ 1855304 w 2610288"/>
              <a:gd name="connsiteY53" fmla="*/ 556622 h 1723492"/>
              <a:gd name="connsiteX54" fmla="*/ 1881809 w 2610288"/>
              <a:gd name="connsiteY54" fmla="*/ 596379 h 1723492"/>
              <a:gd name="connsiteX55" fmla="*/ 1921565 w 2610288"/>
              <a:gd name="connsiteY55" fmla="*/ 609631 h 1723492"/>
              <a:gd name="connsiteX56" fmla="*/ 2027582 w 2610288"/>
              <a:gd name="connsiteY56" fmla="*/ 649388 h 1723492"/>
              <a:gd name="connsiteX57" fmla="*/ 2054087 w 2610288"/>
              <a:gd name="connsiteY57" fmla="*/ 715649 h 1723492"/>
              <a:gd name="connsiteX58" fmla="*/ 2120348 w 2610288"/>
              <a:gd name="connsiteY58" fmla="*/ 768657 h 1723492"/>
              <a:gd name="connsiteX59" fmla="*/ 2173356 w 2610288"/>
              <a:gd name="connsiteY59" fmla="*/ 848170 h 1723492"/>
              <a:gd name="connsiteX60" fmla="*/ 2186609 w 2610288"/>
              <a:gd name="connsiteY60" fmla="*/ 927683 h 1723492"/>
              <a:gd name="connsiteX61" fmla="*/ 2292626 w 2610288"/>
              <a:gd name="connsiteY61" fmla="*/ 914431 h 1723492"/>
              <a:gd name="connsiteX62" fmla="*/ 2358887 w 2610288"/>
              <a:gd name="connsiteY62" fmla="*/ 927683 h 1723492"/>
              <a:gd name="connsiteX63" fmla="*/ 2345635 w 2610288"/>
              <a:gd name="connsiteY63" fmla="*/ 993944 h 1723492"/>
              <a:gd name="connsiteX64" fmla="*/ 2425148 w 2610288"/>
              <a:gd name="connsiteY64" fmla="*/ 1007196 h 1723492"/>
              <a:gd name="connsiteX65" fmla="*/ 2464904 w 2610288"/>
              <a:gd name="connsiteY65" fmla="*/ 980692 h 1723492"/>
              <a:gd name="connsiteX66" fmla="*/ 2544417 w 2610288"/>
              <a:gd name="connsiteY66" fmla="*/ 1007196 h 1723492"/>
              <a:gd name="connsiteX67" fmla="*/ 2464904 w 2610288"/>
              <a:gd name="connsiteY67" fmla="*/ 1007196 h 1723492"/>
              <a:gd name="connsiteX68" fmla="*/ 2504661 w 2610288"/>
              <a:gd name="connsiteY68" fmla="*/ 940935 h 1723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610288" h="1723492">
                <a:moveTo>
                  <a:pt x="0" y="1219231"/>
                </a:moveTo>
                <a:cubicBezTo>
                  <a:pt x="282064" y="1279674"/>
                  <a:pt x="108763" y="1291329"/>
                  <a:pt x="238539" y="1219231"/>
                </a:cubicBezTo>
                <a:cubicBezTo>
                  <a:pt x="259334" y="1207678"/>
                  <a:pt x="282713" y="1201562"/>
                  <a:pt x="304800" y="1192727"/>
                </a:cubicBezTo>
                <a:cubicBezTo>
                  <a:pt x="326887" y="1205979"/>
                  <a:pt x="354100" y="1213098"/>
                  <a:pt x="371061" y="1232483"/>
                </a:cubicBezTo>
                <a:cubicBezTo>
                  <a:pt x="431890" y="1302002"/>
                  <a:pt x="357887" y="1311970"/>
                  <a:pt x="437322" y="1285492"/>
                </a:cubicBezTo>
                <a:cubicBezTo>
                  <a:pt x="472661" y="1289909"/>
                  <a:pt x="511485" y="1282817"/>
                  <a:pt x="543339" y="1298744"/>
                </a:cubicBezTo>
                <a:cubicBezTo>
                  <a:pt x="561009" y="1307579"/>
                  <a:pt x="557715" y="1336159"/>
                  <a:pt x="569843" y="1351753"/>
                </a:cubicBezTo>
                <a:cubicBezTo>
                  <a:pt x="589020" y="1376409"/>
                  <a:pt x="610114" y="1400688"/>
                  <a:pt x="636104" y="1418014"/>
                </a:cubicBezTo>
                <a:cubicBezTo>
                  <a:pt x="658683" y="1433066"/>
                  <a:pt x="712425" y="1467831"/>
                  <a:pt x="728869" y="1484275"/>
                </a:cubicBezTo>
                <a:cubicBezTo>
                  <a:pt x="740131" y="1495537"/>
                  <a:pt x="742413" y="1514774"/>
                  <a:pt x="755374" y="1524031"/>
                </a:cubicBezTo>
                <a:cubicBezTo>
                  <a:pt x="800938" y="1556576"/>
                  <a:pt x="818837" y="1542511"/>
                  <a:pt x="861391" y="1563788"/>
                </a:cubicBezTo>
                <a:cubicBezTo>
                  <a:pt x="1034702" y="1650444"/>
                  <a:pt x="823710" y="1561966"/>
                  <a:pt x="993913" y="1630049"/>
                </a:cubicBezTo>
                <a:cubicBezTo>
                  <a:pt x="1002748" y="1652136"/>
                  <a:pt x="1008615" y="1675655"/>
                  <a:pt x="1020417" y="1696309"/>
                </a:cubicBezTo>
                <a:cubicBezTo>
                  <a:pt x="1026616" y="1707157"/>
                  <a:pt x="1035321" y="1727454"/>
                  <a:pt x="1046922" y="1722814"/>
                </a:cubicBezTo>
                <a:cubicBezTo>
                  <a:pt x="1067429" y="1714611"/>
                  <a:pt x="1073426" y="1687475"/>
                  <a:pt x="1086678" y="1669805"/>
                </a:cubicBezTo>
                <a:cubicBezTo>
                  <a:pt x="1091095" y="1652135"/>
                  <a:pt x="1090894" y="1632610"/>
                  <a:pt x="1099930" y="1616796"/>
                </a:cubicBezTo>
                <a:cubicBezTo>
                  <a:pt x="1130854" y="1562679"/>
                  <a:pt x="1161105" y="1573470"/>
                  <a:pt x="1219200" y="1563788"/>
                </a:cubicBezTo>
                <a:cubicBezTo>
                  <a:pt x="1228035" y="1546118"/>
                  <a:pt x="1245704" y="1530534"/>
                  <a:pt x="1245704" y="1510779"/>
                </a:cubicBezTo>
                <a:cubicBezTo>
                  <a:pt x="1245704" y="1437183"/>
                  <a:pt x="1224465" y="1434776"/>
                  <a:pt x="1179443" y="1404762"/>
                </a:cubicBezTo>
                <a:cubicBezTo>
                  <a:pt x="1136759" y="1347849"/>
                  <a:pt x="1136442" y="1351214"/>
                  <a:pt x="1099930" y="1285492"/>
                </a:cubicBezTo>
                <a:cubicBezTo>
                  <a:pt x="1090336" y="1268223"/>
                  <a:pt x="1080763" y="1250825"/>
                  <a:pt x="1073426" y="1232483"/>
                </a:cubicBezTo>
                <a:cubicBezTo>
                  <a:pt x="1063050" y="1206543"/>
                  <a:pt x="1053698" y="1180074"/>
                  <a:pt x="1046922" y="1152970"/>
                </a:cubicBezTo>
                <a:cubicBezTo>
                  <a:pt x="1042504" y="1135301"/>
                  <a:pt x="1040064" y="1117016"/>
                  <a:pt x="1033669" y="1099962"/>
                </a:cubicBezTo>
                <a:cubicBezTo>
                  <a:pt x="1026732" y="1081465"/>
                  <a:pt x="1013412" y="1065694"/>
                  <a:pt x="1007165" y="1046953"/>
                </a:cubicBezTo>
                <a:cubicBezTo>
                  <a:pt x="991238" y="999172"/>
                  <a:pt x="986114" y="947943"/>
                  <a:pt x="967409" y="901179"/>
                </a:cubicBezTo>
                <a:cubicBezTo>
                  <a:pt x="938469" y="828829"/>
                  <a:pt x="924497" y="853849"/>
                  <a:pt x="861391" y="834918"/>
                </a:cubicBezTo>
                <a:cubicBezTo>
                  <a:pt x="820265" y="822580"/>
                  <a:pt x="788193" y="808165"/>
                  <a:pt x="755374" y="781909"/>
                </a:cubicBezTo>
                <a:cubicBezTo>
                  <a:pt x="745618" y="774104"/>
                  <a:pt x="737704" y="764240"/>
                  <a:pt x="728869" y="755405"/>
                </a:cubicBezTo>
                <a:cubicBezTo>
                  <a:pt x="724452" y="733318"/>
                  <a:pt x="723526" y="710234"/>
                  <a:pt x="715617" y="689144"/>
                </a:cubicBezTo>
                <a:cubicBezTo>
                  <a:pt x="710025" y="674231"/>
                  <a:pt x="689113" y="665315"/>
                  <a:pt x="689113" y="649388"/>
                </a:cubicBezTo>
                <a:cubicBezTo>
                  <a:pt x="689113" y="619849"/>
                  <a:pt x="760905" y="611561"/>
                  <a:pt x="768626" y="609631"/>
                </a:cubicBezTo>
                <a:cubicBezTo>
                  <a:pt x="759791" y="583127"/>
                  <a:pt x="754616" y="555106"/>
                  <a:pt x="742122" y="530118"/>
                </a:cubicBezTo>
                <a:cubicBezTo>
                  <a:pt x="736534" y="518943"/>
                  <a:pt x="715617" y="516108"/>
                  <a:pt x="715617" y="503614"/>
                </a:cubicBezTo>
                <a:cubicBezTo>
                  <a:pt x="715617" y="479825"/>
                  <a:pt x="733287" y="459440"/>
                  <a:pt x="742122" y="437353"/>
                </a:cubicBezTo>
                <a:cubicBezTo>
                  <a:pt x="746539" y="415266"/>
                  <a:pt x="758560" y="393390"/>
                  <a:pt x="755374" y="371092"/>
                </a:cubicBezTo>
                <a:cubicBezTo>
                  <a:pt x="753607" y="358723"/>
                  <a:pt x="734457" y="355763"/>
                  <a:pt x="728869" y="344588"/>
                </a:cubicBezTo>
                <a:cubicBezTo>
                  <a:pt x="720724" y="328297"/>
                  <a:pt x="720034" y="309249"/>
                  <a:pt x="715617" y="291579"/>
                </a:cubicBezTo>
                <a:cubicBezTo>
                  <a:pt x="748049" y="194286"/>
                  <a:pt x="761877" y="231821"/>
                  <a:pt x="702365" y="172309"/>
                </a:cubicBezTo>
                <a:cubicBezTo>
                  <a:pt x="697948" y="159057"/>
                  <a:pt x="678087" y="141129"/>
                  <a:pt x="689113" y="132553"/>
                </a:cubicBezTo>
                <a:cubicBezTo>
                  <a:pt x="710937" y="115579"/>
                  <a:pt x="812809" y="82486"/>
                  <a:pt x="861391" y="66292"/>
                </a:cubicBezTo>
                <a:cubicBezTo>
                  <a:pt x="870226" y="44205"/>
                  <a:pt x="864149" y="-1366"/>
                  <a:pt x="887896" y="31"/>
                </a:cubicBezTo>
                <a:cubicBezTo>
                  <a:pt x="959138" y="4222"/>
                  <a:pt x="1086678" y="79544"/>
                  <a:pt x="1086678" y="79544"/>
                </a:cubicBezTo>
                <a:cubicBezTo>
                  <a:pt x="1122017" y="114883"/>
                  <a:pt x="1160702" y="147168"/>
                  <a:pt x="1192696" y="185562"/>
                </a:cubicBezTo>
                <a:cubicBezTo>
                  <a:pt x="1214783" y="212066"/>
                  <a:pt x="1235643" y="239643"/>
                  <a:pt x="1258956" y="265075"/>
                </a:cubicBezTo>
                <a:cubicBezTo>
                  <a:pt x="1284284" y="292706"/>
                  <a:pt x="1338469" y="344588"/>
                  <a:pt x="1338469" y="344588"/>
                </a:cubicBezTo>
                <a:cubicBezTo>
                  <a:pt x="1342887" y="357840"/>
                  <a:pt x="1344535" y="372366"/>
                  <a:pt x="1351722" y="384344"/>
                </a:cubicBezTo>
                <a:cubicBezTo>
                  <a:pt x="1381502" y="433976"/>
                  <a:pt x="1449220" y="426625"/>
                  <a:pt x="1497496" y="437353"/>
                </a:cubicBezTo>
                <a:cubicBezTo>
                  <a:pt x="1600039" y="569194"/>
                  <a:pt x="1562324" y="514715"/>
                  <a:pt x="1616765" y="596379"/>
                </a:cubicBezTo>
                <a:cubicBezTo>
                  <a:pt x="1760362" y="567660"/>
                  <a:pt x="1628205" y="616884"/>
                  <a:pt x="1656522" y="503614"/>
                </a:cubicBezTo>
                <a:cubicBezTo>
                  <a:pt x="1661313" y="484449"/>
                  <a:pt x="1693093" y="488067"/>
                  <a:pt x="1709530" y="477109"/>
                </a:cubicBezTo>
                <a:cubicBezTo>
                  <a:pt x="1719926" y="470178"/>
                  <a:pt x="1727200" y="459440"/>
                  <a:pt x="1736035" y="450605"/>
                </a:cubicBezTo>
                <a:cubicBezTo>
                  <a:pt x="1784626" y="463857"/>
                  <a:pt x="1834028" y="474435"/>
                  <a:pt x="1881809" y="490362"/>
                </a:cubicBezTo>
                <a:cubicBezTo>
                  <a:pt x="1887735" y="492338"/>
                  <a:pt x="1895061" y="503614"/>
                  <a:pt x="1895061" y="503614"/>
                </a:cubicBezTo>
                <a:cubicBezTo>
                  <a:pt x="1881809" y="521283"/>
                  <a:pt x="1858428" y="534757"/>
                  <a:pt x="1855304" y="556622"/>
                </a:cubicBezTo>
                <a:cubicBezTo>
                  <a:pt x="1853052" y="572389"/>
                  <a:pt x="1869372" y="586429"/>
                  <a:pt x="1881809" y="596379"/>
                </a:cubicBezTo>
                <a:cubicBezTo>
                  <a:pt x="1892717" y="605105"/>
                  <a:pt x="1908726" y="604128"/>
                  <a:pt x="1921565" y="609631"/>
                </a:cubicBezTo>
                <a:cubicBezTo>
                  <a:pt x="2018586" y="651211"/>
                  <a:pt x="1929851" y="624953"/>
                  <a:pt x="2027582" y="649388"/>
                </a:cubicBezTo>
                <a:cubicBezTo>
                  <a:pt x="2036417" y="671475"/>
                  <a:pt x="2039482" y="696872"/>
                  <a:pt x="2054087" y="715649"/>
                </a:cubicBezTo>
                <a:cubicBezTo>
                  <a:pt x="2071452" y="737976"/>
                  <a:pt x="2101426" y="747633"/>
                  <a:pt x="2120348" y="768657"/>
                </a:cubicBezTo>
                <a:cubicBezTo>
                  <a:pt x="2141657" y="792334"/>
                  <a:pt x="2155687" y="821666"/>
                  <a:pt x="2173356" y="848170"/>
                </a:cubicBezTo>
                <a:cubicBezTo>
                  <a:pt x="2177774" y="874674"/>
                  <a:pt x="2173278" y="904353"/>
                  <a:pt x="2186609" y="927683"/>
                </a:cubicBezTo>
                <a:cubicBezTo>
                  <a:pt x="2207867" y="964884"/>
                  <a:pt x="2283329" y="918150"/>
                  <a:pt x="2292626" y="914431"/>
                </a:cubicBezTo>
                <a:cubicBezTo>
                  <a:pt x="2314713" y="918848"/>
                  <a:pt x="2346393" y="908942"/>
                  <a:pt x="2358887" y="927683"/>
                </a:cubicBezTo>
                <a:cubicBezTo>
                  <a:pt x="2371381" y="946424"/>
                  <a:pt x="2331215" y="976640"/>
                  <a:pt x="2345635" y="993944"/>
                </a:cubicBezTo>
                <a:cubicBezTo>
                  <a:pt x="2362837" y="1014586"/>
                  <a:pt x="2398644" y="1002779"/>
                  <a:pt x="2425148" y="1007196"/>
                </a:cubicBezTo>
                <a:cubicBezTo>
                  <a:pt x="2438400" y="998361"/>
                  <a:pt x="2448977" y="980692"/>
                  <a:pt x="2464904" y="980692"/>
                </a:cubicBezTo>
                <a:cubicBezTo>
                  <a:pt x="2492842" y="980692"/>
                  <a:pt x="2517657" y="999168"/>
                  <a:pt x="2544417" y="1007196"/>
                </a:cubicBezTo>
                <a:cubicBezTo>
                  <a:pt x="2616480" y="1028815"/>
                  <a:pt x="2674083" y="1028115"/>
                  <a:pt x="2464904" y="1007196"/>
                </a:cubicBezTo>
                <a:cubicBezTo>
                  <a:pt x="2510908" y="961193"/>
                  <a:pt x="2504661" y="986181"/>
                  <a:pt x="2504661" y="940935"/>
                </a:cubicBezTo>
              </a:path>
            </a:pathLst>
          </a:custGeom>
          <a:ln w="762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1285</Words>
  <PresentationFormat>Widescreen</PresentationFormat>
  <Paragraphs>205</Paragraphs>
  <Slides>58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Arial</vt:lpstr>
      <vt:lpstr>Calibri</vt:lpstr>
      <vt:lpstr>Calibri Light</vt:lpstr>
      <vt:lpstr>Tahoma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2021-10-16T06:57:15Z</dcterms:created>
  <dcterms:modified xsi:type="dcterms:W3CDTF">2022-05-08T07:56:48Z</dcterms:modified>
</cp:coreProperties>
</file>