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78" r:id="rId5"/>
    <p:sldId id="265" r:id="rId6"/>
    <p:sldId id="279" r:id="rId7"/>
    <p:sldId id="280" r:id="rId8"/>
    <p:sldId id="281" r:id="rId9"/>
    <p:sldId id="282" r:id="rId10"/>
    <p:sldId id="284" r:id="rId11"/>
    <p:sldId id="285" r:id="rId12"/>
    <p:sldId id="291" r:id="rId13"/>
    <p:sldId id="266" r:id="rId14"/>
    <p:sldId id="263" r:id="rId15"/>
    <p:sldId id="267" r:id="rId16"/>
    <p:sldId id="264" r:id="rId17"/>
    <p:sldId id="269" r:id="rId18"/>
    <p:sldId id="292" r:id="rId19"/>
    <p:sldId id="286" r:id="rId20"/>
    <p:sldId id="268" r:id="rId21"/>
    <p:sldId id="276" r:id="rId22"/>
    <p:sldId id="287" r:id="rId23"/>
    <p:sldId id="288" r:id="rId24"/>
    <p:sldId id="293" r:id="rId25"/>
    <p:sldId id="289" r:id="rId26"/>
    <p:sldId id="270" r:id="rId27"/>
    <p:sldId id="271" r:id="rId28"/>
    <p:sldId id="272" r:id="rId29"/>
    <p:sldId id="274" r:id="rId30"/>
    <p:sldId id="275" r:id="rId31"/>
    <p:sldId id="294" r:id="rId32"/>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AA03"/>
    <a:srgbClr val="5BAE96"/>
    <a:srgbClr val="DD5C8D"/>
    <a:srgbClr val="A0C327"/>
    <a:srgbClr val="3467A1"/>
    <a:srgbClr val="ECD4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696" y="90"/>
      </p:cViewPr>
      <p:guideLst/>
    </p:cSldViewPr>
  </p:slideViewPr>
  <p:notesTextViewPr>
    <p:cViewPr>
      <p:scale>
        <a:sx n="1" d="1"/>
        <a:sy n="1" d="1"/>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endParaRPr lang="zh-CN"/>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Sales</c:v>
                </c:pt>
              </c:strCache>
            </c:strRef>
          </c:tx>
          <c:spPr>
            <a:solidFill>
              <a:srgbClr val="1C789F"/>
            </a:solidFill>
            <a:ln w="12700" cap="flat">
              <a:noFill/>
              <a:miter lim="400000"/>
            </a:ln>
            <a:effectLst/>
          </c:spPr>
          <c:dPt>
            <c:idx val="0"/>
            <c:bubble3D val="0"/>
            <c:spPr>
              <a:solidFill>
                <a:schemeClr val="accent1"/>
              </a:solidFill>
              <a:ln w="38100" cap="flat" cmpd="sng" algn="ctr">
                <a:noFill/>
                <a:prstDash val="solid"/>
              </a:ln>
              <a:effectLst/>
            </c:spPr>
            <c:extLst>
              <c:ext xmlns:c16="http://schemas.microsoft.com/office/drawing/2014/chart" uri="{C3380CC4-5D6E-409C-BE32-E72D297353CC}">
                <c16:uniqueId val="{00000001-3E99-4405-A335-FF92DAA9E927}"/>
              </c:ext>
            </c:extLst>
          </c:dPt>
          <c:dPt>
            <c:idx val="1"/>
            <c:bubble3D val="0"/>
            <c:spPr>
              <a:solidFill>
                <a:srgbClr val="91958B"/>
              </a:solidFill>
              <a:ln w="12700" cap="flat">
                <a:noFill/>
                <a:miter lim="400000"/>
              </a:ln>
              <a:effectLst/>
            </c:spPr>
            <c:extLst>
              <c:ext xmlns:c16="http://schemas.microsoft.com/office/drawing/2014/chart" uri="{C3380CC4-5D6E-409C-BE32-E72D297353CC}">
                <c16:uniqueId val="{00000003-3E99-4405-A335-FF92DAA9E927}"/>
              </c:ext>
            </c:extLst>
          </c:dPt>
          <c:cat>
            <c:strRef>
              <c:f>Sheet1!$B$1:$C$1</c:f>
              <c:strCache>
                <c:ptCount val="2"/>
                <c:pt idx="0">
                  <c:v>1st Qtr</c:v>
                </c:pt>
                <c:pt idx="1">
                  <c:v>2nd Qtr</c:v>
                </c:pt>
              </c:strCache>
            </c:strRef>
          </c:cat>
          <c:val>
            <c:numRef>
              <c:f>Sheet1!$B$2:$C$2</c:f>
              <c:numCache>
                <c:formatCode>General</c:formatCode>
                <c:ptCount val="2"/>
                <c:pt idx="0">
                  <c:v>7</c:v>
                </c:pt>
                <c:pt idx="1">
                  <c:v>3.2</c:v>
                </c:pt>
              </c:numCache>
            </c:numRef>
          </c:val>
          <c:extLst>
            <c:ext xmlns:c16="http://schemas.microsoft.com/office/drawing/2014/chart" uri="{C3380CC4-5D6E-409C-BE32-E72D297353CC}">
              <c16:uniqueId val="{00000004-3E99-4405-A335-FF92DAA9E927}"/>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endParaRPr lang="zh-CN"/>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Sales</c:v>
                </c:pt>
              </c:strCache>
            </c:strRef>
          </c:tx>
          <c:spPr>
            <a:solidFill>
              <a:srgbClr val="D05126"/>
            </a:solidFill>
            <a:ln w="12700" cap="flat">
              <a:noFill/>
              <a:miter lim="400000"/>
            </a:ln>
            <a:effectLst/>
          </c:spPr>
          <c:dPt>
            <c:idx val="0"/>
            <c:bubble3D val="0"/>
            <c:spPr>
              <a:solidFill>
                <a:schemeClr val="accent2"/>
              </a:solidFill>
              <a:ln w="38100" cap="flat" cmpd="sng" algn="ctr">
                <a:noFill/>
                <a:prstDash val="solid"/>
              </a:ln>
              <a:effectLst/>
            </c:spPr>
            <c:extLst>
              <c:ext xmlns:c16="http://schemas.microsoft.com/office/drawing/2014/chart" uri="{C3380CC4-5D6E-409C-BE32-E72D297353CC}">
                <c16:uniqueId val="{00000001-8B9B-4320-B71E-77EA58D1CB8E}"/>
              </c:ext>
            </c:extLst>
          </c:dPt>
          <c:dPt>
            <c:idx val="1"/>
            <c:bubble3D val="0"/>
            <c:spPr>
              <a:solidFill>
                <a:srgbClr val="91958B"/>
              </a:solidFill>
              <a:ln w="12700" cap="flat">
                <a:noFill/>
                <a:miter lim="400000"/>
              </a:ln>
              <a:effectLst/>
            </c:spPr>
            <c:extLst>
              <c:ext xmlns:c16="http://schemas.microsoft.com/office/drawing/2014/chart" uri="{C3380CC4-5D6E-409C-BE32-E72D297353CC}">
                <c16:uniqueId val="{00000003-8B9B-4320-B71E-77EA58D1CB8E}"/>
              </c:ext>
            </c:extLst>
          </c:dPt>
          <c:cat>
            <c:strRef>
              <c:f>Sheet1!$B$1:$C$1</c:f>
              <c:strCache>
                <c:ptCount val="2"/>
                <c:pt idx="0">
                  <c:v>1st Qtr</c:v>
                </c:pt>
                <c:pt idx="1">
                  <c:v>2nd Qtr</c:v>
                </c:pt>
              </c:strCache>
            </c:strRef>
          </c:cat>
          <c:val>
            <c:numRef>
              <c:f>Sheet1!$B$2:$C$2</c:f>
              <c:numCache>
                <c:formatCode>General</c:formatCode>
                <c:ptCount val="2"/>
                <c:pt idx="0">
                  <c:v>4</c:v>
                </c:pt>
                <c:pt idx="1">
                  <c:v>6</c:v>
                </c:pt>
              </c:numCache>
            </c:numRef>
          </c:val>
          <c:extLst>
            <c:ext xmlns:c16="http://schemas.microsoft.com/office/drawing/2014/chart" uri="{C3380CC4-5D6E-409C-BE32-E72D297353CC}">
              <c16:uniqueId val="{00000004-8B9B-4320-B71E-77EA58D1CB8E}"/>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endParaRPr lang="zh-CN"/>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Sales</c:v>
                </c:pt>
              </c:strCache>
            </c:strRef>
          </c:tx>
          <c:spPr>
            <a:solidFill>
              <a:srgbClr val="29A3FF"/>
            </a:solidFill>
            <a:ln w="12700" cap="flat">
              <a:noFill/>
              <a:miter lim="400000"/>
            </a:ln>
            <a:effectLst/>
          </c:spPr>
          <c:dPt>
            <c:idx val="0"/>
            <c:bubble3D val="0"/>
            <c:spPr>
              <a:solidFill>
                <a:schemeClr val="accent3"/>
              </a:solidFill>
              <a:ln w="38100" cap="flat" cmpd="sng" algn="ctr">
                <a:noFill/>
                <a:prstDash val="solid"/>
              </a:ln>
              <a:effectLst/>
            </c:spPr>
            <c:extLst>
              <c:ext xmlns:c16="http://schemas.microsoft.com/office/drawing/2014/chart" uri="{C3380CC4-5D6E-409C-BE32-E72D297353CC}">
                <c16:uniqueId val="{00000001-A729-4D87-90C4-BACEC4F07CCD}"/>
              </c:ext>
            </c:extLst>
          </c:dPt>
          <c:dPt>
            <c:idx val="1"/>
            <c:bubble3D val="0"/>
            <c:spPr>
              <a:solidFill>
                <a:schemeClr val="tx1">
                  <a:lumMod val="50000"/>
                  <a:lumOff val="50000"/>
                </a:schemeClr>
              </a:solidFill>
              <a:ln w="12700" cap="flat">
                <a:noFill/>
                <a:miter lim="400000"/>
              </a:ln>
              <a:effectLst/>
            </c:spPr>
            <c:extLst>
              <c:ext xmlns:c16="http://schemas.microsoft.com/office/drawing/2014/chart" uri="{C3380CC4-5D6E-409C-BE32-E72D297353CC}">
                <c16:uniqueId val="{00000003-A729-4D87-90C4-BACEC4F07CCD}"/>
              </c:ext>
            </c:extLst>
          </c:dPt>
          <c:cat>
            <c:strRef>
              <c:f>Sheet1!$B$1:$C$1</c:f>
              <c:strCache>
                <c:ptCount val="2"/>
                <c:pt idx="0">
                  <c:v>1st Qtr</c:v>
                </c:pt>
                <c:pt idx="1">
                  <c:v>2nd Qtr</c:v>
                </c:pt>
              </c:strCache>
            </c:strRef>
          </c:cat>
          <c:val>
            <c:numRef>
              <c:f>Sheet1!$B$2:$C$2</c:f>
              <c:numCache>
                <c:formatCode>General</c:formatCode>
                <c:ptCount val="2"/>
                <c:pt idx="0">
                  <c:v>5</c:v>
                </c:pt>
                <c:pt idx="1">
                  <c:v>5</c:v>
                </c:pt>
              </c:numCache>
            </c:numRef>
          </c:val>
          <c:extLst>
            <c:ext xmlns:c16="http://schemas.microsoft.com/office/drawing/2014/chart" uri="{C3380CC4-5D6E-409C-BE32-E72D297353CC}">
              <c16:uniqueId val="{00000004-A729-4D87-90C4-BACEC4F07CCD}"/>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endParaRPr lang="zh-CN"/>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Sales</c:v>
                </c:pt>
              </c:strCache>
            </c:strRef>
          </c:tx>
          <c:spPr>
            <a:solidFill>
              <a:srgbClr val="F79A00"/>
            </a:solidFill>
            <a:ln w="12700" cap="flat">
              <a:noFill/>
              <a:miter lim="400000"/>
            </a:ln>
            <a:effectLst/>
          </c:spPr>
          <c:dPt>
            <c:idx val="0"/>
            <c:bubble3D val="0"/>
            <c:spPr>
              <a:solidFill>
                <a:schemeClr val="accent5"/>
              </a:solidFill>
              <a:ln w="38100" cap="flat" cmpd="sng" algn="ctr">
                <a:noFill/>
                <a:prstDash val="solid"/>
              </a:ln>
              <a:effectLst/>
            </c:spPr>
            <c:extLst>
              <c:ext xmlns:c16="http://schemas.microsoft.com/office/drawing/2014/chart" uri="{C3380CC4-5D6E-409C-BE32-E72D297353CC}">
                <c16:uniqueId val="{00000001-AE19-4C08-8A41-B57CB7C6095B}"/>
              </c:ext>
            </c:extLst>
          </c:dPt>
          <c:dPt>
            <c:idx val="1"/>
            <c:bubble3D val="0"/>
            <c:spPr>
              <a:solidFill>
                <a:srgbClr val="91958B"/>
              </a:solidFill>
              <a:ln w="12700" cap="flat">
                <a:noFill/>
                <a:miter lim="400000"/>
              </a:ln>
              <a:effectLst/>
            </c:spPr>
            <c:extLst>
              <c:ext xmlns:c16="http://schemas.microsoft.com/office/drawing/2014/chart" uri="{C3380CC4-5D6E-409C-BE32-E72D297353CC}">
                <c16:uniqueId val="{00000003-AE19-4C08-8A41-B57CB7C6095B}"/>
              </c:ext>
            </c:extLst>
          </c:dPt>
          <c:cat>
            <c:strRef>
              <c:f>Sheet1!$B$1:$C$1</c:f>
              <c:strCache>
                <c:ptCount val="2"/>
                <c:pt idx="0">
                  <c:v>1st Qtr</c:v>
                </c:pt>
                <c:pt idx="1">
                  <c:v>2nd Qtr</c:v>
                </c:pt>
              </c:strCache>
            </c:strRef>
          </c:cat>
          <c:val>
            <c:numRef>
              <c:f>Sheet1!$B$2:$C$2</c:f>
              <c:numCache>
                <c:formatCode>General</c:formatCode>
                <c:ptCount val="2"/>
                <c:pt idx="0">
                  <c:v>2</c:v>
                </c:pt>
                <c:pt idx="1">
                  <c:v>8</c:v>
                </c:pt>
              </c:numCache>
            </c:numRef>
          </c:val>
          <c:extLst>
            <c:ext xmlns:c16="http://schemas.microsoft.com/office/drawing/2014/chart" uri="{C3380CC4-5D6E-409C-BE32-E72D297353CC}">
              <c16:uniqueId val="{00000004-AE19-4C08-8A41-B57CB7C6095B}"/>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E5D3D7-A971-4BAA-B5E4-2A39695512F8}" type="datetimeFigureOut">
              <a:rPr lang="zh-CN" altLang="en-US" smtClean="0"/>
              <a:t>2017/10/23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34A405-9C7F-4DE0-AD81-14AC81E24F11}" type="slidenum">
              <a:rPr lang="zh-CN" altLang="en-US" smtClean="0"/>
              <a:t>‹#›</a:t>
            </a:fld>
            <a:endParaRPr lang="zh-CN" altLang="en-US"/>
          </a:p>
        </p:txBody>
      </p:sp>
    </p:spTree>
    <p:extLst>
      <p:ext uri="{BB962C8B-B14F-4D97-AF65-F5344CB8AC3E}">
        <p14:creationId xmlns:p14="http://schemas.microsoft.com/office/powerpoint/2010/main" val="525005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4A405-9C7F-4DE0-AD81-14AC81E24F11}" type="slidenum">
              <a:rPr lang="zh-CN" altLang="en-US" smtClean="0"/>
              <a:t>1</a:t>
            </a:fld>
            <a:endParaRPr lang="zh-CN" altLang="en-US"/>
          </a:p>
        </p:txBody>
      </p:sp>
    </p:spTree>
    <p:extLst>
      <p:ext uri="{BB962C8B-B14F-4D97-AF65-F5344CB8AC3E}">
        <p14:creationId xmlns:p14="http://schemas.microsoft.com/office/powerpoint/2010/main" val="2165589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2700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2258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4A405-9C7F-4DE0-AD81-14AC81E24F11}" type="slidenum">
              <a:rPr lang="zh-CN" altLang="en-US" smtClean="0"/>
              <a:t>12</a:t>
            </a:fld>
            <a:endParaRPr lang="zh-CN" altLang="en-US"/>
          </a:p>
        </p:txBody>
      </p:sp>
    </p:spTree>
    <p:extLst>
      <p:ext uri="{BB962C8B-B14F-4D97-AF65-F5344CB8AC3E}">
        <p14:creationId xmlns:p14="http://schemas.microsoft.com/office/powerpoint/2010/main" val="3881096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4A405-9C7F-4DE0-AD81-14AC81E24F11}" type="slidenum">
              <a:rPr lang="zh-CN" altLang="en-US" smtClean="0"/>
              <a:t>13</a:t>
            </a:fld>
            <a:endParaRPr lang="zh-CN" altLang="en-US"/>
          </a:p>
        </p:txBody>
      </p:sp>
    </p:spTree>
    <p:extLst>
      <p:ext uri="{BB962C8B-B14F-4D97-AF65-F5344CB8AC3E}">
        <p14:creationId xmlns:p14="http://schemas.microsoft.com/office/powerpoint/2010/main" val="3131652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4A405-9C7F-4DE0-AD81-14AC81E24F11}" type="slidenum">
              <a:rPr lang="zh-CN" altLang="en-US" smtClean="0"/>
              <a:t>14</a:t>
            </a:fld>
            <a:endParaRPr lang="zh-CN" altLang="en-US"/>
          </a:p>
        </p:txBody>
      </p:sp>
    </p:spTree>
    <p:extLst>
      <p:ext uri="{BB962C8B-B14F-4D97-AF65-F5344CB8AC3E}">
        <p14:creationId xmlns:p14="http://schemas.microsoft.com/office/powerpoint/2010/main" val="2650197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4A405-9C7F-4DE0-AD81-14AC81E24F11}" type="slidenum">
              <a:rPr lang="zh-CN" altLang="en-US" smtClean="0"/>
              <a:t>15</a:t>
            </a:fld>
            <a:endParaRPr lang="zh-CN" altLang="en-US"/>
          </a:p>
        </p:txBody>
      </p:sp>
    </p:spTree>
    <p:extLst>
      <p:ext uri="{BB962C8B-B14F-4D97-AF65-F5344CB8AC3E}">
        <p14:creationId xmlns:p14="http://schemas.microsoft.com/office/powerpoint/2010/main" val="141961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4A405-9C7F-4DE0-AD81-14AC81E24F11}" type="slidenum">
              <a:rPr lang="zh-CN" altLang="en-US" smtClean="0"/>
              <a:t>16</a:t>
            </a:fld>
            <a:endParaRPr lang="zh-CN" altLang="en-US"/>
          </a:p>
        </p:txBody>
      </p:sp>
    </p:spTree>
    <p:extLst>
      <p:ext uri="{BB962C8B-B14F-4D97-AF65-F5344CB8AC3E}">
        <p14:creationId xmlns:p14="http://schemas.microsoft.com/office/powerpoint/2010/main" val="1213664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4A405-9C7F-4DE0-AD81-14AC81E24F11}" type="slidenum">
              <a:rPr lang="zh-CN" altLang="en-US" smtClean="0"/>
              <a:t>17</a:t>
            </a:fld>
            <a:endParaRPr lang="zh-CN" altLang="en-US"/>
          </a:p>
        </p:txBody>
      </p:sp>
    </p:spTree>
    <p:extLst>
      <p:ext uri="{BB962C8B-B14F-4D97-AF65-F5344CB8AC3E}">
        <p14:creationId xmlns:p14="http://schemas.microsoft.com/office/powerpoint/2010/main" val="3750465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4A405-9C7F-4DE0-AD81-14AC81E24F11}" type="slidenum">
              <a:rPr lang="zh-CN" altLang="en-US" smtClean="0"/>
              <a:t>18</a:t>
            </a:fld>
            <a:endParaRPr lang="zh-CN" altLang="en-US"/>
          </a:p>
        </p:txBody>
      </p:sp>
    </p:spTree>
    <p:extLst>
      <p:ext uri="{BB962C8B-B14F-4D97-AF65-F5344CB8AC3E}">
        <p14:creationId xmlns:p14="http://schemas.microsoft.com/office/powerpoint/2010/main" val="2864656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4A405-9C7F-4DE0-AD81-14AC81E24F11}" type="slidenum">
              <a:rPr lang="zh-CN" altLang="en-US" smtClean="0"/>
              <a:t>19</a:t>
            </a:fld>
            <a:endParaRPr lang="zh-CN" altLang="en-US"/>
          </a:p>
        </p:txBody>
      </p:sp>
    </p:spTree>
    <p:extLst>
      <p:ext uri="{BB962C8B-B14F-4D97-AF65-F5344CB8AC3E}">
        <p14:creationId xmlns:p14="http://schemas.microsoft.com/office/powerpoint/2010/main" val="2105214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4A405-9C7F-4DE0-AD81-14AC81E24F11}" type="slidenum">
              <a:rPr lang="zh-CN" altLang="en-US" smtClean="0"/>
              <a:t>2</a:t>
            </a:fld>
            <a:endParaRPr lang="zh-CN" altLang="en-US"/>
          </a:p>
        </p:txBody>
      </p:sp>
    </p:spTree>
    <p:extLst>
      <p:ext uri="{BB962C8B-B14F-4D97-AF65-F5344CB8AC3E}">
        <p14:creationId xmlns:p14="http://schemas.microsoft.com/office/powerpoint/2010/main" val="3968707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4A405-9C7F-4DE0-AD81-14AC81E24F11}" type="slidenum">
              <a:rPr lang="zh-CN" altLang="en-US" smtClean="0"/>
              <a:t>20</a:t>
            </a:fld>
            <a:endParaRPr lang="zh-CN" altLang="en-US"/>
          </a:p>
        </p:txBody>
      </p:sp>
    </p:spTree>
    <p:extLst>
      <p:ext uri="{BB962C8B-B14F-4D97-AF65-F5344CB8AC3E}">
        <p14:creationId xmlns:p14="http://schemas.microsoft.com/office/powerpoint/2010/main" val="3932975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t>21</a:t>
            </a:fld>
            <a:endParaRPr lang="zh-CN" altLang="en-US"/>
          </a:p>
        </p:txBody>
      </p:sp>
    </p:spTree>
    <p:extLst>
      <p:ext uri="{BB962C8B-B14F-4D97-AF65-F5344CB8AC3E}">
        <p14:creationId xmlns:p14="http://schemas.microsoft.com/office/powerpoint/2010/main" val="2120063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4A405-9C7F-4DE0-AD81-14AC81E24F11}" type="slidenum">
              <a:rPr lang="zh-CN" altLang="en-US" smtClean="0"/>
              <a:t>22</a:t>
            </a:fld>
            <a:endParaRPr lang="zh-CN" altLang="en-US"/>
          </a:p>
        </p:txBody>
      </p:sp>
    </p:spTree>
    <p:extLst>
      <p:ext uri="{BB962C8B-B14F-4D97-AF65-F5344CB8AC3E}">
        <p14:creationId xmlns:p14="http://schemas.microsoft.com/office/powerpoint/2010/main" val="3783953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4A405-9C7F-4DE0-AD81-14AC81E24F11}" type="slidenum">
              <a:rPr lang="zh-CN" altLang="en-US" smtClean="0"/>
              <a:t>23</a:t>
            </a:fld>
            <a:endParaRPr lang="zh-CN" altLang="en-US"/>
          </a:p>
        </p:txBody>
      </p:sp>
    </p:spTree>
    <p:extLst>
      <p:ext uri="{BB962C8B-B14F-4D97-AF65-F5344CB8AC3E}">
        <p14:creationId xmlns:p14="http://schemas.microsoft.com/office/powerpoint/2010/main" val="184911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4A405-9C7F-4DE0-AD81-14AC81E24F11}" type="slidenum">
              <a:rPr lang="zh-CN" altLang="en-US" smtClean="0"/>
              <a:t>24</a:t>
            </a:fld>
            <a:endParaRPr lang="zh-CN" altLang="en-US"/>
          </a:p>
        </p:txBody>
      </p:sp>
    </p:spTree>
    <p:extLst>
      <p:ext uri="{BB962C8B-B14F-4D97-AF65-F5344CB8AC3E}">
        <p14:creationId xmlns:p14="http://schemas.microsoft.com/office/powerpoint/2010/main" val="1065040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4A405-9C7F-4DE0-AD81-14AC81E24F11}" type="slidenum">
              <a:rPr lang="zh-CN" altLang="en-US" smtClean="0"/>
              <a:t>25</a:t>
            </a:fld>
            <a:endParaRPr lang="zh-CN" altLang="en-US"/>
          </a:p>
        </p:txBody>
      </p:sp>
    </p:spTree>
    <p:extLst>
      <p:ext uri="{BB962C8B-B14F-4D97-AF65-F5344CB8AC3E}">
        <p14:creationId xmlns:p14="http://schemas.microsoft.com/office/powerpoint/2010/main" val="2889254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4A405-9C7F-4DE0-AD81-14AC81E24F11}" type="slidenum">
              <a:rPr lang="zh-CN" altLang="en-US" smtClean="0"/>
              <a:t>26</a:t>
            </a:fld>
            <a:endParaRPr lang="zh-CN" altLang="en-US"/>
          </a:p>
        </p:txBody>
      </p:sp>
    </p:spTree>
    <p:extLst>
      <p:ext uri="{BB962C8B-B14F-4D97-AF65-F5344CB8AC3E}">
        <p14:creationId xmlns:p14="http://schemas.microsoft.com/office/powerpoint/2010/main" val="4181178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4A405-9C7F-4DE0-AD81-14AC81E24F11}" type="slidenum">
              <a:rPr lang="zh-CN" altLang="en-US" smtClean="0"/>
              <a:t>27</a:t>
            </a:fld>
            <a:endParaRPr lang="zh-CN" altLang="en-US"/>
          </a:p>
        </p:txBody>
      </p:sp>
    </p:spTree>
    <p:extLst>
      <p:ext uri="{BB962C8B-B14F-4D97-AF65-F5344CB8AC3E}">
        <p14:creationId xmlns:p14="http://schemas.microsoft.com/office/powerpoint/2010/main" val="3001006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t>28</a:t>
            </a:fld>
            <a:endParaRPr lang="zh-CN" altLang="en-US"/>
          </a:p>
        </p:txBody>
      </p:sp>
    </p:spTree>
    <p:extLst>
      <p:ext uri="{BB962C8B-B14F-4D97-AF65-F5344CB8AC3E}">
        <p14:creationId xmlns:p14="http://schemas.microsoft.com/office/powerpoint/2010/main" val="157931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t>29</a:t>
            </a:fld>
            <a:endParaRPr lang="zh-CN" altLang="en-US"/>
          </a:p>
        </p:txBody>
      </p:sp>
    </p:spTree>
    <p:extLst>
      <p:ext uri="{BB962C8B-B14F-4D97-AF65-F5344CB8AC3E}">
        <p14:creationId xmlns:p14="http://schemas.microsoft.com/office/powerpoint/2010/main" val="1031431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4A405-9C7F-4DE0-AD81-14AC81E24F11}" type="slidenum">
              <a:rPr lang="zh-CN" altLang="en-US" smtClean="0"/>
              <a:t>3</a:t>
            </a:fld>
            <a:endParaRPr lang="zh-CN" altLang="en-US"/>
          </a:p>
        </p:txBody>
      </p:sp>
    </p:spTree>
    <p:extLst>
      <p:ext uri="{BB962C8B-B14F-4D97-AF65-F5344CB8AC3E}">
        <p14:creationId xmlns:p14="http://schemas.microsoft.com/office/powerpoint/2010/main" val="2082408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t>30</a:t>
            </a:fld>
            <a:endParaRPr lang="zh-CN" altLang="en-US"/>
          </a:p>
        </p:txBody>
      </p:sp>
    </p:spTree>
    <p:extLst>
      <p:ext uri="{BB962C8B-B14F-4D97-AF65-F5344CB8AC3E}">
        <p14:creationId xmlns:p14="http://schemas.microsoft.com/office/powerpoint/2010/main" val="525399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4A405-9C7F-4DE0-AD81-14AC81E24F11}" type="slidenum">
              <a:rPr lang="zh-CN" altLang="en-US" smtClean="0"/>
              <a:t>31</a:t>
            </a:fld>
            <a:endParaRPr lang="zh-CN" altLang="en-US"/>
          </a:p>
        </p:txBody>
      </p:sp>
    </p:spTree>
    <p:extLst>
      <p:ext uri="{BB962C8B-B14F-4D97-AF65-F5344CB8AC3E}">
        <p14:creationId xmlns:p14="http://schemas.microsoft.com/office/powerpoint/2010/main" val="928911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4</a:t>
            </a:fld>
            <a:endParaRPr lang="zh-CN" altLang="en-US"/>
          </a:p>
        </p:txBody>
      </p:sp>
    </p:spTree>
    <p:extLst>
      <p:ext uri="{BB962C8B-B14F-4D97-AF65-F5344CB8AC3E}">
        <p14:creationId xmlns:p14="http://schemas.microsoft.com/office/powerpoint/2010/main" val="441334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4A405-9C7F-4DE0-AD81-14AC81E24F11}" type="slidenum">
              <a:rPr lang="zh-CN" altLang="en-US" smtClean="0"/>
              <a:t>5</a:t>
            </a:fld>
            <a:endParaRPr lang="zh-CN" altLang="en-US"/>
          </a:p>
        </p:txBody>
      </p:sp>
    </p:spTree>
    <p:extLst>
      <p:ext uri="{BB962C8B-B14F-4D97-AF65-F5344CB8AC3E}">
        <p14:creationId xmlns:p14="http://schemas.microsoft.com/office/powerpoint/2010/main" val="2405802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093E3-A8F4-4018-93F2-9C567A4B66F2}" type="slidenum">
              <a:rPr lang="zh-CN" altLang="en-US" smtClean="0"/>
              <a:t>6</a:t>
            </a:fld>
            <a:endParaRPr lang="zh-CN" altLang="en-US"/>
          </a:p>
        </p:txBody>
      </p:sp>
    </p:spTree>
    <p:extLst>
      <p:ext uri="{BB962C8B-B14F-4D97-AF65-F5344CB8AC3E}">
        <p14:creationId xmlns:p14="http://schemas.microsoft.com/office/powerpoint/2010/main" val="1645966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88636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02663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55425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61249" y="170148"/>
            <a:ext cx="10515600" cy="511953"/>
          </a:xfrm>
        </p:spPr>
        <p:txBody>
          <a:bodyPr>
            <a:normAutofit/>
          </a:bodyPr>
          <a:lstStyle>
            <a:lvl1pPr>
              <a:defRPr sz="2800" b="1">
                <a:solidFill>
                  <a:srgbClr val="83AA03"/>
                </a:solidFill>
                <a:effectLst>
                  <a:glow rad="127000">
                    <a:schemeClr val="bg1"/>
                  </a:glow>
                </a:effectLst>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2017/10/23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6" name="矩形 5"/>
          <p:cNvSpPr/>
          <p:nvPr userDrawn="1"/>
        </p:nvSpPr>
        <p:spPr>
          <a:xfrm>
            <a:off x="0" y="682101"/>
            <a:ext cx="12192000" cy="6175899"/>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2017/10/23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4D78666-0AC1-4C17-A327-7232150460D8}" type="datetimeFigureOut">
              <a:rPr lang="zh-CN" altLang="en-US" smtClean="0"/>
              <a:t>2017/10/23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241709F-6804-42DA-A477-9D1506A6D754}" type="slidenum">
              <a:rPr lang="zh-CN" altLang="en-US" smtClean="0"/>
              <a:t>‹#›</a:t>
            </a:fld>
            <a:endParaRPr lang="zh-CN" altLang="en-US"/>
          </a:p>
        </p:txBody>
      </p:sp>
    </p:spTree>
    <p:extLst>
      <p:ext uri="{BB962C8B-B14F-4D97-AF65-F5344CB8AC3E}">
        <p14:creationId xmlns:p14="http://schemas.microsoft.com/office/powerpoint/2010/main" val="1049276642"/>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2017/10/23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Layout" Target="../slideLayouts/slideLayout2.xml"/><Relationship Id="rId2" Type="http://schemas.openxmlformats.org/officeDocument/2006/relationships/tags" Target="../tags/tag3.xml"/><Relationship Id="rId16" Type="http://schemas.openxmlformats.org/officeDocument/2006/relationships/tags" Target="../tags/tag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951"/>
          <p:cNvSpPr txBox="1"/>
          <p:nvPr/>
        </p:nvSpPr>
        <p:spPr>
          <a:xfrm>
            <a:off x="3315315" y="2788308"/>
            <a:ext cx="6207148" cy="1015663"/>
          </a:xfrm>
          <a:prstGeom prst="rect">
            <a:avLst/>
          </a:prstGeom>
          <a:noFill/>
        </p:spPr>
        <p:txBody>
          <a:bodyPr wrap="none" rtlCol="0">
            <a:spAutoFit/>
          </a:bodyPr>
          <a:lstStyle/>
          <a:p>
            <a:pPr algn="ctr"/>
            <a:r>
              <a:rPr lang="zh-CN" altLang="en-US" sz="6000" dirty="0">
                <a:solidFill>
                  <a:srgbClr val="5BAE96"/>
                </a:solidFill>
                <a:latin typeface="方正少儿简体" panose="03000509000000000000" pitchFamily="65" charset="-122"/>
                <a:ea typeface="方正少儿简体" panose="03000509000000000000" pitchFamily="65" charset="-122"/>
              </a:rPr>
              <a:t>儿童成长教育</a:t>
            </a:r>
            <a:r>
              <a:rPr lang="en-US" altLang="zh-CN" sz="6000" dirty="0">
                <a:solidFill>
                  <a:srgbClr val="5BAE96"/>
                </a:solidFill>
                <a:latin typeface="方正少儿简体" panose="03000509000000000000" pitchFamily="65" charset="-122"/>
                <a:ea typeface="方正少儿简体" panose="03000509000000000000" pitchFamily="65" charset="-122"/>
              </a:rPr>
              <a:t>PPT</a:t>
            </a:r>
            <a:endParaRPr lang="zh-CN" altLang="en-US" sz="6000" dirty="0">
              <a:solidFill>
                <a:srgbClr val="5BAE96"/>
              </a:solidFill>
              <a:latin typeface="方正少儿简体" panose="03000509000000000000" pitchFamily="65" charset="-122"/>
              <a:ea typeface="方正少儿简体" panose="03000509000000000000" pitchFamily="65" charset="-122"/>
            </a:endParaRPr>
          </a:p>
        </p:txBody>
      </p:sp>
      <p:sp>
        <p:nvSpPr>
          <p:cNvPr id="7" name="TextBox 1952"/>
          <p:cNvSpPr txBox="1"/>
          <p:nvPr/>
        </p:nvSpPr>
        <p:spPr>
          <a:xfrm>
            <a:off x="5236517" y="3702586"/>
            <a:ext cx="2364750" cy="400110"/>
          </a:xfrm>
          <a:prstGeom prst="rect">
            <a:avLst/>
          </a:prstGeom>
          <a:noFill/>
        </p:spPr>
        <p:txBody>
          <a:bodyPr wrap="none" rtlCol="0">
            <a:spAutoFit/>
          </a:bodyPr>
          <a:lstStyle/>
          <a:p>
            <a:pPr algn="ctr"/>
            <a:r>
              <a:rPr lang="zh-CN" altLang="en-US" sz="2000" dirty="0">
                <a:solidFill>
                  <a:srgbClr val="5BAE96"/>
                </a:solidFill>
              </a:rPr>
              <a:t>千库网   </a:t>
            </a:r>
            <a:r>
              <a:rPr lang="en-US" altLang="zh-CN" sz="2000" dirty="0">
                <a:solidFill>
                  <a:srgbClr val="5BAE96"/>
                </a:solidFill>
              </a:rPr>
              <a:t>XX</a:t>
            </a:r>
            <a:r>
              <a:rPr lang="zh-CN" altLang="en-US" sz="2000" dirty="0">
                <a:solidFill>
                  <a:srgbClr val="5BAE96"/>
                </a:solidFill>
              </a:rPr>
              <a:t>年</a:t>
            </a:r>
            <a:r>
              <a:rPr lang="en-US" altLang="zh-CN" sz="2000" dirty="0">
                <a:solidFill>
                  <a:srgbClr val="5BAE96"/>
                </a:solidFill>
              </a:rPr>
              <a:t>XX</a:t>
            </a:r>
            <a:r>
              <a:rPr lang="zh-CN" altLang="en-US" sz="2000" dirty="0">
                <a:solidFill>
                  <a:srgbClr val="5BAE96"/>
                </a:solidFill>
              </a:rPr>
              <a:t>月</a:t>
            </a:r>
          </a:p>
        </p:txBody>
      </p:sp>
      <p:pic>
        <p:nvPicPr>
          <p:cNvPr id="8" name="背景音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199793" y="-1768977"/>
            <a:ext cx="812800" cy="812800"/>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31521" y="3975413"/>
            <a:ext cx="3807909" cy="2882587"/>
          </a:xfrm>
          <a:prstGeom prst="rect">
            <a:avLst/>
          </a:prstGeom>
        </p:spPr>
      </p:pic>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31023" y="397850"/>
            <a:ext cx="6129954" cy="2502380"/>
          </a:xfrm>
          <a:prstGeom prst="rect">
            <a:avLst/>
          </a:prstGeom>
        </p:spPr>
      </p:pic>
    </p:spTree>
    <p:extLst>
      <p:ext uri="{BB962C8B-B14F-4D97-AF65-F5344CB8AC3E}">
        <p14:creationId xmlns:p14="http://schemas.microsoft.com/office/powerpoint/2010/main" val="895214746"/>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par>
                                <p:cTn id="7" presetID="42"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par>
                                <p:cTn id="12" presetID="10" presetClass="entr" presetSubtype="0" fill="hold" grpId="0" nodeType="withEffect">
                                  <p:stCondLst>
                                    <p:cond delay="900"/>
                                  </p:stCondLst>
                                  <p:iterate type="lt">
                                    <p:tmPct val="10000"/>
                                  </p:iterate>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par>
                                <p:cTn id="15" presetID="10" presetClass="entr" presetSubtype="0" fill="hold" grpId="0" nodeType="withEffect">
                                  <p:stCondLst>
                                    <p:cond delay="1700"/>
                                  </p:stCondLst>
                                  <p:iterate type="lt">
                                    <p:tmPct val="10000"/>
                                  </p:iterate>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2700"/>
                            </p:stCondLst>
                            <p:childTnLst>
                              <p:par>
                                <p:cTn id="19" presetID="47"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4" repeatCount="indefinite" fill="remove" display="0">
                  <p:stCondLst>
                    <p:cond delay="indefinite"/>
                  </p:stCondLst>
                  <p:endCondLst>
                    <p:cond evt="onStopAudio" delay="0">
                      <p:tgtEl>
                        <p:sldTgt/>
                      </p:tgtEl>
                    </p:cond>
                  </p:endCondLst>
                </p:cTn>
                <p:tgtEl>
                  <p:spTgt spid="8"/>
                </p:tgtEl>
              </p:cMediaNode>
            </p:audio>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9" name="Shape 2499"/>
          <p:cNvSpPr/>
          <p:nvPr/>
        </p:nvSpPr>
        <p:spPr>
          <a:xfrm>
            <a:off x="1773737" y="2500826"/>
            <a:ext cx="171517" cy="1925123"/>
          </a:xfrm>
          <a:prstGeom prst="roundRect">
            <a:avLst>
              <a:gd name="adj" fmla="val 14807"/>
            </a:avLst>
          </a:prstGeom>
          <a:solidFill>
            <a:srgbClr val="C8CAC5"/>
          </a:solidFill>
          <a:ln w="12700">
            <a:miter lim="400000"/>
          </a:ln>
        </p:spPr>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00" name="Shape 2500"/>
          <p:cNvSpPr/>
          <p:nvPr/>
        </p:nvSpPr>
        <p:spPr>
          <a:xfrm>
            <a:off x="2108544" y="2500826"/>
            <a:ext cx="171517" cy="1925123"/>
          </a:xfrm>
          <a:prstGeom prst="roundRect">
            <a:avLst>
              <a:gd name="adj" fmla="val 14807"/>
            </a:avLst>
          </a:prstGeom>
          <a:solidFill>
            <a:srgbClr val="C8CAC5"/>
          </a:solidFill>
          <a:ln w="12700">
            <a:miter lim="400000"/>
          </a:ln>
        </p:spPr>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01" name="Shape 2501"/>
          <p:cNvSpPr/>
          <p:nvPr/>
        </p:nvSpPr>
        <p:spPr>
          <a:xfrm>
            <a:off x="2443350" y="2500826"/>
            <a:ext cx="171517" cy="1925123"/>
          </a:xfrm>
          <a:prstGeom prst="roundRect">
            <a:avLst>
              <a:gd name="adj" fmla="val 14807"/>
            </a:avLst>
          </a:prstGeom>
          <a:solidFill>
            <a:srgbClr val="C8CAC5"/>
          </a:solidFill>
          <a:ln w="12700">
            <a:miter lim="400000"/>
          </a:ln>
        </p:spPr>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02" name="Shape 2502"/>
          <p:cNvSpPr/>
          <p:nvPr/>
        </p:nvSpPr>
        <p:spPr>
          <a:xfrm>
            <a:off x="2780486" y="2500826"/>
            <a:ext cx="171517" cy="1925123"/>
          </a:xfrm>
          <a:prstGeom prst="roundRect">
            <a:avLst>
              <a:gd name="adj" fmla="val 14807"/>
            </a:avLst>
          </a:prstGeom>
          <a:solidFill>
            <a:srgbClr val="C8CAC5"/>
          </a:solidFill>
          <a:ln w="12700">
            <a:miter lim="400000"/>
          </a:ln>
        </p:spPr>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03" name="Shape 2503"/>
          <p:cNvSpPr/>
          <p:nvPr/>
        </p:nvSpPr>
        <p:spPr>
          <a:xfrm>
            <a:off x="3117623" y="2500826"/>
            <a:ext cx="171517" cy="1925123"/>
          </a:xfrm>
          <a:prstGeom prst="roundRect">
            <a:avLst>
              <a:gd name="adj" fmla="val 14807"/>
            </a:avLst>
          </a:prstGeom>
          <a:solidFill>
            <a:srgbClr val="C8CAC5"/>
          </a:solidFill>
          <a:ln w="12700">
            <a:miter lim="400000"/>
          </a:ln>
        </p:spPr>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04" name="Shape 2504"/>
          <p:cNvSpPr/>
          <p:nvPr/>
        </p:nvSpPr>
        <p:spPr>
          <a:xfrm>
            <a:off x="3454759" y="2500826"/>
            <a:ext cx="171517" cy="1925123"/>
          </a:xfrm>
          <a:prstGeom prst="roundRect">
            <a:avLst>
              <a:gd name="adj" fmla="val 14807"/>
            </a:avLst>
          </a:prstGeom>
          <a:solidFill>
            <a:srgbClr val="C8CAC5"/>
          </a:solidFill>
          <a:ln w="12700">
            <a:miter lim="400000"/>
          </a:ln>
        </p:spPr>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05" name="Shape 2505"/>
          <p:cNvSpPr/>
          <p:nvPr/>
        </p:nvSpPr>
        <p:spPr>
          <a:xfrm>
            <a:off x="1773737" y="3515717"/>
            <a:ext cx="171517" cy="910231"/>
          </a:xfrm>
          <a:prstGeom prst="roundRect">
            <a:avLst>
              <a:gd name="adj" fmla="val 14807"/>
            </a:avLst>
          </a:prstGeom>
          <a:ln>
            <a:noFill/>
          </a:ln>
        </p:spPr>
        <p:style>
          <a:lnRef idx="3">
            <a:schemeClr val="lt1"/>
          </a:lnRef>
          <a:fillRef idx="1">
            <a:schemeClr val="accent1"/>
          </a:fillRef>
          <a:effectRef idx="1">
            <a:schemeClr val="accent1"/>
          </a:effectRef>
          <a:fontRef idx="minor">
            <a:schemeClr val="lt1"/>
          </a:fontRef>
        </p:style>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06" name="Shape 2506"/>
          <p:cNvSpPr/>
          <p:nvPr/>
        </p:nvSpPr>
        <p:spPr>
          <a:xfrm>
            <a:off x="2108544" y="2937379"/>
            <a:ext cx="171517" cy="1488569"/>
          </a:xfrm>
          <a:prstGeom prst="roundRect">
            <a:avLst>
              <a:gd name="adj" fmla="val 14807"/>
            </a:avLst>
          </a:prstGeom>
          <a:ln>
            <a:noFill/>
          </a:ln>
        </p:spPr>
        <p:style>
          <a:lnRef idx="3">
            <a:schemeClr val="lt1"/>
          </a:lnRef>
          <a:fillRef idx="1">
            <a:schemeClr val="accent1"/>
          </a:fillRef>
          <a:effectRef idx="1">
            <a:schemeClr val="accent1"/>
          </a:effectRef>
          <a:fontRef idx="minor">
            <a:schemeClr val="lt1"/>
          </a:fontRef>
        </p:style>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07" name="Shape 2507"/>
          <p:cNvSpPr/>
          <p:nvPr/>
        </p:nvSpPr>
        <p:spPr>
          <a:xfrm>
            <a:off x="2443350" y="3183561"/>
            <a:ext cx="171517" cy="1242384"/>
          </a:xfrm>
          <a:prstGeom prst="roundRect">
            <a:avLst>
              <a:gd name="adj" fmla="val 14807"/>
            </a:avLst>
          </a:prstGeom>
          <a:ln>
            <a:noFill/>
          </a:ln>
        </p:spPr>
        <p:style>
          <a:lnRef idx="3">
            <a:schemeClr val="lt1"/>
          </a:lnRef>
          <a:fillRef idx="1">
            <a:schemeClr val="accent1"/>
          </a:fillRef>
          <a:effectRef idx="1">
            <a:schemeClr val="accent1"/>
          </a:effectRef>
          <a:fontRef idx="minor">
            <a:schemeClr val="lt1"/>
          </a:fontRef>
        </p:style>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08" name="Shape 2508"/>
          <p:cNvSpPr/>
          <p:nvPr/>
        </p:nvSpPr>
        <p:spPr>
          <a:xfrm>
            <a:off x="2780486" y="2656026"/>
            <a:ext cx="171517" cy="1769923"/>
          </a:xfrm>
          <a:prstGeom prst="roundRect">
            <a:avLst>
              <a:gd name="adj" fmla="val 14807"/>
            </a:avLst>
          </a:prstGeom>
          <a:ln>
            <a:noFill/>
          </a:ln>
        </p:spPr>
        <p:style>
          <a:lnRef idx="3">
            <a:schemeClr val="lt1"/>
          </a:lnRef>
          <a:fillRef idx="1">
            <a:schemeClr val="accent1"/>
          </a:fillRef>
          <a:effectRef idx="1">
            <a:schemeClr val="accent1"/>
          </a:effectRef>
          <a:fontRef idx="minor">
            <a:schemeClr val="lt1"/>
          </a:fontRef>
        </p:style>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09" name="Shape 2509"/>
          <p:cNvSpPr/>
          <p:nvPr/>
        </p:nvSpPr>
        <p:spPr>
          <a:xfrm>
            <a:off x="3117623" y="3945561"/>
            <a:ext cx="171517" cy="480384"/>
          </a:xfrm>
          <a:prstGeom prst="roundRect">
            <a:avLst>
              <a:gd name="adj" fmla="val 14807"/>
            </a:avLst>
          </a:prstGeom>
          <a:ln>
            <a:noFill/>
          </a:ln>
        </p:spPr>
        <p:style>
          <a:lnRef idx="3">
            <a:schemeClr val="lt1"/>
          </a:lnRef>
          <a:fillRef idx="1">
            <a:schemeClr val="accent1"/>
          </a:fillRef>
          <a:effectRef idx="1">
            <a:schemeClr val="accent1"/>
          </a:effectRef>
          <a:fontRef idx="minor">
            <a:schemeClr val="lt1"/>
          </a:fontRef>
        </p:style>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10" name="Shape 2510"/>
          <p:cNvSpPr/>
          <p:nvPr/>
        </p:nvSpPr>
        <p:spPr>
          <a:xfrm>
            <a:off x="3454759" y="2564017"/>
            <a:ext cx="171517" cy="1861930"/>
          </a:xfrm>
          <a:prstGeom prst="roundRect">
            <a:avLst>
              <a:gd name="adj" fmla="val 14807"/>
            </a:avLst>
          </a:prstGeom>
          <a:ln>
            <a:noFill/>
          </a:ln>
        </p:spPr>
        <p:style>
          <a:lnRef idx="3">
            <a:schemeClr val="lt1"/>
          </a:lnRef>
          <a:fillRef idx="1">
            <a:schemeClr val="accent1"/>
          </a:fillRef>
          <a:effectRef idx="1">
            <a:schemeClr val="accent1"/>
          </a:effectRef>
          <a:fontRef idx="minor">
            <a:schemeClr val="lt1"/>
          </a:fontRef>
        </p:style>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11" name="Shape 2511"/>
          <p:cNvSpPr/>
          <p:nvPr/>
        </p:nvSpPr>
        <p:spPr>
          <a:xfrm>
            <a:off x="5199071" y="2500826"/>
            <a:ext cx="171517" cy="1925123"/>
          </a:xfrm>
          <a:prstGeom prst="roundRect">
            <a:avLst>
              <a:gd name="adj" fmla="val 14807"/>
            </a:avLst>
          </a:prstGeom>
          <a:solidFill>
            <a:srgbClr val="C8CAC5"/>
          </a:solidFill>
          <a:ln w="12700">
            <a:miter lim="400000"/>
          </a:ln>
        </p:spPr>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12" name="Shape 2512"/>
          <p:cNvSpPr/>
          <p:nvPr/>
        </p:nvSpPr>
        <p:spPr>
          <a:xfrm>
            <a:off x="5533877" y="2500826"/>
            <a:ext cx="171517" cy="1925123"/>
          </a:xfrm>
          <a:prstGeom prst="roundRect">
            <a:avLst>
              <a:gd name="adj" fmla="val 14807"/>
            </a:avLst>
          </a:prstGeom>
          <a:solidFill>
            <a:srgbClr val="C8CAC5"/>
          </a:solidFill>
          <a:ln w="12700">
            <a:miter lim="400000"/>
          </a:ln>
        </p:spPr>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13" name="Shape 2513"/>
          <p:cNvSpPr/>
          <p:nvPr/>
        </p:nvSpPr>
        <p:spPr>
          <a:xfrm>
            <a:off x="5868685" y="2500826"/>
            <a:ext cx="171517" cy="1925123"/>
          </a:xfrm>
          <a:prstGeom prst="roundRect">
            <a:avLst>
              <a:gd name="adj" fmla="val 14807"/>
            </a:avLst>
          </a:prstGeom>
          <a:solidFill>
            <a:srgbClr val="C8CAC5"/>
          </a:solidFill>
          <a:ln w="12700">
            <a:miter lim="400000"/>
          </a:ln>
        </p:spPr>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14" name="Shape 2514"/>
          <p:cNvSpPr/>
          <p:nvPr/>
        </p:nvSpPr>
        <p:spPr>
          <a:xfrm>
            <a:off x="6205821" y="2500826"/>
            <a:ext cx="171517" cy="1925123"/>
          </a:xfrm>
          <a:prstGeom prst="roundRect">
            <a:avLst>
              <a:gd name="adj" fmla="val 14807"/>
            </a:avLst>
          </a:prstGeom>
          <a:solidFill>
            <a:srgbClr val="C8CAC5"/>
          </a:solidFill>
          <a:ln w="12700">
            <a:miter lim="400000"/>
          </a:ln>
        </p:spPr>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15" name="Shape 2515"/>
          <p:cNvSpPr/>
          <p:nvPr/>
        </p:nvSpPr>
        <p:spPr>
          <a:xfrm>
            <a:off x="6542957" y="2500826"/>
            <a:ext cx="171517" cy="1925123"/>
          </a:xfrm>
          <a:prstGeom prst="roundRect">
            <a:avLst>
              <a:gd name="adj" fmla="val 14807"/>
            </a:avLst>
          </a:prstGeom>
          <a:solidFill>
            <a:srgbClr val="C8CAC5"/>
          </a:solidFill>
          <a:ln w="12700">
            <a:miter lim="400000"/>
          </a:ln>
        </p:spPr>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16" name="Shape 2516"/>
          <p:cNvSpPr/>
          <p:nvPr/>
        </p:nvSpPr>
        <p:spPr>
          <a:xfrm>
            <a:off x="6880093" y="2500826"/>
            <a:ext cx="171517" cy="1925123"/>
          </a:xfrm>
          <a:prstGeom prst="roundRect">
            <a:avLst>
              <a:gd name="adj" fmla="val 14807"/>
            </a:avLst>
          </a:prstGeom>
          <a:solidFill>
            <a:srgbClr val="C8CAC5"/>
          </a:solidFill>
          <a:ln w="12700">
            <a:miter lim="400000"/>
          </a:ln>
        </p:spPr>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17" name="Shape 2517"/>
          <p:cNvSpPr/>
          <p:nvPr/>
        </p:nvSpPr>
        <p:spPr>
          <a:xfrm>
            <a:off x="5199071" y="2937379"/>
            <a:ext cx="171517" cy="1488569"/>
          </a:xfrm>
          <a:prstGeom prst="roundRect">
            <a:avLst>
              <a:gd name="adj" fmla="val 14807"/>
            </a:avLst>
          </a:prstGeom>
          <a:ln>
            <a:noFill/>
          </a:ln>
        </p:spPr>
        <p:style>
          <a:lnRef idx="3">
            <a:schemeClr val="lt1"/>
          </a:lnRef>
          <a:fillRef idx="1">
            <a:schemeClr val="accent2"/>
          </a:fillRef>
          <a:effectRef idx="1">
            <a:schemeClr val="accent2"/>
          </a:effectRef>
          <a:fontRef idx="minor">
            <a:schemeClr val="lt1"/>
          </a:fontRef>
        </p:style>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18" name="Shape 2518"/>
          <p:cNvSpPr/>
          <p:nvPr/>
        </p:nvSpPr>
        <p:spPr>
          <a:xfrm>
            <a:off x="5533877" y="2826478"/>
            <a:ext cx="171517" cy="1599471"/>
          </a:xfrm>
          <a:prstGeom prst="roundRect">
            <a:avLst>
              <a:gd name="adj" fmla="val 14807"/>
            </a:avLst>
          </a:prstGeom>
          <a:ln>
            <a:noFill/>
          </a:ln>
        </p:spPr>
        <p:style>
          <a:lnRef idx="3">
            <a:schemeClr val="lt1"/>
          </a:lnRef>
          <a:fillRef idx="1">
            <a:schemeClr val="accent2"/>
          </a:fillRef>
          <a:effectRef idx="1">
            <a:schemeClr val="accent2"/>
          </a:effectRef>
          <a:fontRef idx="minor">
            <a:schemeClr val="lt1"/>
          </a:fontRef>
        </p:style>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19" name="Shape 2519"/>
          <p:cNvSpPr/>
          <p:nvPr/>
        </p:nvSpPr>
        <p:spPr>
          <a:xfrm>
            <a:off x="5868685" y="3183561"/>
            <a:ext cx="171517" cy="1242384"/>
          </a:xfrm>
          <a:prstGeom prst="roundRect">
            <a:avLst>
              <a:gd name="adj" fmla="val 14807"/>
            </a:avLst>
          </a:prstGeom>
          <a:ln>
            <a:noFill/>
          </a:ln>
        </p:spPr>
        <p:style>
          <a:lnRef idx="3">
            <a:schemeClr val="lt1"/>
          </a:lnRef>
          <a:fillRef idx="1">
            <a:schemeClr val="accent2"/>
          </a:fillRef>
          <a:effectRef idx="1">
            <a:schemeClr val="accent2"/>
          </a:effectRef>
          <a:fontRef idx="minor">
            <a:schemeClr val="lt1"/>
          </a:fontRef>
        </p:style>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20" name="Shape 2520"/>
          <p:cNvSpPr/>
          <p:nvPr/>
        </p:nvSpPr>
        <p:spPr>
          <a:xfrm>
            <a:off x="6205821" y="3945563"/>
            <a:ext cx="171517" cy="480385"/>
          </a:xfrm>
          <a:prstGeom prst="roundRect">
            <a:avLst>
              <a:gd name="adj" fmla="val 14807"/>
            </a:avLst>
          </a:prstGeom>
          <a:ln>
            <a:noFill/>
          </a:ln>
        </p:spPr>
        <p:style>
          <a:lnRef idx="3">
            <a:schemeClr val="lt1"/>
          </a:lnRef>
          <a:fillRef idx="1">
            <a:schemeClr val="accent2"/>
          </a:fillRef>
          <a:effectRef idx="1">
            <a:schemeClr val="accent2"/>
          </a:effectRef>
          <a:fontRef idx="minor">
            <a:schemeClr val="lt1"/>
          </a:fontRef>
        </p:style>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21" name="Shape 2521"/>
          <p:cNvSpPr/>
          <p:nvPr/>
        </p:nvSpPr>
        <p:spPr>
          <a:xfrm>
            <a:off x="6542957" y="2826476"/>
            <a:ext cx="171517" cy="1599470"/>
          </a:xfrm>
          <a:prstGeom prst="roundRect">
            <a:avLst>
              <a:gd name="adj" fmla="val 14807"/>
            </a:avLst>
          </a:prstGeom>
          <a:ln>
            <a:noFill/>
          </a:ln>
        </p:spPr>
        <p:style>
          <a:lnRef idx="3">
            <a:schemeClr val="lt1"/>
          </a:lnRef>
          <a:fillRef idx="1">
            <a:schemeClr val="accent2"/>
          </a:fillRef>
          <a:effectRef idx="1">
            <a:schemeClr val="accent2"/>
          </a:effectRef>
          <a:fontRef idx="minor">
            <a:schemeClr val="lt1"/>
          </a:fontRef>
        </p:style>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22" name="Shape 2522"/>
          <p:cNvSpPr/>
          <p:nvPr/>
        </p:nvSpPr>
        <p:spPr>
          <a:xfrm>
            <a:off x="6880093" y="3183563"/>
            <a:ext cx="171517" cy="1242385"/>
          </a:xfrm>
          <a:prstGeom prst="roundRect">
            <a:avLst>
              <a:gd name="adj" fmla="val 14807"/>
            </a:avLst>
          </a:prstGeom>
          <a:ln>
            <a:noFill/>
          </a:ln>
        </p:spPr>
        <p:style>
          <a:lnRef idx="3">
            <a:schemeClr val="lt1"/>
          </a:lnRef>
          <a:fillRef idx="1">
            <a:schemeClr val="accent2"/>
          </a:fillRef>
          <a:effectRef idx="1">
            <a:schemeClr val="accent2"/>
          </a:effectRef>
          <a:fontRef idx="minor">
            <a:schemeClr val="lt1"/>
          </a:fontRef>
        </p:style>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23" name="Shape 2523"/>
          <p:cNvSpPr/>
          <p:nvPr/>
        </p:nvSpPr>
        <p:spPr>
          <a:xfrm>
            <a:off x="8791808" y="2500824"/>
            <a:ext cx="171517" cy="1925122"/>
          </a:xfrm>
          <a:prstGeom prst="roundRect">
            <a:avLst>
              <a:gd name="adj" fmla="val 14807"/>
            </a:avLst>
          </a:prstGeom>
          <a:solidFill>
            <a:srgbClr val="C8CAC5"/>
          </a:solidFill>
          <a:ln w="12700">
            <a:miter lim="400000"/>
          </a:ln>
        </p:spPr>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24" name="Shape 2524"/>
          <p:cNvSpPr/>
          <p:nvPr/>
        </p:nvSpPr>
        <p:spPr>
          <a:xfrm>
            <a:off x="9126615" y="2500824"/>
            <a:ext cx="171517" cy="1925122"/>
          </a:xfrm>
          <a:prstGeom prst="roundRect">
            <a:avLst>
              <a:gd name="adj" fmla="val 14807"/>
            </a:avLst>
          </a:prstGeom>
          <a:solidFill>
            <a:srgbClr val="C8CAC5"/>
          </a:solidFill>
          <a:ln w="12700">
            <a:miter lim="400000"/>
          </a:ln>
        </p:spPr>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25" name="Shape 2525"/>
          <p:cNvSpPr/>
          <p:nvPr/>
        </p:nvSpPr>
        <p:spPr>
          <a:xfrm>
            <a:off x="9461423" y="2500824"/>
            <a:ext cx="171517" cy="1925122"/>
          </a:xfrm>
          <a:prstGeom prst="roundRect">
            <a:avLst>
              <a:gd name="adj" fmla="val 14807"/>
            </a:avLst>
          </a:prstGeom>
          <a:solidFill>
            <a:srgbClr val="C8CAC5"/>
          </a:solidFill>
          <a:ln w="12700">
            <a:miter lim="400000"/>
          </a:ln>
        </p:spPr>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26" name="Shape 2526"/>
          <p:cNvSpPr/>
          <p:nvPr/>
        </p:nvSpPr>
        <p:spPr>
          <a:xfrm>
            <a:off x="9798559" y="2500824"/>
            <a:ext cx="171517" cy="1925122"/>
          </a:xfrm>
          <a:prstGeom prst="roundRect">
            <a:avLst>
              <a:gd name="adj" fmla="val 14807"/>
            </a:avLst>
          </a:prstGeom>
          <a:solidFill>
            <a:srgbClr val="C8CAC5"/>
          </a:solidFill>
          <a:ln w="12700">
            <a:miter lim="400000"/>
          </a:ln>
        </p:spPr>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27" name="Shape 2527"/>
          <p:cNvSpPr/>
          <p:nvPr/>
        </p:nvSpPr>
        <p:spPr>
          <a:xfrm>
            <a:off x="10135696" y="2500824"/>
            <a:ext cx="171517" cy="1925122"/>
          </a:xfrm>
          <a:prstGeom prst="roundRect">
            <a:avLst>
              <a:gd name="adj" fmla="val 14807"/>
            </a:avLst>
          </a:prstGeom>
          <a:solidFill>
            <a:srgbClr val="C8CAC5"/>
          </a:solidFill>
          <a:ln w="12700">
            <a:miter lim="400000"/>
          </a:ln>
        </p:spPr>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28" name="Shape 2528"/>
          <p:cNvSpPr/>
          <p:nvPr/>
        </p:nvSpPr>
        <p:spPr>
          <a:xfrm>
            <a:off x="10472832" y="2500824"/>
            <a:ext cx="171517" cy="1925122"/>
          </a:xfrm>
          <a:prstGeom prst="roundRect">
            <a:avLst>
              <a:gd name="adj" fmla="val 14807"/>
            </a:avLst>
          </a:prstGeom>
          <a:solidFill>
            <a:srgbClr val="C8CAC5"/>
          </a:solidFill>
          <a:ln w="12700">
            <a:miter lim="400000"/>
          </a:ln>
        </p:spPr>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29" name="Shape 2529"/>
          <p:cNvSpPr/>
          <p:nvPr/>
        </p:nvSpPr>
        <p:spPr>
          <a:xfrm>
            <a:off x="8791808" y="2937377"/>
            <a:ext cx="171517" cy="1488568"/>
          </a:xfrm>
          <a:prstGeom prst="roundRect">
            <a:avLst>
              <a:gd name="adj" fmla="val 14807"/>
            </a:avLst>
          </a:prstGeom>
          <a:ln>
            <a:noFill/>
          </a:ln>
        </p:spPr>
        <p:style>
          <a:lnRef idx="3">
            <a:schemeClr val="lt1"/>
          </a:lnRef>
          <a:fillRef idx="1">
            <a:schemeClr val="accent5"/>
          </a:fillRef>
          <a:effectRef idx="1">
            <a:schemeClr val="accent5"/>
          </a:effectRef>
          <a:fontRef idx="minor">
            <a:schemeClr val="lt1"/>
          </a:fontRef>
        </p:style>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30" name="Shape 2530"/>
          <p:cNvSpPr/>
          <p:nvPr/>
        </p:nvSpPr>
        <p:spPr>
          <a:xfrm>
            <a:off x="9126615" y="2826477"/>
            <a:ext cx="171517" cy="1599471"/>
          </a:xfrm>
          <a:prstGeom prst="roundRect">
            <a:avLst>
              <a:gd name="adj" fmla="val 14807"/>
            </a:avLst>
          </a:prstGeom>
          <a:ln>
            <a:noFill/>
          </a:ln>
        </p:spPr>
        <p:style>
          <a:lnRef idx="3">
            <a:schemeClr val="lt1"/>
          </a:lnRef>
          <a:fillRef idx="1">
            <a:schemeClr val="accent5"/>
          </a:fillRef>
          <a:effectRef idx="1">
            <a:schemeClr val="accent5"/>
          </a:effectRef>
          <a:fontRef idx="minor">
            <a:schemeClr val="lt1"/>
          </a:fontRef>
        </p:style>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31" name="Shape 2531"/>
          <p:cNvSpPr/>
          <p:nvPr/>
        </p:nvSpPr>
        <p:spPr>
          <a:xfrm>
            <a:off x="9461423" y="3183563"/>
            <a:ext cx="171517" cy="1242383"/>
          </a:xfrm>
          <a:prstGeom prst="roundRect">
            <a:avLst>
              <a:gd name="adj" fmla="val 14807"/>
            </a:avLst>
          </a:prstGeom>
          <a:ln>
            <a:noFill/>
          </a:ln>
        </p:spPr>
        <p:style>
          <a:lnRef idx="3">
            <a:schemeClr val="lt1"/>
          </a:lnRef>
          <a:fillRef idx="1">
            <a:schemeClr val="accent5"/>
          </a:fillRef>
          <a:effectRef idx="1">
            <a:schemeClr val="accent5"/>
          </a:effectRef>
          <a:fontRef idx="minor">
            <a:schemeClr val="lt1"/>
          </a:fontRef>
        </p:style>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32" name="Shape 2532"/>
          <p:cNvSpPr/>
          <p:nvPr/>
        </p:nvSpPr>
        <p:spPr>
          <a:xfrm>
            <a:off x="9798559" y="2727285"/>
            <a:ext cx="171517" cy="1698660"/>
          </a:xfrm>
          <a:prstGeom prst="roundRect">
            <a:avLst>
              <a:gd name="adj" fmla="val 14807"/>
            </a:avLst>
          </a:prstGeom>
          <a:ln>
            <a:noFill/>
          </a:ln>
        </p:spPr>
        <p:style>
          <a:lnRef idx="3">
            <a:schemeClr val="lt1"/>
          </a:lnRef>
          <a:fillRef idx="1">
            <a:schemeClr val="accent5"/>
          </a:fillRef>
          <a:effectRef idx="1">
            <a:schemeClr val="accent5"/>
          </a:effectRef>
          <a:fontRef idx="minor">
            <a:schemeClr val="lt1"/>
          </a:fontRef>
        </p:style>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33" name="Shape 2533"/>
          <p:cNvSpPr/>
          <p:nvPr/>
        </p:nvSpPr>
        <p:spPr>
          <a:xfrm>
            <a:off x="10135696" y="3352928"/>
            <a:ext cx="171517" cy="1073016"/>
          </a:xfrm>
          <a:prstGeom prst="roundRect">
            <a:avLst>
              <a:gd name="adj" fmla="val 14807"/>
            </a:avLst>
          </a:prstGeom>
          <a:ln>
            <a:noFill/>
          </a:ln>
        </p:spPr>
        <p:style>
          <a:lnRef idx="3">
            <a:schemeClr val="lt1"/>
          </a:lnRef>
          <a:fillRef idx="1">
            <a:schemeClr val="accent5"/>
          </a:fillRef>
          <a:effectRef idx="1">
            <a:schemeClr val="accent5"/>
          </a:effectRef>
          <a:fontRef idx="minor">
            <a:schemeClr val="lt1"/>
          </a:fontRef>
        </p:style>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34" name="Shape 2534"/>
          <p:cNvSpPr/>
          <p:nvPr/>
        </p:nvSpPr>
        <p:spPr>
          <a:xfrm>
            <a:off x="10472832" y="3000002"/>
            <a:ext cx="171517" cy="1425944"/>
          </a:xfrm>
          <a:prstGeom prst="roundRect">
            <a:avLst>
              <a:gd name="adj" fmla="val 14807"/>
            </a:avLst>
          </a:prstGeom>
          <a:ln>
            <a:noFill/>
          </a:ln>
        </p:spPr>
        <p:style>
          <a:lnRef idx="3">
            <a:schemeClr val="lt1"/>
          </a:lnRef>
          <a:fillRef idx="1">
            <a:schemeClr val="accent5"/>
          </a:fillRef>
          <a:effectRef idx="1">
            <a:schemeClr val="accent5"/>
          </a:effectRef>
          <a:fontRef idx="minor">
            <a:schemeClr val="lt1"/>
          </a:fontRef>
        </p:style>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539" name="Group 2539"/>
          <p:cNvGrpSpPr/>
          <p:nvPr/>
        </p:nvGrpSpPr>
        <p:grpSpPr>
          <a:xfrm>
            <a:off x="1769874" y="1773755"/>
            <a:ext cx="2057964" cy="572228"/>
            <a:chOff x="0" y="0"/>
            <a:chExt cx="2058231" cy="572227"/>
          </a:xfrm>
        </p:grpSpPr>
        <p:grpSp>
          <p:nvGrpSpPr>
            <p:cNvPr id="2537" name="Group 2537"/>
            <p:cNvGrpSpPr/>
            <p:nvPr/>
          </p:nvGrpSpPr>
          <p:grpSpPr>
            <a:xfrm>
              <a:off x="0" y="0"/>
              <a:ext cx="510227" cy="509356"/>
              <a:chOff x="0" y="0"/>
              <a:chExt cx="510226" cy="509355"/>
            </a:xfrm>
          </p:grpSpPr>
          <p:sp>
            <p:nvSpPr>
              <p:cNvPr id="2535" name="Shape 2535"/>
              <p:cNvSpPr/>
              <p:nvPr/>
            </p:nvSpPr>
            <p:spPr>
              <a:xfrm>
                <a:off x="-1" y="0"/>
                <a:ext cx="510228" cy="509356"/>
              </a:xfrm>
              <a:custGeom>
                <a:avLst/>
                <a:gdLst/>
                <a:ahLst/>
                <a:cxnLst>
                  <a:cxn ang="0">
                    <a:pos x="wd2" y="hd2"/>
                  </a:cxn>
                  <a:cxn ang="5400000">
                    <a:pos x="wd2" y="hd2"/>
                  </a:cxn>
                  <a:cxn ang="10800000">
                    <a:pos x="wd2" y="hd2"/>
                  </a:cxn>
                  <a:cxn ang="16200000">
                    <a:pos x="wd2" y="hd2"/>
                  </a:cxn>
                </a:cxnLst>
                <a:rect l="0" t="0" r="r" b="b"/>
                <a:pathLst>
                  <a:path w="21600" h="21600" extrusionOk="0">
                    <a:moveTo>
                      <a:pt x="14851" y="12151"/>
                    </a:moveTo>
                    <a:cubicBezTo>
                      <a:pt x="13852" y="12151"/>
                      <a:pt x="12927" y="11860"/>
                      <a:pt x="12125" y="11387"/>
                    </a:cubicBezTo>
                    <a:lnTo>
                      <a:pt x="11893" y="11619"/>
                    </a:lnTo>
                    <a:lnTo>
                      <a:pt x="11133" y="12378"/>
                    </a:lnTo>
                    <a:lnTo>
                      <a:pt x="9846" y="13664"/>
                    </a:lnTo>
                    <a:cubicBezTo>
                      <a:pt x="9593" y="13917"/>
                      <a:pt x="9451" y="14261"/>
                      <a:pt x="9451" y="14618"/>
                    </a:cubicBezTo>
                    <a:lnTo>
                      <a:pt x="9451" y="16201"/>
                    </a:lnTo>
                    <a:lnTo>
                      <a:pt x="8101" y="16201"/>
                    </a:lnTo>
                    <a:cubicBezTo>
                      <a:pt x="7356" y="16201"/>
                      <a:pt x="6751" y="16805"/>
                      <a:pt x="6751" y="17550"/>
                    </a:cubicBezTo>
                    <a:lnTo>
                      <a:pt x="6751" y="18901"/>
                    </a:lnTo>
                    <a:lnTo>
                      <a:pt x="5170" y="18901"/>
                    </a:lnTo>
                    <a:cubicBezTo>
                      <a:pt x="4812" y="18901"/>
                      <a:pt x="4469" y="19043"/>
                      <a:pt x="4216" y="19296"/>
                    </a:cubicBezTo>
                    <a:lnTo>
                      <a:pt x="3259" y="20253"/>
                    </a:lnTo>
                    <a:lnTo>
                      <a:pt x="1352" y="20250"/>
                    </a:lnTo>
                    <a:lnTo>
                      <a:pt x="1350" y="18327"/>
                    </a:lnTo>
                    <a:lnTo>
                      <a:pt x="9223" y="10467"/>
                    </a:lnTo>
                    <a:cubicBezTo>
                      <a:pt x="9223" y="10467"/>
                      <a:pt x="9223" y="10467"/>
                      <a:pt x="9224" y="10468"/>
                    </a:cubicBezTo>
                    <a:lnTo>
                      <a:pt x="10215" y="9477"/>
                    </a:lnTo>
                    <a:cubicBezTo>
                      <a:pt x="9741" y="8674"/>
                      <a:pt x="9451" y="7748"/>
                      <a:pt x="9451" y="6750"/>
                    </a:cubicBezTo>
                    <a:cubicBezTo>
                      <a:pt x="9451" y="3767"/>
                      <a:pt x="11870" y="1350"/>
                      <a:pt x="14851" y="1350"/>
                    </a:cubicBezTo>
                    <a:cubicBezTo>
                      <a:pt x="17833" y="1350"/>
                      <a:pt x="20251" y="3767"/>
                      <a:pt x="20251" y="6750"/>
                    </a:cubicBezTo>
                    <a:cubicBezTo>
                      <a:pt x="20251" y="9732"/>
                      <a:pt x="17833" y="12151"/>
                      <a:pt x="14851" y="12151"/>
                    </a:cubicBezTo>
                    <a:moveTo>
                      <a:pt x="14851" y="0"/>
                    </a:moveTo>
                    <a:cubicBezTo>
                      <a:pt x="11124" y="0"/>
                      <a:pt x="8101" y="3022"/>
                      <a:pt x="8101" y="6750"/>
                    </a:cubicBezTo>
                    <a:cubicBezTo>
                      <a:pt x="8101" y="7617"/>
                      <a:pt x="8283" y="8438"/>
                      <a:pt x="8582" y="9199"/>
                    </a:cubicBezTo>
                    <a:lnTo>
                      <a:pt x="383" y="17401"/>
                    </a:lnTo>
                    <a:cubicBezTo>
                      <a:pt x="146" y="17638"/>
                      <a:pt x="0" y="17864"/>
                      <a:pt x="0" y="18226"/>
                    </a:cubicBezTo>
                    <a:lnTo>
                      <a:pt x="0" y="20250"/>
                    </a:lnTo>
                    <a:cubicBezTo>
                      <a:pt x="0" y="20973"/>
                      <a:pt x="626" y="21600"/>
                      <a:pt x="1349" y="21600"/>
                    </a:cubicBezTo>
                    <a:lnTo>
                      <a:pt x="3374" y="21600"/>
                    </a:lnTo>
                    <a:cubicBezTo>
                      <a:pt x="3736" y="21600"/>
                      <a:pt x="3965" y="21456"/>
                      <a:pt x="4202" y="21220"/>
                    </a:cubicBezTo>
                    <a:lnTo>
                      <a:pt x="5170" y="20250"/>
                    </a:lnTo>
                    <a:lnTo>
                      <a:pt x="6751" y="20250"/>
                    </a:lnTo>
                    <a:cubicBezTo>
                      <a:pt x="7496" y="20250"/>
                      <a:pt x="8101" y="19646"/>
                      <a:pt x="8101" y="18901"/>
                    </a:cubicBezTo>
                    <a:lnTo>
                      <a:pt x="8101" y="17550"/>
                    </a:lnTo>
                    <a:lnTo>
                      <a:pt x="9451" y="17550"/>
                    </a:lnTo>
                    <a:cubicBezTo>
                      <a:pt x="10196" y="17550"/>
                      <a:pt x="10802" y="16946"/>
                      <a:pt x="10802" y="16201"/>
                    </a:cubicBezTo>
                    <a:lnTo>
                      <a:pt x="10802" y="14618"/>
                    </a:lnTo>
                    <a:lnTo>
                      <a:pt x="12401" y="13019"/>
                    </a:lnTo>
                    <a:cubicBezTo>
                      <a:pt x="13163" y="13318"/>
                      <a:pt x="13983" y="13501"/>
                      <a:pt x="14851" y="13501"/>
                    </a:cubicBezTo>
                    <a:cubicBezTo>
                      <a:pt x="18578" y="13501"/>
                      <a:pt x="21600" y="10477"/>
                      <a:pt x="21600" y="6750"/>
                    </a:cubicBezTo>
                    <a:cubicBezTo>
                      <a:pt x="21600" y="3022"/>
                      <a:pt x="18578" y="0"/>
                      <a:pt x="14851" y="0"/>
                    </a:cubicBezTo>
                  </a:path>
                </a:pathLst>
              </a:custGeom>
              <a:ln>
                <a:noFill/>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36" name="Shape 2536"/>
              <p:cNvSpPr/>
              <p:nvPr/>
            </p:nvSpPr>
            <p:spPr>
              <a:xfrm>
                <a:off x="318688" y="63558"/>
                <a:ext cx="127128" cy="127131"/>
              </a:xfrm>
              <a:custGeom>
                <a:avLst/>
                <a:gdLst/>
                <a:ahLst/>
                <a:cxnLst>
                  <a:cxn ang="0">
                    <a:pos x="wd2" y="hd2"/>
                  </a:cxn>
                  <a:cxn ang="5400000">
                    <a:pos x="wd2" y="hd2"/>
                  </a:cxn>
                  <a:cxn ang="10800000">
                    <a:pos x="wd2" y="hd2"/>
                  </a:cxn>
                  <a:cxn ang="16200000">
                    <a:pos x="wd2" y="hd2"/>
                  </a:cxn>
                </a:cxnLst>
                <a:rect l="0" t="0" r="r" b="b"/>
                <a:pathLst>
                  <a:path w="21600" h="21333" extrusionOk="0">
                    <a:moveTo>
                      <a:pt x="13008" y="18685"/>
                    </a:moveTo>
                    <a:cubicBezTo>
                      <a:pt x="9017" y="15851"/>
                      <a:pt x="5542" y="12416"/>
                      <a:pt x="2694" y="8571"/>
                    </a:cubicBezTo>
                    <a:cubicBezTo>
                      <a:pt x="3736" y="5629"/>
                      <a:pt x="5693" y="3698"/>
                      <a:pt x="8585" y="2648"/>
                    </a:cubicBezTo>
                    <a:cubicBezTo>
                      <a:pt x="12578" y="5490"/>
                      <a:pt x="16048" y="8912"/>
                      <a:pt x="18889" y="12810"/>
                    </a:cubicBezTo>
                    <a:cubicBezTo>
                      <a:pt x="17836" y="15731"/>
                      <a:pt x="15883" y="17648"/>
                      <a:pt x="13008" y="18685"/>
                    </a:cubicBezTo>
                    <a:moveTo>
                      <a:pt x="21110" y="11296"/>
                    </a:moveTo>
                    <a:cubicBezTo>
                      <a:pt x="18081" y="7131"/>
                      <a:pt x="14396" y="3497"/>
                      <a:pt x="10161" y="485"/>
                    </a:cubicBezTo>
                    <a:cubicBezTo>
                      <a:pt x="9468" y="-7"/>
                      <a:pt x="8579" y="-133"/>
                      <a:pt x="7778" y="146"/>
                    </a:cubicBezTo>
                    <a:cubicBezTo>
                      <a:pt x="4027" y="1451"/>
                      <a:pt x="1463" y="3984"/>
                      <a:pt x="145" y="7688"/>
                    </a:cubicBezTo>
                    <a:cubicBezTo>
                      <a:pt x="46" y="7963"/>
                      <a:pt x="0" y="8253"/>
                      <a:pt x="0" y="8538"/>
                    </a:cubicBezTo>
                    <a:cubicBezTo>
                      <a:pt x="0" y="9072"/>
                      <a:pt x="167" y="9597"/>
                      <a:pt x="487" y="10042"/>
                    </a:cubicBezTo>
                    <a:cubicBezTo>
                      <a:pt x="3525" y="14214"/>
                      <a:pt x="7211" y="17851"/>
                      <a:pt x="11431" y="20851"/>
                    </a:cubicBezTo>
                    <a:cubicBezTo>
                      <a:pt x="12122" y="21339"/>
                      <a:pt x="13010" y="21467"/>
                      <a:pt x="13812" y="21189"/>
                    </a:cubicBezTo>
                    <a:cubicBezTo>
                      <a:pt x="17563" y="19894"/>
                      <a:pt x="20133" y="17357"/>
                      <a:pt x="21451" y="13648"/>
                    </a:cubicBezTo>
                    <a:cubicBezTo>
                      <a:pt x="21551" y="13373"/>
                      <a:pt x="21600" y="13082"/>
                      <a:pt x="21600" y="12797"/>
                    </a:cubicBezTo>
                    <a:cubicBezTo>
                      <a:pt x="21600" y="12266"/>
                      <a:pt x="21429" y="11741"/>
                      <a:pt x="21110" y="11296"/>
                    </a:cubicBezTo>
                  </a:path>
                </a:pathLst>
              </a:custGeom>
              <a:ln>
                <a:noFill/>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538" name="Shape 2538"/>
            <p:cNvSpPr/>
            <p:nvPr/>
          </p:nvSpPr>
          <p:spPr>
            <a:xfrm>
              <a:off x="580714" y="202898"/>
              <a:ext cx="1477517" cy="3693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600">
                  <a:solidFill>
                    <a:srgbClr val="619405"/>
                  </a:solidFill>
                  <a:latin typeface="+mj-lt"/>
                  <a:ea typeface="+mj-ea"/>
                  <a:cs typeface="+mj-cs"/>
                  <a:sym typeface="Source Sans Pro"/>
                </a:defRPr>
              </a:lvl1pPr>
            </a:lstStyle>
            <a:p>
              <a:pPr lvl="0">
                <a:defRPr sz="1800">
                  <a:solidFill>
                    <a:srgbClr val="000000"/>
                  </a:solidFill>
                </a:defRPr>
              </a:pPr>
              <a:r>
                <a:rPr lang="zh-CN" altLang="en-US">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点击添加文字</a:t>
              </a: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544" name="Group 2544"/>
          <p:cNvGrpSpPr/>
          <p:nvPr/>
        </p:nvGrpSpPr>
        <p:grpSpPr>
          <a:xfrm>
            <a:off x="5199070" y="1773171"/>
            <a:ext cx="2146748" cy="567857"/>
            <a:chOff x="0" y="0"/>
            <a:chExt cx="2147026" cy="567856"/>
          </a:xfrm>
        </p:grpSpPr>
        <p:grpSp>
          <p:nvGrpSpPr>
            <p:cNvPr id="2542" name="Group 2542"/>
            <p:cNvGrpSpPr/>
            <p:nvPr/>
          </p:nvGrpSpPr>
          <p:grpSpPr>
            <a:xfrm>
              <a:off x="0" y="0"/>
              <a:ext cx="509380" cy="509356"/>
              <a:chOff x="0" y="0"/>
              <a:chExt cx="509379" cy="509355"/>
            </a:xfrm>
          </p:grpSpPr>
          <p:sp>
            <p:nvSpPr>
              <p:cNvPr id="2540" name="Shape 2540"/>
              <p:cNvSpPr/>
              <p:nvPr/>
            </p:nvSpPr>
            <p:spPr>
              <a:xfrm>
                <a:off x="0" y="0"/>
                <a:ext cx="509380" cy="509356"/>
              </a:xfrm>
              <a:custGeom>
                <a:avLst/>
                <a:gdLst/>
                <a:ahLst/>
                <a:cxnLst>
                  <a:cxn ang="0">
                    <a:pos x="wd2" y="hd2"/>
                  </a:cxn>
                  <a:cxn ang="5400000">
                    <a:pos x="wd2" y="hd2"/>
                  </a:cxn>
                  <a:cxn ang="10800000">
                    <a:pos x="wd2" y="hd2"/>
                  </a:cxn>
                  <a:cxn ang="16200000">
                    <a:pos x="wd2" y="hd2"/>
                  </a:cxn>
                </a:cxnLst>
                <a:rect l="0" t="0" r="r" b="b"/>
                <a:pathLst>
                  <a:path w="21600" h="21600" extrusionOk="0">
                    <a:moveTo>
                      <a:pt x="13499" y="14851"/>
                    </a:moveTo>
                    <a:cubicBezTo>
                      <a:pt x="9772" y="14851"/>
                      <a:pt x="6749" y="11828"/>
                      <a:pt x="6749" y="8100"/>
                    </a:cubicBezTo>
                    <a:cubicBezTo>
                      <a:pt x="6749" y="4372"/>
                      <a:pt x="9772" y="1350"/>
                      <a:pt x="13499" y="1350"/>
                    </a:cubicBezTo>
                    <a:cubicBezTo>
                      <a:pt x="17227" y="1350"/>
                      <a:pt x="20249" y="4372"/>
                      <a:pt x="20249" y="8100"/>
                    </a:cubicBezTo>
                    <a:cubicBezTo>
                      <a:pt x="20249" y="11828"/>
                      <a:pt x="17227" y="14851"/>
                      <a:pt x="13499" y="14851"/>
                    </a:cubicBezTo>
                    <a:moveTo>
                      <a:pt x="3236" y="20043"/>
                    </a:moveTo>
                    <a:cubicBezTo>
                      <a:pt x="3019" y="20267"/>
                      <a:pt x="2718" y="20409"/>
                      <a:pt x="2382" y="20409"/>
                    </a:cubicBezTo>
                    <a:cubicBezTo>
                      <a:pt x="1724" y="20409"/>
                      <a:pt x="1191" y="19876"/>
                      <a:pt x="1191" y="19219"/>
                    </a:cubicBezTo>
                    <a:cubicBezTo>
                      <a:pt x="1191" y="18882"/>
                      <a:pt x="1332" y="18581"/>
                      <a:pt x="1557" y="18364"/>
                    </a:cubicBezTo>
                    <a:lnTo>
                      <a:pt x="1551" y="18359"/>
                    </a:lnTo>
                    <a:lnTo>
                      <a:pt x="6996" y="12914"/>
                    </a:lnTo>
                    <a:cubicBezTo>
                      <a:pt x="7472" y="13556"/>
                      <a:pt x="8039" y="14123"/>
                      <a:pt x="8680" y="14600"/>
                    </a:cubicBezTo>
                    <a:cubicBezTo>
                      <a:pt x="8680" y="14600"/>
                      <a:pt x="3236" y="20043"/>
                      <a:pt x="3236" y="20043"/>
                    </a:cubicBezTo>
                    <a:close/>
                    <a:moveTo>
                      <a:pt x="13499" y="0"/>
                    </a:moveTo>
                    <a:cubicBezTo>
                      <a:pt x="9026" y="0"/>
                      <a:pt x="5399" y="3626"/>
                      <a:pt x="5399" y="8100"/>
                    </a:cubicBezTo>
                    <a:cubicBezTo>
                      <a:pt x="5399" y="9467"/>
                      <a:pt x="5742" y="10754"/>
                      <a:pt x="6341" y="11885"/>
                    </a:cubicBezTo>
                    <a:lnTo>
                      <a:pt x="709" y="17516"/>
                    </a:lnTo>
                    <a:lnTo>
                      <a:pt x="713" y="17521"/>
                    </a:lnTo>
                    <a:cubicBezTo>
                      <a:pt x="274" y="17954"/>
                      <a:pt x="0" y="18553"/>
                      <a:pt x="0" y="19219"/>
                    </a:cubicBezTo>
                    <a:cubicBezTo>
                      <a:pt x="0" y="20534"/>
                      <a:pt x="1066" y="21600"/>
                      <a:pt x="2382" y="21600"/>
                    </a:cubicBezTo>
                    <a:cubicBezTo>
                      <a:pt x="3047" y="21600"/>
                      <a:pt x="3647" y="21327"/>
                      <a:pt x="4079" y="20886"/>
                    </a:cubicBezTo>
                    <a:lnTo>
                      <a:pt x="4078" y="20885"/>
                    </a:lnTo>
                    <a:lnTo>
                      <a:pt x="9708" y="15256"/>
                    </a:lnTo>
                    <a:cubicBezTo>
                      <a:pt x="10839" y="15857"/>
                      <a:pt x="12128" y="16201"/>
                      <a:pt x="13499" y="16201"/>
                    </a:cubicBezTo>
                    <a:cubicBezTo>
                      <a:pt x="17973" y="16201"/>
                      <a:pt x="21600" y="12574"/>
                      <a:pt x="21600" y="8100"/>
                    </a:cubicBezTo>
                    <a:cubicBezTo>
                      <a:pt x="21600" y="3626"/>
                      <a:pt x="17973" y="0"/>
                      <a:pt x="13499" y="0"/>
                    </a:cubicBezTo>
                  </a:path>
                </a:pathLst>
              </a:custGeom>
              <a:ln>
                <a:noFill/>
              </a:ln>
            </p:spPr>
            <p:style>
              <a:lnRef idx="3">
                <a:schemeClr val="lt1"/>
              </a:lnRef>
              <a:fillRef idx="1">
                <a:schemeClr val="accent2"/>
              </a:fillRef>
              <a:effectRef idx="1">
                <a:schemeClr val="accent2"/>
              </a:effectRef>
              <a:fontRef idx="minor">
                <a:schemeClr val="lt1"/>
              </a:fontRef>
            </p:style>
            <p:txBody>
              <a:bodyPr lIns="0" tIns="0" rIns="0" bIns="0" anchor="ctr"/>
              <a:lstStyle/>
              <a:p>
                <a:pPr algn="ct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41" name="Shape 2541"/>
              <p:cNvSpPr/>
              <p:nvPr/>
            </p:nvSpPr>
            <p:spPr>
              <a:xfrm>
                <a:off x="206363" y="79236"/>
                <a:ext cx="120157" cy="119292"/>
              </a:xfrm>
              <a:custGeom>
                <a:avLst/>
                <a:gdLst/>
                <a:ahLst/>
                <a:cxnLst>
                  <a:cxn ang="0">
                    <a:pos x="wd2" y="hd2"/>
                  </a:cxn>
                  <a:cxn ang="5400000">
                    <a:pos x="wd2" y="hd2"/>
                  </a:cxn>
                  <a:cxn ang="10800000">
                    <a:pos x="wd2" y="hd2"/>
                  </a:cxn>
                  <a:cxn ang="16200000">
                    <a:pos x="wd2" y="hd2"/>
                  </a:cxn>
                </a:cxnLst>
                <a:rect l="0" t="0" r="r" b="b"/>
                <a:pathLst>
                  <a:path w="21600" h="21600" extrusionOk="0">
                    <a:moveTo>
                      <a:pt x="20161" y="0"/>
                    </a:moveTo>
                    <a:cubicBezTo>
                      <a:pt x="9025" y="0"/>
                      <a:pt x="0" y="9025"/>
                      <a:pt x="0" y="20160"/>
                    </a:cubicBezTo>
                    <a:cubicBezTo>
                      <a:pt x="0" y="20954"/>
                      <a:pt x="644" y="21600"/>
                      <a:pt x="1440" y="21600"/>
                    </a:cubicBezTo>
                    <a:cubicBezTo>
                      <a:pt x="2235" y="21600"/>
                      <a:pt x="2880" y="20954"/>
                      <a:pt x="2880" y="20160"/>
                    </a:cubicBezTo>
                    <a:cubicBezTo>
                      <a:pt x="2880" y="10618"/>
                      <a:pt x="10617" y="2880"/>
                      <a:pt x="20161" y="2880"/>
                    </a:cubicBezTo>
                    <a:cubicBezTo>
                      <a:pt x="20956" y="2880"/>
                      <a:pt x="21600" y="2234"/>
                      <a:pt x="21600" y="1440"/>
                    </a:cubicBezTo>
                    <a:cubicBezTo>
                      <a:pt x="21600" y="645"/>
                      <a:pt x="20956" y="0"/>
                      <a:pt x="20161" y="0"/>
                    </a:cubicBezTo>
                  </a:path>
                </a:pathLst>
              </a:custGeom>
              <a:ln>
                <a:noFill/>
              </a:ln>
            </p:spPr>
            <p:style>
              <a:lnRef idx="3">
                <a:schemeClr val="lt1"/>
              </a:lnRef>
              <a:fillRef idx="1">
                <a:schemeClr val="accent2"/>
              </a:fillRef>
              <a:effectRef idx="1">
                <a:schemeClr val="accent2"/>
              </a:effectRef>
              <a:fontRef idx="minor">
                <a:schemeClr val="lt1"/>
              </a:fontRef>
            </p:style>
            <p:txBody>
              <a:bodyPr lIns="0" tIns="0" rIns="0" bIns="0" anchor="ctr"/>
              <a:lstStyle/>
              <a:p>
                <a:pPr algn="ct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543" name="Shape 2543"/>
            <p:cNvSpPr/>
            <p:nvPr/>
          </p:nvSpPr>
          <p:spPr>
            <a:xfrm>
              <a:off x="669702" y="198527"/>
              <a:ext cx="1477324" cy="3693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600">
                  <a:solidFill>
                    <a:srgbClr val="F79A00"/>
                  </a:solidFill>
                  <a:latin typeface="+mj-lt"/>
                  <a:ea typeface="+mj-ea"/>
                  <a:cs typeface="+mj-cs"/>
                  <a:sym typeface="Source Sans Pro"/>
                </a:defRPr>
              </a:lvl1pPr>
            </a:lstStyle>
            <a:p>
              <a:pPr lvl="0">
                <a:defRPr sz="1800">
                  <a:solidFill>
                    <a:srgbClr val="000000"/>
                  </a:solidFill>
                </a:defRPr>
              </a:pPr>
              <a:r>
                <a:rPr lang="zh-CN" altLang="en-US" sz="18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点击添加文字</a:t>
              </a:r>
            </a:p>
          </p:txBody>
        </p:sp>
      </p:grpSp>
      <p:grpSp>
        <p:nvGrpSpPr>
          <p:cNvPr id="2547" name="Group 2547"/>
          <p:cNvGrpSpPr/>
          <p:nvPr/>
        </p:nvGrpSpPr>
        <p:grpSpPr>
          <a:xfrm>
            <a:off x="8788819" y="1773168"/>
            <a:ext cx="2067735" cy="566028"/>
            <a:chOff x="0" y="0"/>
            <a:chExt cx="2068003" cy="566026"/>
          </a:xfrm>
        </p:grpSpPr>
        <p:sp>
          <p:nvSpPr>
            <p:cNvPr id="2545" name="Shape 2545"/>
            <p:cNvSpPr/>
            <p:nvPr/>
          </p:nvSpPr>
          <p:spPr>
            <a:xfrm>
              <a:off x="0" y="0"/>
              <a:ext cx="509358" cy="510227"/>
            </a:xfrm>
            <a:custGeom>
              <a:avLst/>
              <a:gdLst/>
              <a:ahLst/>
              <a:cxnLst>
                <a:cxn ang="0">
                  <a:pos x="wd2" y="hd2"/>
                </a:cxn>
                <a:cxn ang="5400000">
                  <a:pos x="wd2" y="hd2"/>
                </a:cxn>
                <a:cxn ang="10800000">
                  <a:pos x="wd2" y="hd2"/>
                </a:cxn>
                <a:cxn ang="16200000">
                  <a:pos x="wd2" y="hd2"/>
                </a:cxn>
              </a:cxnLst>
              <a:rect l="0" t="0" r="r" b="b"/>
              <a:pathLst>
                <a:path w="21019" h="21600" extrusionOk="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30"/>
                  </a:moveTo>
                  <a:cubicBezTo>
                    <a:pt x="5813" y="18425"/>
                    <a:pt x="5454" y="17482"/>
                    <a:pt x="4730" y="16740"/>
                  </a:cubicBezTo>
                  <a:cubicBezTo>
                    <a:pt x="4046" y="16035"/>
                    <a:pt x="3150" y="15629"/>
                    <a:pt x="2257" y="15593"/>
                  </a:cubicBezTo>
                  <a:lnTo>
                    <a:pt x="2911" y="13158"/>
                  </a:lnTo>
                  <a:cubicBezTo>
                    <a:pt x="2959" y="12996"/>
                    <a:pt x="3052" y="12836"/>
                    <a:pt x="3168" y="12696"/>
                  </a:cubicBezTo>
                  <a:cubicBezTo>
                    <a:pt x="4485" y="11727"/>
                    <a:pt x="6512" y="12013"/>
                    <a:pt x="7920" y="13461"/>
                  </a:cubicBezTo>
                  <a:cubicBezTo>
                    <a:pt x="9409" y="14991"/>
                    <a:pt x="9639" y="17231"/>
                    <a:pt x="8492" y="18569"/>
                  </a:cubicBezTo>
                  <a:cubicBezTo>
                    <a:pt x="8416" y="18610"/>
                    <a:pt x="8339" y="18649"/>
                    <a:pt x="8256" y="18676"/>
                  </a:cubicBezTo>
                  <a:cubicBezTo>
                    <a:pt x="8256" y="18676"/>
                    <a:pt x="5828" y="19330"/>
                    <a:pt x="5828" y="19330"/>
                  </a:cubicBezTo>
                  <a:close/>
                  <a:moveTo>
                    <a:pt x="2737" y="20165"/>
                  </a:moveTo>
                  <a:cubicBezTo>
                    <a:pt x="2665" y="20182"/>
                    <a:pt x="2443" y="20240"/>
                    <a:pt x="2291" y="20250"/>
                  </a:cubicBezTo>
                  <a:cubicBezTo>
                    <a:pt x="1751" y="20245"/>
                    <a:pt x="1313" y="19793"/>
                    <a:pt x="1313" y="19238"/>
                  </a:cubicBezTo>
                  <a:cubicBezTo>
                    <a:pt x="1321" y="19125"/>
                    <a:pt x="1365" y="18930"/>
                    <a:pt x="1380" y="18858"/>
                  </a:cubicBezTo>
                  <a:lnTo>
                    <a:pt x="2071" y="16284"/>
                  </a:lnTo>
                  <a:cubicBezTo>
                    <a:pt x="2822" y="16262"/>
                    <a:pt x="3630" y="16563"/>
                    <a:pt x="4265" y="17216"/>
                  </a:cubicBezTo>
                  <a:cubicBezTo>
                    <a:pt x="4911" y="17879"/>
                    <a:pt x="5214" y="18726"/>
                    <a:pt x="5181" y="19505"/>
                  </a:cubicBezTo>
                  <a:cubicBezTo>
                    <a:pt x="5181" y="19505"/>
                    <a:pt x="2737" y="20165"/>
                    <a:pt x="2737" y="20165"/>
                  </a:cubicBezTo>
                  <a:close/>
                  <a:moveTo>
                    <a:pt x="6888" y="11180"/>
                  </a:moveTo>
                  <a:cubicBezTo>
                    <a:pt x="6280" y="10928"/>
                    <a:pt x="5642" y="10783"/>
                    <a:pt x="5004" y="10774"/>
                  </a:cubicBezTo>
                  <a:lnTo>
                    <a:pt x="10063" y="5536"/>
                  </a:lnTo>
                  <a:cubicBezTo>
                    <a:pt x="10838" y="4759"/>
                    <a:pt x="11966" y="4536"/>
                    <a:pt x="13077" y="4819"/>
                  </a:cubicBezTo>
                  <a:cubicBezTo>
                    <a:pt x="13077" y="4819"/>
                    <a:pt x="6888" y="11180"/>
                    <a:pt x="6888" y="11180"/>
                  </a:cubicBezTo>
                  <a:close/>
                  <a:moveTo>
                    <a:pt x="9717" y="13673"/>
                  </a:moveTo>
                  <a:cubicBezTo>
                    <a:pt x="9473" y="13259"/>
                    <a:pt x="9194" y="12860"/>
                    <a:pt x="8848" y="12506"/>
                  </a:cubicBezTo>
                  <a:cubicBezTo>
                    <a:pt x="8447" y="12094"/>
                    <a:pt x="7986" y="11771"/>
                    <a:pt x="7507" y="11499"/>
                  </a:cubicBezTo>
                  <a:lnTo>
                    <a:pt x="13767" y="5064"/>
                  </a:lnTo>
                  <a:cubicBezTo>
                    <a:pt x="14259" y="5288"/>
                    <a:pt x="14729" y="5607"/>
                    <a:pt x="15145" y="6035"/>
                  </a:cubicBezTo>
                  <a:cubicBezTo>
                    <a:pt x="15500" y="6398"/>
                    <a:pt x="15775" y="6806"/>
                    <a:pt x="15987" y="7229"/>
                  </a:cubicBezTo>
                  <a:cubicBezTo>
                    <a:pt x="15987" y="7229"/>
                    <a:pt x="9717" y="13673"/>
                    <a:pt x="9717" y="13673"/>
                  </a:cubicBezTo>
                  <a:close/>
                  <a:moveTo>
                    <a:pt x="10519" y="16062"/>
                  </a:moveTo>
                  <a:cubicBezTo>
                    <a:pt x="10465" y="15453"/>
                    <a:pt x="10298" y="14855"/>
                    <a:pt x="10047" y="14289"/>
                  </a:cubicBezTo>
                  <a:lnTo>
                    <a:pt x="16257" y="7906"/>
                  </a:lnTo>
                  <a:cubicBezTo>
                    <a:pt x="16637" y="9140"/>
                    <a:pt x="16442" y="10429"/>
                    <a:pt x="15610" y="11285"/>
                  </a:cubicBezTo>
                  <a:cubicBezTo>
                    <a:pt x="15604" y="11291"/>
                    <a:pt x="15598" y="11294"/>
                    <a:pt x="15593" y="11299"/>
                  </a:cubicBezTo>
                  <a:lnTo>
                    <a:pt x="15602" y="11307"/>
                  </a:lnTo>
                  <a:lnTo>
                    <a:pt x="10525" y="16566"/>
                  </a:lnTo>
                  <a:cubicBezTo>
                    <a:pt x="10527" y="16398"/>
                    <a:pt x="10534" y="16233"/>
                    <a:pt x="10519" y="16062"/>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8"/>
                  </a:lnTo>
                  <a:cubicBezTo>
                    <a:pt x="1998" y="11967"/>
                    <a:pt x="1771" y="12365"/>
                    <a:pt x="1645" y="12798"/>
                  </a:cubicBezTo>
                  <a:lnTo>
                    <a:pt x="102" y="18542"/>
                  </a:lnTo>
                  <a:cubicBezTo>
                    <a:pt x="100" y="18558"/>
                    <a:pt x="0" y="19009"/>
                    <a:pt x="0" y="19238"/>
                  </a:cubicBezTo>
                  <a:cubicBezTo>
                    <a:pt x="0" y="20542"/>
                    <a:pt x="1030" y="21600"/>
                    <a:pt x="2302" y="21600"/>
                  </a:cubicBezTo>
                  <a:cubicBezTo>
                    <a:pt x="2554" y="21600"/>
                    <a:pt x="3044" y="21476"/>
                    <a:pt x="3062" y="21474"/>
                  </a:cubicBezTo>
                  <a:lnTo>
                    <a:pt x="8630" y="19970"/>
                  </a:lnTo>
                  <a:cubicBezTo>
                    <a:pt x="9054" y="19840"/>
                    <a:pt x="9439" y="19605"/>
                    <a:pt x="9750" y="19284"/>
                  </a:cubicBezTo>
                  <a:lnTo>
                    <a:pt x="19776" y="8899"/>
                  </a:lnTo>
                  <a:cubicBezTo>
                    <a:pt x="21600" y="7023"/>
                    <a:pt x="21394" y="3881"/>
                    <a:pt x="19308" y="1741"/>
                  </a:cubicBezTo>
                </a:path>
              </a:pathLst>
            </a:custGeom>
            <a:ln>
              <a:noFill/>
            </a:ln>
          </p:spPr>
          <p:style>
            <a:lnRef idx="3">
              <a:schemeClr val="lt1"/>
            </a:lnRef>
            <a:fillRef idx="1">
              <a:schemeClr val="accent5"/>
            </a:fillRef>
            <a:effectRef idx="1">
              <a:schemeClr val="accent5"/>
            </a:effectRef>
            <a:fontRef idx="minor">
              <a:schemeClr val="lt1"/>
            </a:fontRef>
          </p:style>
          <p:txBody>
            <a:bodyPr lIns="0" tIns="0" rIns="0" bIns="0" anchor="ctr"/>
            <a:lstStyle/>
            <a:p>
              <a:pPr algn="ct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46" name="Shape 2546"/>
            <p:cNvSpPr/>
            <p:nvPr/>
          </p:nvSpPr>
          <p:spPr>
            <a:xfrm>
              <a:off x="590679" y="196697"/>
              <a:ext cx="1477324" cy="3693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600">
                  <a:solidFill>
                    <a:srgbClr val="D05126"/>
                  </a:solidFill>
                  <a:latin typeface="+mj-lt"/>
                  <a:ea typeface="+mj-ea"/>
                  <a:cs typeface="+mj-cs"/>
                  <a:sym typeface="Source Sans Pro"/>
                </a:defRPr>
              </a:lvl1pPr>
            </a:lstStyle>
            <a:p>
              <a:pPr lvl="0">
                <a:defRPr sz="1800">
                  <a:solidFill>
                    <a:srgbClr val="000000"/>
                  </a:solidFill>
                </a:defRPr>
              </a:pPr>
              <a:r>
                <a:rPr lang="zh-CN" altLang="en-US" sz="18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点击添加文字</a:t>
              </a:r>
            </a:p>
          </p:txBody>
        </p:sp>
      </p:grpSp>
      <p:sp>
        <p:nvSpPr>
          <p:cNvPr id="2548" name="Shape 2548"/>
          <p:cNvSpPr/>
          <p:nvPr/>
        </p:nvSpPr>
        <p:spPr>
          <a:xfrm>
            <a:off x="1776682" y="4561911"/>
            <a:ext cx="1849593" cy="82312"/>
          </a:xfrm>
          <a:prstGeom prst="rect">
            <a:avLst/>
          </a:prstGeom>
          <a:solidFill>
            <a:srgbClr val="91958B"/>
          </a:solidFill>
          <a:ln w="12700">
            <a:miter lim="400000"/>
          </a:ln>
        </p:spPr>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551" name="Group 2551"/>
          <p:cNvGrpSpPr/>
          <p:nvPr/>
        </p:nvGrpSpPr>
        <p:grpSpPr>
          <a:xfrm>
            <a:off x="1551628" y="4639754"/>
            <a:ext cx="2126476" cy="1072366"/>
            <a:chOff x="-32485" y="0"/>
            <a:chExt cx="2126751" cy="1072365"/>
          </a:xfrm>
        </p:grpSpPr>
        <p:sp>
          <p:nvSpPr>
            <p:cNvPr id="2549" name="Shape 2549"/>
            <p:cNvSpPr/>
            <p:nvPr/>
          </p:nvSpPr>
          <p:spPr>
            <a:xfrm>
              <a:off x="609519" y="0"/>
              <a:ext cx="1015660"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defRPr b="1">
                  <a:solidFill>
                    <a:srgbClr val="619405"/>
                  </a:solidFill>
                  <a:latin typeface="+mj-lt"/>
                  <a:ea typeface="+mj-ea"/>
                  <a:cs typeface="+mj-cs"/>
                  <a:sym typeface="Source Sans Pro"/>
                </a:defRPr>
              </a:lvl1pPr>
            </a:lstStyle>
            <a:p>
              <a:pPr lvl="0">
                <a:defRPr b="0">
                  <a:solidFill>
                    <a:srgbClr val="000000"/>
                  </a:solidFill>
                </a:defRPr>
              </a:pPr>
              <a:r>
                <a:rPr lang="zh-CN" altLang="en-US">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50" name="Shape 2550"/>
            <p:cNvSpPr/>
            <p:nvPr/>
          </p:nvSpPr>
          <p:spPr>
            <a:xfrm>
              <a:off x="-32485" y="426037"/>
              <a:ext cx="2126751" cy="6463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1400">
                  <a:solidFill>
                    <a:srgbClr val="595C54"/>
                  </a:solidFill>
                </a:defRPr>
              </a:lvl1pPr>
            </a:lstStyle>
            <a:p>
              <a:pPr lvl="0">
                <a:defRPr sz="1800">
                  <a:solidFill>
                    <a:srgbClr val="000000"/>
                  </a:solidFill>
                </a:defRPr>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grpSp>
      <p:grpSp>
        <p:nvGrpSpPr>
          <p:cNvPr id="2554" name="Group 2554"/>
          <p:cNvGrpSpPr/>
          <p:nvPr/>
        </p:nvGrpSpPr>
        <p:grpSpPr>
          <a:xfrm>
            <a:off x="5032763" y="4639754"/>
            <a:ext cx="2126476" cy="1093502"/>
            <a:chOff x="-27868" y="0"/>
            <a:chExt cx="2126751" cy="1093501"/>
          </a:xfrm>
        </p:grpSpPr>
        <p:sp>
          <p:nvSpPr>
            <p:cNvPr id="2552" name="Shape 2552"/>
            <p:cNvSpPr/>
            <p:nvPr/>
          </p:nvSpPr>
          <p:spPr>
            <a:xfrm>
              <a:off x="559949" y="0"/>
              <a:ext cx="1015660"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defRPr b="1">
                  <a:solidFill>
                    <a:srgbClr val="F79A00"/>
                  </a:solidFill>
                  <a:latin typeface="+mj-lt"/>
                  <a:ea typeface="+mj-ea"/>
                  <a:cs typeface="+mj-cs"/>
                  <a:sym typeface="Source Sans Pro"/>
                </a:defRPr>
              </a:lvl1pPr>
            </a:lstStyle>
            <a:p>
              <a:pPr lvl="0">
                <a:defRPr b="0">
                  <a:solidFill>
                    <a:srgbClr val="000000"/>
                  </a:solidFill>
                </a:defRPr>
              </a:pPr>
              <a:r>
                <a:rPr lang="zh-CN" altLang="en-US">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53" name="Shape 2553"/>
            <p:cNvSpPr/>
            <p:nvPr/>
          </p:nvSpPr>
          <p:spPr>
            <a:xfrm>
              <a:off x="-27868" y="447173"/>
              <a:ext cx="2126751" cy="6463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1400">
                  <a:solidFill>
                    <a:srgbClr val="595C54"/>
                  </a:solidFill>
                </a:defRPr>
              </a:lvl1pPr>
            </a:lstStyle>
            <a:p>
              <a:pPr>
                <a:defRPr sz="1800">
                  <a:solidFill>
                    <a:srgbClr val="000000"/>
                  </a:solidFill>
                </a:defRPr>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grpSp>
      <p:grpSp>
        <p:nvGrpSpPr>
          <p:cNvPr id="2557" name="Group 2557"/>
          <p:cNvGrpSpPr/>
          <p:nvPr/>
        </p:nvGrpSpPr>
        <p:grpSpPr>
          <a:xfrm>
            <a:off x="8650376" y="4639754"/>
            <a:ext cx="2126476" cy="1016130"/>
            <a:chOff x="1" y="0"/>
            <a:chExt cx="2126751" cy="1016129"/>
          </a:xfrm>
        </p:grpSpPr>
        <p:sp>
          <p:nvSpPr>
            <p:cNvPr id="2555" name="Shape 2555"/>
            <p:cNvSpPr/>
            <p:nvPr/>
          </p:nvSpPr>
          <p:spPr>
            <a:xfrm>
              <a:off x="556348" y="0"/>
              <a:ext cx="1014057"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defRPr b="1">
                  <a:solidFill>
                    <a:srgbClr val="D05126"/>
                  </a:solidFill>
                  <a:latin typeface="+mj-lt"/>
                  <a:ea typeface="+mj-ea"/>
                  <a:cs typeface="+mj-cs"/>
                  <a:sym typeface="Source Sans Pro"/>
                </a:defRPr>
              </a:lvl1pPr>
            </a:lstStyle>
            <a:p>
              <a:pPr lvl="0">
                <a:defRPr b="0">
                  <a:solidFill>
                    <a:srgbClr val="000000"/>
                  </a:solidFill>
                </a:defRPr>
              </a:pPr>
              <a:r>
                <a:rPr lang="zh-CN" altLang="en-US">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56" name="Shape 2556"/>
            <p:cNvSpPr/>
            <p:nvPr/>
          </p:nvSpPr>
          <p:spPr>
            <a:xfrm>
              <a:off x="1" y="369801"/>
              <a:ext cx="2126751" cy="6463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1400">
                  <a:solidFill>
                    <a:srgbClr val="595C54"/>
                  </a:solidFill>
                </a:defRPr>
              </a:lvl1pPr>
            </a:lstStyle>
            <a:p>
              <a:pPr>
                <a:defRPr sz="1800">
                  <a:solidFill>
                    <a:srgbClr val="000000"/>
                  </a:solidFill>
                </a:defRPr>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grpSp>
      <p:sp>
        <p:nvSpPr>
          <p:cNvPr id="2558" name="Shape 2558"/>
          <p:cNvSpPr/>
          <p:nvPr/>
        </p:nvSpPr>
        <p:spPr>
          <a:xfrm>
            <a:off x="5199070" y="4561911"/>
            <a:ext cx="1849593" cy="82312"/>
          </a:xfrm>
          <a:prstGeom prst="rect">
            <a:avLst/>
          </a:prstGeom>
          <a:solidFill>
            <a:srgbClr val="91958B"/>
          </a:solidFill>
          <a:ln w="12700">
            <a:miter lim="400000"/>
          </a:ln>
        </p:spPr>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59" name="Shape 2559"/>
          <p:cNvSpPr/>
          <p:nvPr/>
        </p:nvSpPr>
        <p:spPr>
          <a:xfrm>
            <a:off x="8788819" y="4561911"/>
            <a:ext cx="1849593" cy="82312"/>
          </a:xfrm>
          <a:prstGeom prst="rect">
            <a:avLst/>
          </a:prstGeom>
          <a:solidFill>
            <a:srgbClr val="91958B"/>
          </a:solidFill>
          <a:ln w="12700">
            <a:miter lim="400000"/>
          </a:ln>
        </p:spPr>
        <p:txBody>
          <a:bodyPr lIns="0" tIns="0" rIns="0" bIns="0" anchor="ct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807953273"/>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2539"/>
                                        </p:tgtEl>
                                        <p:attrNameLst>
                                          <p:attrName>style.visibility</p:attrName>
                                        </p:attrNameLst>
                                      </p:cBhvr>
                                      <p:to>
                                        <p:strVal val="visible"/>
                                      </p:to>
                                    </p:set>
                                    <p:anim calcmode="lin" valueType="num">
                                      <p:cBhvr>
                                        <p:cTn id="7" dur="500" fill="hold"/>
                                        <p:tgtEl>
                                          <p:spTgt spid="2539"/>
                                        </p:tgtEl>
                                        <p:attrNameLst>
                                          <p:attrName>ppt_x</p:attrName>
                                        </p:attrNameLst>
                                      </p:cBhvr>
                                      <p:tavLst>
                                        <p:tav tm="0">
                                          <p:val>
                                            <p:strVal val="#ppt_x"/>
                                          </p:val>
                                        </p:tav>
                                        <p:tav tm="100000">
                                          <p:val>
                                            <p:strVal val="#ppt_x"/>
                                          </p:val>
                                        </p:tav>
                                      </p:tavLst>
                                    </p:anim>
                                    <p:anim calcmode="lin" valueType="num">
                                      <p:cBhvr>
                                        <p:cTn id="8" dur="500" fill="hold"/>
                                        <p:tgtEl>
                                          <p:spTgt spid="253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iterate>
                                    <p:tmAbs val="0"/>
                                  </p:iterate>
                                  <p:childTnLst>
                                    <p:set>
                                      <p:cBhvr>
                                        <p:cTn id="11" fill="hold"/>
                                        <p:tgtEl>
                                          <p:spTgt spid="2499"/>
                                        </p:tgtEl>
                                        <p:attrNameLst>
                                          <p:attrName>style.visibility</p:attrName>
                                        </p:attrNameLst>
                                      </p:cBhvr>
                                      <p:to>
                                        <p:strVal val="visible"/>
                                      </p:to>
                                    </p:set>
                                    <p:animEffect transition="in" filter="wipe(down)">
                                      <p:cBhvr>
                                        <p:cTn id="12" dur="500"/>
                                        <p:tgtEl>
                                          <p:spTgt spid="2499"/>
                                        </p:tgtEl>
                                      </p:cBhvr>
                                    </p:animEffect>
                                  </p:childTnLst>
                                </p:cTn>
                              </p:par>
                            </p:childTnLst>
                          </p:cTn>
                        </p:par>
                        <p:par>
                          <p:cTn id="13" fill="hold">
                            <p:stCondLst>
                              <p:cond delay="1000"/>
                            </p:stCondLst>
                            <p:childTnLst>
                              <p:par>
                                <p:cTn id="14" presetID="22" presetClass="entr" presetSubtype="4" fill="hold" grpId="0" nodeType="afterEffect">
                                  <p:stCondLst>
                                    <p:cond delay="0"/>
                                  </p:stCondLst>
                                  <p:iterate>
                                    <p:tmAbs val="0"/>
                                  </p:iterate>
                                  <p:childTnLst>
                                    <p:set>
                                      <p:cBhvr>
                                        <p:cTn id="15" fill="hold"/>
                                        <p:tgtEl>
                                          <p:spTgt spid="2500"/>
                                        </p:tgtEl>
                                        <p:attrNameLst>
                                          <p:attrName>style.visibility</p:attrName>
                                        </p:attrNameLst>
                                      </p:cBhvr>
                                      <p:to>
                                        <p:strVal val="visible"/>
                                      </p:to>
                                    </p:set>
                                    <p:animEffect transition="in" filter="wipe(down)">
                                      <p:cBhvr>
                                        <p:cTn id="16" dur="500"/>
                                        <p:tgtEl>
                                          <p:spTgt spid="2500"/>
                                        </p:tgtEl>
                                      </p:cBhvr>
                                    </p:animEffect>
                                  </p:childTnLst>
                                </p:cTn>
                              </p:par>
                            </p:childTnLst>
                          </p:cTn>
                        </p:par>
                        <p:par>
                          <p:cTn id="17" fill="hold">
                            <p:stCondLst>
                              <p:cond delay="1500"/>
                            </p:stCondLst>
                            <p:childTnLst>
                              <p:par>
                                <p:cTn id="18" presetID="22" presetClass="entr" presetSubtype="4" fill="hold" grpId="0" nodeType="afterEffect">
                                  <p:stCondLst>
                                    <p:cond delay="0"/>
                                  </p:stCondLst>
                                  <p:iterate>
                                    <p:tmAbs val="0"/>
                                  </p:iterate>
                                  <p:childTnLst>
                                    <p:set>
                                      <p:cBhvr>
                                        <p:cTn id="19" fill="hold"/>
                                        <p:tgtEl>
                                          <p:spTgt spid="2501"/>
                                        </p:tgtEl>
                                        <p:attrNameLst>
                                          <p:attrName>style.visibility</p:attrName>
                                        </p:attrNameLst>
                                      </p:cBhvr>
                                      <p:to>
                                        <p:strVal val="visible"/>
                                      </p:to>
                                    </p:set>
                                    <p:animEffect transition="in" filter="wipe(down)">
                                      <p:cBhvr>
                                        <p:cTn id="20" dur="500"/>
                                        <p:tgtEl>
                                          <p:spTgt spid="2501"/>
                                        </p:tgtEl>
                                      </p:cBhvr>
                                    </p:animEffect>
                                  </p:childTnLst>
                                </p:cTn>
                              </p:par>
                            </p:childTnLst>
                          </p:cTn>
                        </p:par>
                        <p:par>
                          <p:cTn id="21" fill="hold">
                            <p:stCondLst>
                              <p:cond delay="2000"/>
                            </p:stCondLst>
                            <p:childTnLst>
                              <p:par>
                                <p:cTn id="22" presetID="22" presetClass="entr" presetSubtype="4" fill="hold" grpId="0" nodeType="afterEffect">
                                  <p:stCondLst>
                                    <p:cond delay="0"/>
                                  </p:stCondLst>
                                  <p:iterate>
                                    <p:tmAbs val="0"/>
                                  </p:iterate>
                                  <p:childTnLst>
                                    <p:set>
                                      <p:cBhvr>
                                        <p:cTn id="23" fill="hold"/>
                                        <p:tgtEl>
                                          <p:spTgt spid="2502"/>
                                        </p:tgtEl>
                                        <p:attrNameLst>
                                          <p:attrName>style.visibility</p:attrName>
                                        </p:attrNameLst>
                                      </p:cBhvr>
                                      <p:to>
                                        <p:strVal val="visible"/>
                                      </p:to>
                                    </p:set>
                                    <p:animEffect transition="in" filter="wipe(down)">
                                      <p:cBhvr>
                                        <p:cTn id="24" dur="500"/>
                                        <p:tgtEl>
                                          <p:spTgt spid="2502"/>
                                        </p:tgtEl>
                                      </p:cBhvr>
                                    </p:animEffect>
                                  </p:childTnLst>
                                </p:cTn>
                              </p:par>
                            </p:childTnLst>
                          </p:cTn>
                        </p:par>
                        <p:par>
                          <p:cTn id="25" fill="hold">
                            <p:stCondLst>
                              <p:cond delay="2500"/>
                            </p:stCondLst>
                            <p:childTnLst>
                              <p:par>
                                <p:cTn id="26" presetID="22" presetClass="entr" presetSubtype="4" fill="hold" grpId="0" nodeType="afterEffect">
                                  <p:stCondLst>
                                    <p:cond delay="0"/>
                                  </p:stCondLst>
                                  <p:iterate>
                                    <p:tmAbs val="0"/>
                                  </p:iterate>
                                  <p:childTnLst>
                                    <p:set>
                                      <p:cBhvr>
                                        <p:cTn id="27" fill="hold"/>
                                        <p:tgtEl>
                                          <p:spTgt spid="2503"/>
                                        </p:tgtEl>
                                        <p:attrNameLst>
                                          <p:attrName>style.visibility</p:attrName>
                                        </p:attrNameLst>
                                      </p:cBhvr>
                                      <p:to>
                                        <p:strVal val="visible"/>
                                      </p:to>
                                    </p:set>
                                    <p:animEffect transition="in" filter="wipe(down)">
                                      <p:cBhvr>
                                        <p:cTn id="28" dur="500"/>
                                        <p:tgtEl>
                                          <p:spTgt spid="2503"/>
                                        </p:tgtEl>
                                      </p:cBhvr>
                                    </p:animEffect>
                                  </p:childTnLst>
                                </p:cTn>
                              </p:par>
                            </p:childTnLst>
                          </p:cTn>
                        </p:par>
                        <p:par>
                          <p:cTn id="29" fill="hold">
                            <p:stCondLst>
                              <p:cond delay="3000"/>
                            </p:stCondLst>
                            <p:childTnLst>
                              <p:par>
                                <p:cTn id="30" presetID="22" presetClass="entr" presetSubtype="4" fill="hold" grpId="0" nodeType="afterEffect">
                                  <p:stCondLst>
                                    <p:cond delay="0"/>
                                  </p:stCondLst>
                                  <p:iterate>
                                    <p:tmAbs val="0"/>
                                  </p:iterate>
                                  <p:childTnLst>
                                    <p:set>
                                      <p:cBhvr>
                                        <p:cTn id="31" fill="hold"/>
                                        <p:tgtEl>
                                          <p:spTgt spid="2504"/>
                                        </p:tgtEl>
                                        <p:attrNameLst>
                                          <p:attrName>style.visibility</p:attrName>
                                        </p:attrNameLst>
                                      </p:cBhvr>
                                      <p:to>
                                        <p:strVal val="visible"/>
                                      </p:to>
                                    </p:set>
                                    <p:animEffect transition="in" filter="wipe(down)">
                                      <p:cBhvr>
                                        <p:cTn id="32" dur="500"/>
                                        <p:tgtEl>
                                          <p:spTgt spid="2504"/>
                                        </p:tgtEl>
                                      </p:cBhvr>
                                    </p:animEffect>
                                  </p:childTnLst>
                                </p:cTn>
                              </p:par>
                            </p:childTnLst>
                          </p:cTn>
                        </p:par>
                        <p:par>
                          <p:cTn id="33" fill="hold">
                            <p:stCondLst>
                              <p:cond delay="3500"/>
                            </p:stCondLst>
                            <p:childTnLst>
                              <p:par>
                                <p:cTn id="34" presetID="22" presetClass="entr" presetSubtype="4" fill="hold" grpId="0" nodeType="afterEffect">
                                  <p:stCondLst>
                                    <p:cond delay="0"/>
                                  </p:stCondLst>
                                  <p:iterate>
                                    <p:tmAbs val="0"/>
                                  </p:iterate>
                                  <p:childTnLst>
                                    <p:set>
                                      <p:cBhvr>
                                        <p:cTn id="35" fill="hold"/>
                                        <p:tgtEl>
                                          <p:spTgt spid="2505"/>
                                        </p:tgtEl>
                                        <p:attrNameLst>
                                          <p:attrName>style.visibility</p:attrName>
                                        </p:attrNameLst>
                                      </p:cBhvr>
                                      <p:to>
                                        <p:strVal val="visible"/>
                                      </p:to>
                                    </p:set>
                                    <p:animEffect transition="in" filter="wipe(down)">
                                      <p:cBhvr>
                                        <p:cTn id="36" dur="500"/>
                                        <p:tgtEl>
                                          <p:spTgt spid="2505"/>
                                        </p:tgtEl>
                                      </p:cBhvr>
                                    </p:animEffect>
                                  </p:childTnLst>
                                </p:cTn>
                              </p:par>
                            </p:childTnLst>
                          </p:cTn>
                        </p:par>
                        <p:par>
                          <p:cTn id="37" fill="hold">
                            <p:stCondLst>
                              <p:cond delay="4000"/>
                            </p:stCondLst>
                            <p:childTnLst>
                              <p:par>
                                <p:cTn id="38" presetID="22" presetClass="entr" presetSubtype="4" fill="hold" grpId="0" nodeType="afterEffect">
                                  <p:stCondLst>
                                    <p:cond delay="0"/>
                                  </p:stCondLst>
                                  <p:iterate>
                                    <p:tmAbs val="0"/>
                                  </p:iterate>
                                  <p:childTnLst>
                                    <p:set>
                                      <p:cBhvr>
                                        <p:cTn id="39" fill="hold"/>
                                        <p:tgtEl>
                                          <p:spTgt spid="2506"/>
                                        </p:tgtEl>
                                        <p:attrNameLst>
                                          <p:attrName>style.visibility</p:attrName>
                                        </p:attrNameLst>
                                      </p:cBhvr>
                                      <p:to>
                                        <p:strVal val="visible"/>
                                      </p:to>
                                    </p:set>
                                    <p:animEffect transition="in" filter="wipe(down)">
                                      <p:cBhvr>
                                        <p:cTn id="40" dur="500"/>
                                        <p:tgtEl>
                                          <p:spTgt spid="2506"/>
                                        </p:tgtEl>
                                      </p:cBhvr>
                                    </p:animEffect>
                                  </p:childTnLst>
                                </p:cTn>
                              </p:par>
                            </p:childTnLst>
                          </p:cTn>
                        </p:par>
                        <p:par>
                          <p:cTn id="41" fill="hold">
                            <p:stCondLst>
                              <p:cond delay="4500"/>
                            </p:stCondLst>
                            <p:childTnLst>
                              <p:par>
                                <p:cTn id="42" presetID="22" presetClass="entr" presetSubtype="4" fill="hold" grpId="0" nodeType="afterEffect">
                                  <p:stCondLst>
                                    <p:cond delay="0"/>
                                  </p:stCondLst>
                                  <p:iterate>
                                    <p:tmAbs val="0"/>
                                  </p:iterate>
                                  <p:childTnLst>
                                    <p:set>
                                      <p:cBhvr>
                                        <p:cTn id="43" fill="hold"/>
                                        <p:tgtEl>
                                          <p:spTgt spid="2507"/>
                                        </p:tgtEl>
                                        <p:attrNameLst>
                                          <p:attrName>style.visibility</p:attrName>
                                        </p:attrNameLst>
                                      </p:cBhvr>
                                      <p:to>
                                        <p:strVal val="visible"/>
                                      </p:to>
                                    </p:set>
                                    <p:animEffect transition="in" filter="wipe(down)">
                                      <p:cBhvr>
                                        <p:cTn id="44" dur="500"/>
                                        <p:tgtEl>
                                          <p:spTgt spid="2507"/>
                                        </p:tgtEl>
                                      </p:cBhvr>
                                    </p:animEffect>
                                  </p:childTnLst>
                                </p:cTn>
                              </p:par>
                            </p:childTnLst>
                          </p:cTn>
                        </p:par>
                        <p:par>
                          <p:cTn id="45" fill="hold">
                            <p:stCondLst>
                              <p:cond delay="5000"/>
                            </p:stCondLst>
                            <p:childTnLst>
                              <p:par>
                                <p:cTn id="46" presetID="22" presetClass="entr" presetSubtype="4" fill="hold" grpId="0" nodeType="afterEffect">
                                  <p:stCondLst>
                                    <p:cond delay="0"/>
                                  </p:stCondLst>
                                  <p:iterate>
                                    <p:tmAbs val="0"/>
                                  </p:iterate>
                                  <p:childTnLst>
                                    <p:set>
                                      <p:cBhvr>
                                        <p:cTn id="47" fill="hold"/>
                                        <p:tgtEl>
                                          <p:spTgt spid="2508"/>
                                        </p:tgtEl>
                                        <p:attrNameLst>
                                          <p:attrName>style.visibility</p:attrName>
                                        </p:attrNameLst>
                                      </p:cBhvr>
                                      <p:to>
                                        <p:strVal val="visible"/>
                                      </p:to>
                                    </p:set>
                                    <p:animEffect transition="in" filter="wipe(down)">
                                      <p:cBhvr>
                                        <p:cTn id="48" dur="500"/>
                                        <p:tgtEl>
                                          <p:spTgt spid="2508"/>
                                        </p:tgtEl>
                                      </p:cBhvr>
                                    </p:animEffect>
                                  </p:childTnLst>
                                </p:cTn>
                              </p:par>
                            </p:childTnLst>
                          </p:cTn>
                        </p:par>
                        <p:par>
                          <p:cTn id="49" fill="hold">
                            <p:stCondLst>
                              <p:cond delay="5500"/>
                            </p:stCondLst>
                            <p:childTnLst>
                              <p:par>
                                <p:cTn id="50" presetID="22" presetClass="entr" presetSubtype="4" fill="hold" grpId="0" nodeType="afterEffect">
                                  <p:stCondLst>
                                    <p:cond delay="0"/>
                                  </p:stCondLst>
                                  <p:iterate>
                                    <p:tmAbs val="0"/>
                                  </p:iterate>
                                  <p:childTnLst>
                                    <p:set>
                                      <p:cBhvr>
                                        <p:cTn id="51" fill="hold"/>
                                        <p:tgtEl>
                                          <p:spTgt spid="2509"/>
                                        </p:tgtEl>
                                        <p:attrNameLst>
                                          <p:attrName>style.visibility</p:attrName>
                                        </p:attrNameLst>
                                      </p:cBhvr>
                                      <p:to>
                                        <p:strVal val="visible"/>
                                      </p:to>
                                    </p:set>
                                    <p:animEffect transition="in" filter="wipe(down)">
                                      <p:cBhvr>
                                        <p:cTn id="52" dur="500"/>
                                        <p:tgtEl>
                                          <p:spTgt spid="2509"/>
                                        </p:tgtEl>
                                      </p:cBhvr>
                                    </p:animEffect>
                                  </p:childTnLst>
                                </p:cTn>
                              </p:par>
                            </p:childTnLst>
                          </p:cTn>
                        </p:par>
                        <p:par>
                          <p:cTn id="53" fill="hold">
                            <p:stCondLst>
                              <p:cond delay="6000"/>
                            </p:stCondLst>
                            <p:childTnLst>
                              <p:par>
                                <p:cTn id="54" presetID="22" presetClass="entr" presetSubtype="4" fill="hold" grpId="0" nodeType="afterEffect">
                                  <p:stCondLst>
                                    <p:cond delay="0"/>
                                  </p:stCondLst>
                                  <p:iterate>
                                    <p:tmAbs val="0"/>
                                  </p:iterate>
                                  <p:childTnLst>
                                    <p:set>
                                      <p:cBhvr>
                                        <p:cTn id="55" fill="hold"/>
                                        <p:tgtEl>
                                          <p:spTgt spid="2510"/>
                                        </p:tgtEl>
                                        <p:attrNameLst>
                                          <p:attrName>style.visibility</p:attrName>
                                        </p:attrNameLst>
                                      </p:cBhvr>
                                      <p:to>
                                        <p:strVal val="visible"/>
                                      </p:to>
                                    </p:set>
                                    <p:animEffect transition="in" filter="wipe(down)">
                                      <p:cBhvr>
                                        <p:cTn id="56" dur="500"/>
                                        <p:tgtEl>
                                          <p:spTgt spid="2510"/>
                                        </p:tgtEl>
                                      </p:cBhvr>
                                    </p:animEffect>
                                  </p:childTnLst>
                                </p:cTn>
                              </p:par>
                            </p:childTnLst>
                          </p:cTn>
                        </p:par>
                        <p:par>
                          <p:cTn id="57" fill="hold">
                            <p:stCondLst>
                              <p:cond delay="6500"/>
                            </p:stCondLst>
                            <p:childTnLst>
                              <p:par>
                                <p:cTn id="58" presetID="2" presetClass="entr" presetSubtype="1" fill="hold" grpId="0" nodeType="afterEffect">
                                  <p:stCondLst>
                                    <p:cond delay="0"/>
                                  </p:stCondLst>
                                  <p:iterate>
                                    <p:tmAbs val="0"/>
                                  </p:iterate>
                                  <p:childTnLst>
                                    <p:set>
                                      <p:cBhvr>
                                        <p:cTn id="59" fill="hold"/>
                                        <p:tgtEl>
                                          <p:spTgt spid="2544"/>
                                        </p:tgtEl>
                                        <p:attrNameLst>
                                          <p:attrName>style.visibility</p:attrName>
                                        </p:attrNameLst>
                                      </p:cBhvr>
                                      <p:to>
                                        <p:strVal val="visible"/>
                                      </p:to>
                                    </p:set>
                                    <p:anim calcmode="lin" valueType="num">
                                      <p:cBhvr>
                                        <p:cTn id="60" dur="500" fill="hold"/>
                                        <p:tgtEl>
                                          <p:spTgt spid="2544"/>
                                        </p:tgtEl>
                                        <p:attrNameLst>
                                          <p:attrName>ppt_x</p:attrName>
                                        </p:attrNameLst>
                                      </p:cBhvr>
                                      <p:tavLst>
                                        <p:tav tm="0">
                                          <p:val>
                                            <p:strVal val="#ppt_x"/>
                                          </p:val>
                                        </p:tav>
                                        <p:tav tm="100000">
                                          <p:val>
                                            <p:strVal val="#ppt_x"/>
                                          </p:val>
                                        </p:tav>
                                      </p:tavLst>
                                    </p:anim>
                                    <p:anim calcmode="lin" valueType="num">
                                      <p:cBhvr>
                                        <p:cTn id="61" dur="500" fill="hold"/>
                                        <p:tgtEl>
                                          <p:spTgt spid="2544"/>
                                        </p:tgtEl>
                                        <p:attrNameLst>
                                          <p:attrName>ppt_y</p:attrName>
                                        </p:attrNameLst>
                                      </p:cBhvr>
                                      <p:tavLst>
                                        <p:tav tm="0">
                                          <p:val>
                                            <p:strVal val="0-#ppt_h/2"/>
                                          </p:val>
                                        </p:tav>
                                        <p:tav tm="100000">
                                          <p:val>
                                            <p:strVal val="#ppt_y"/>
                                          </p:val>
                                        </p:tav>
                                      </p:tavLst>
                                    </p:anim>
                                  </p:childTnLst>
                                </p:cTn>
                              </p:par>
                            </p:childTnLst>
                          </p:cTn>
                        </p:par>
                        <p:par>
                          <p:cTn id="62" fill="hold">
                            <p:stCondLst>
                              <p:cond delay="7000"/>
                            </p:stCondLst>
                            <p:childTnLst>
                              <p:par>
                                <p:cTn id="63" presetID="22" presetClass="entr" presetSubtype="4" fill="hold" grpId="0" nodeType="afterEffect">
                                  <p:stCondLst>
                                    <p:cond delay="0"/>
                                  </p:stCondLst>
                                  <p:iterate>
                                    <p:tmAbs val="0"/>
                                  </p:iterate>
                                  <p:childTnLst>
                                    <p:set>
                                      <p:cBhvr>
                                        <p:cTn id="64" fill="hold"/>
                                        <p:tgtEl>
                                          <p:spTgt spid="2511"/>
                                        </p:tgtEl>
                                        <p:attrNameLst>
                                          <p:attrName>style.visibility</p:attrName>
                                        </p:attrNameLst>
                                      </p:cBhvr>
                                      <p:to>
                                        <p:strVal val="visible"/>
                                      </p:to>
                                    </p:set>
                                    <p:animEffect transition="in" filter="wipe(down)">
                                      <p:cBhvr>
                                        <p:cTn id="65" dur="500"/>
                                        <p:tgtEl>
                                          <p:spTgt spid="2511"/>
                                        </p:tgtEl>
                                      </p:cBhvr>
                                    </p:animEffect>
                                  </p:childTnLst>
                                </p:cTn>
                              </p:par>
                            </p:childTnLst>
                          </p:cTn>
                        </p:par>
                        <p:par>
                          <p:cTn id="66" fill="hold">
                            <p:stCondLst>
                              <p:cond delay="7500"/>
                            </p:stCondLst>
                            <p:childTnLst>
                              <p:par>
                                <p:cTn id="67" presetID="22" presetClass="entr" presetSubtype="4" fill="hold" grpId="0" nodeType="afterEffect">
                                  <p:stCondLst>
                                    <p:cond delay="0"/>
                                  </p:stCondLst>
                                  <p:iterate>
                                    <p:tmAbs val="0"/>
                                  </p:iterate>
                                  <p:childTnLst>
                                    <p:set>
                                      <p:cBhvr>
                                        <p:cTn id="68" fill="hold"/>
                                        <p:tgtEl>
                                          <p:spTgt spid="2512"/>
                                        </p:tgtEl>
                                        <p:attrNameLst>
                                          <p:attrName>style.visibility</p:attrName>
                                        </p:attrNameLst>
                                      </p:cBhvr>
                                      <p:to>
                                        <p:strVal val="visible"/>
                                      </p:to>
                                    </p:set>
                                    <p:animEffect transition="in" filter="wipe(down)">
                                      <p:cBhvr>
                                        <p:cTn id="69" dur="500"/>
                                        <p:tgtEl>
                                          <p:spTgt spid="2512"/>
                                        </p:tgtEl>
                                      </p:cBhvr>
                                    </p:animEffect>
                                  </p:childTnLst>
                                </p:cTn>
                              </p:par>
                            </p:childTnLst>
                          </p:cTn>
                        </p:par>
                        <p:par>
                          <p:cTn id="70" fill="hold">
                            <p:stCondLst>
                              <p:cond delay="8000"/>
                            </p:stCondLst>
                            <p:childTnLst>
                              <p:par>
                                <p:cTn id="71" presetID="22" presetClass="entr" presetSubtype="4" fill="hold" grpId="0" nodeType="afterEffect">
                                  <p:stCondLst>
                                    <p:cond delay="0"/>
                                  </p:stCondLst>
                                  <p:iterate>
                                    <p:tmAbs val="0"/>
                                  </p:iterate>
                                  <p:childTnLst>
                                    <p:set>
                                      <p:cBhvr>
                                        <p:cTn id="72" fill="hold"/>
                                        <p:tgtEl>
                                          <p:spTgt spid="2513"/>
                                        </p:tgtEl>
                                        <p:attrNameLst>
                                          <p:attrName>style.visibility</p:attrName>
                                        </p:attrNameLst>
                                      </p:cBhvr>
                                      <p:to>
                                        <p:strVal val="visible"/>
                                      </p:to>
                                    </p:set>
                                    <p:animEffect transition="in" filter="wipe(down)">
                                      <p:cBhvr>
                                        <p:cTn id="73" dur="500"/>
                                        <p:tgtEl>
                                          <p:spTgt spid="2513"/>
                                        </p:tgtEl>
                                      </p:cBhvr>
                                    </p:animEffect>
                                  </p:childTnLst>
                                </p:cTn>
                              </p:par>
                            </p:childTnLst>
                          </p:cTn>
                        </p:par>
                        <p:par>
                          <p:cTn id="74" fill="hold">
                            <p:stCondLst>
                              <p:cond delay="8500"/>
                            </p:stCondLst>
                            <p:childTnLst>
                              <p:par>
                                <p:cTn id="75" presetID="22" presetClass="entr" presetSubtype="4" fill="hold" grpId="0" nodeType="afterEffect">
                                  <p:stCondLst>
                                    <p:cond delay="0"/>
                                  </p:stCondLst>
                                  <p:iterate>
                                    <p:tmAbs val="0"/>
                                  </p:iterate>
                                  <p:childTnLst>
                                    <p:set>
                                      <p:cBhvr>
                                        <p:cTn id="76" fill="hold"/>
                                        <p:tgtEl>
                                          <p:spTgt spid="2514"/>
                                        </p:tgtEl>
                                        <p:attrNameLst>
                                          <p:attrName>style.visibility</p:attrName>
                                        </p:attrNameLst>
                                      </p:cBhvr>
                                      <p:to>
                                        <p:strVal val="visible"/>
                                      </p:to>
                                    </p:set>
                                    <p:animEffect transition="in" filter="wipe(down)">
                                      <p:cBhvr>
                                        <p:cTn id="77" dur="500"/>
                                        <p:tgtEl>
                                          <p:spTgt spid="2514"/>
                                        </p:tgtEl>
                                      </p:cBhvr>
                                    </p:animEffect>
                                  </p:childTnLst>
                                </p:cTn>
                              </p:par>
                            </p:childTnLst>
                          </p:cTn>
                        </p:par>
                        <p:par>
                          <p:cTn id="78" fill="hold">
                            <p:stCondLst>
                              <p:cond delay="9000"/>
                            </p:stCondLst>
                            <p:childTnLst>
                              <p:par>
                                <p:cTn id="79" presetID="22" presetClass="entr" presetSubtype="4" fill="hold" grpId="0" nodeType="afterEffect">
                                  <p:stCondLst>
                                    <p:cond delay="0"/>
                                  </p:stCondLst>
                                  <p:iterate>
                                    <p:tmAbs val="0"/>
                                  </p:iterate>
                                  <p:childTnLst>
                                    <p:set>
                                      <p:cBhvr>
                                        <p:cTn id="80" fill="hold"/>
                                        <p:tgtEl>
                                          <p:spTgt spid="2515"/>
                                        </p:tgtEl>
                                        <p:attrNameLst>
                                          <p:attrName>style.visibility</p:attrName>
                                        </p:attrNameLst>
                                      </p:cBhvr>
                                      <p:to>
                                        <p:strVal val="visible"/>
                                      </p:to>
                                    </p:set>
                                    <p:animEffect transition="in" filter="wipe(down)">
                                      <p:cBhvr>
                                        <p:cTn id="81" dur="500"/>
                                        <p:tgtEl>
                                          <p:spTgt spid="2515"/>
                                        </p:tgtEl>
                                      </p:cBhvr>
                                    </p:animEffect>
                                  </p:childTnLst>
                                </p:cTn>
                              </p:par>
                            </p:childTnLst>
                          </p:cTn>
                        </p:par>
                        <p:par>
                          <p:cTn id="82" fill="hold">
                            <p:stCondLst>
                              <p:cond delay="9500"/>
                            </p:stCondLst>
                            <p:childTnLst>
                              <p:par>
                                <p:cTn id="83" presetID="22" presetClass="entr" presetSubtype="4" fill="hold" grpId="0" nodeType="afterEffect">
                                  <p:stCondLst>
                                    <p:cond delay="0"/>
                                  </p:stCondLst>
                                  <p:iterate>
                                    <p:tmAbs val="0"/>
                                  </p:iterate>
                                  <p:childTnLst>
                                    <p:set>
                                      <p:cBhvr>
                                        <p:cTn id="84" fill="hold"/>
                                        <p:tgtEl>
                                          <p:spTgt spid="2516"/>
                                        </p:tgtEl>
                                        <p:attrNameLst>
                                          <p:attrName>style.visibility</p:attrName>
                                        </p:attrNameLst>
                                      </p:cBhvr>
                                      <p:to>
                                        <p:strVal val="visible"/>
                                      </p:to>
                                    </p:set>
                                    <p:animEffect transition="in" filter="wipe(down)">
                                      <p:cBhvr>
                                        <p:cTn id="85" dur="500"/>
                                        <p:tgtEl>
                                          <p:spTgt spid="2516"/>
                                        </p:tgtEl>
                                      </p:cBhvr>
                                    </p:animEffect>
                                  </p:childTnLst>
                                </p:cTn>
                              </p:par>
                            </p:childTnLst>
                          </p:cTn>
                        </p:par>
                        <p:par>
                          <p:cTn id="86" fill="hold">
                            <p:stCondLst>
                              <p:cond delay="10000"/>
                            </p:stCondLst>
                            <p:childTnLst>
                              <p:par>
                                <p:cTn id="87" presetID="22" presetClass="entr" presetSubtype="4" fill="hold" grpId="0" nodeType="afterEffect">
                                  <p:stCondLst>
                                    <p:cond delay="0"/>
                                  </p:stCondLst>
                                  <p:iterate>
                                    <p:tmAbs val="0"/>
                                  </p:iterate>
                                  <p:childTnLst>
                                    <p:set>
                                      <p:cBhvr>
                                        <p:cTn id="88" fill="hold"/>
                                        <p:tgtEl>
                                          <p:spTgt spid="2517"/>
                                        </p:tgtEl>
                                        <p:attrNameLst>
                                          <p:attrName>style.visibility</p:attrName>
                                        </p:attrNameLst>
                                      </p:cBhvr>
                                      <p:to>
                                        <p:strVal val="visible"/>
                                      </p:to>
                                    </p:set>
                                    <p:animEffect transition="in" filter="wipe(down)">
                                      <p:cBhvr>
                                        <p:cTn id="89" dur="500"/>
                                        <p:tgtEl>
                                          <p:spTgt spid="2517"/>
                                        </p:tgtEl>
                                      </p:cBhvr>
                                    </p:animEffect>
                                  </p:childTnLst>
                                </p:cTn>
                              </p:par>
                            </p:childTnLst>
                          </p:cTn>
                        </p:par>
                        <p:par>
                          <p:cTn id="90" fill="hold">
                            <p:stCondLst>
                              <p:cond delay="10500"/>
                            </p:stCondLst>
                            <p:childTnLst>
                              <p:par>
                                <p:cTn id="91" presetID="22" presetClass="entr" presetSubtype="4" fill="hold" grpId="0" nodeType="afterEffect">
                                  <p:stCondLst>
                                    <p:cond delay="0"/>
                                  </p:stCondLst>
                                  <p:iterate>
                                    <p:tmAbs val="0"/>
                                  </p:iterate>
                                  <p:childTnLst>
                                    <p:set>
                                      <p:cBhvr>
                                        <p:cTn id="92" fill="hold"/>
                                        <p:tgtEl>
                                          <p:spTgt spid="2518"/>
                                        </p:tgtEl>
                                        <p:attrNameLst>
                                          <p:attrName>style.visibility</p:attrName>
                                        </p:attrNameLst>
                                      </p:cBhvr>
                                      <p:to>
                                        <p:strVal val="visible"/>
                                      </p:to>
                                    </p:set>
                                    <p:animEffect transition="in" filter="wipe(down)">
                                      <p:cBhvr>
                                        <p:cTn id="93" dur="500"/>
                                        <p:tgtEl>
                                          <p:spTgt spid="2518"/>
                                        </p:tgtEl>
                                      </p:cBhvr>
                                    </p:animEffect>
                                  </p:childTnLst>
                                </p:cTn>
                              </p:par>
                            </p:childTnLst>
                          </p:cTn>
                        </p:par>
                        <p:par>
                          <p:cTn id="94" fill="hold">
                            <p:stCondLst>
                              <p:cond delay="11000"/>
                            </p:stCondLst>
                            <p:childTnLst>
                              <p:par>
                                <p:cTn id="95" presetID="22" presetClass="entr" presetSubtype="4" fill="hold" grpId="0" nodeType="afterEffect">
                                  <p:stCondLst>
                                    <p:cond delay="0"/>
                                  </p:stCondLst>
                                  <p:iterate>
                                    <p:tmAbs val="0"/>
                                  </p:iterate>
                                  <p:childTnLst>
                                    <p:set>
                                      <p:cBhvr>
                                        <p:cTn id="96" fill="hold"/>
                                        <p:tgtEl>
                                          <p:spTgt spid="2519"/>
                                        </p:tgtEl>
                                        <p:attrNameLst>
                                          <p:attrName>style.visibility</p:attrName>
                                        </p:attrNameLst>
                                      </p:cBhvr>
                                      <p:to>
                                        <p:strVal val="visible"/>
                                      </p:to>
                                    </p:set>
                                    <p:animEffect transition="in" filter="wipe(down)">
                                      <p:cBhvr>
                                        <p:cTn id="97" dur="500"/>
                                        <p:tgtEl>
                                          <p:spTgt spid="2519"/>
                                        </p:tgtEl>
                                      </p:cBhvr>
                                    </p:animEffect>
                                  </p:childTnLst>
                                </p:cTn>
                              </p:par>
                            </p:childTnLst>
                          </p:cTn>
                        </p:par>
                        <p:par>
                          <p:cTn id="98" fill="hold">
                            <p:stCondLst>
                              <p:cond delay="11500"/>
                            </p:stCondLst>
                            <p:childTnLst>
                              <p:par>
                                <p:cTn id="99" presetID="22" presetClass="entr" presetSubtype="4" fill="hold" grpId="0" nodeType="afterEffect">
                                  <p:stCondLst>
                                    <p:cond delay="0"/>
                                  </p:stCondLst>
                                  <p:iterate>
                                    <p:tmAbs val="0"/>
                                  </p:iterate>
                                  <p:childTnLst>
                                    <p:set>
                                      <p:cBhvr>
                                        <p:cTn id="100" fill="hold"/>
                                        <p:tgtEl>
                                          <p:spTgt spid="2520"/>
                                        </p:tgtEl>
                                        <p:attrNameLst>
                                          <p:attrName>style.visibility</p:attrName>
                                        </p:attrNameLst>
                                      </p:cBhvr>
                                      <p:to>
                                        <p:strVal val="visible"/>
                                      </p:to>
                                    </p:set>
                                    <p:animEffect transition="in" filter="wipe(down)">
                                      <p:cBhvr>
                                        <p:cTn id="101" dur="500"/>
                                        <p:tgtEl>
                                          <p:spTgt spid="2520"/>
                                        </p:tgtEl>
                                      </p:cBhvr>
                                    </p:animEffect>
                                  </p:childTnLst>
                                </p:cTn>
                              </p:par>
                            </p:childTnLst>
                          </p:cTn>
                        </p:par>
                        <p:par>
                          <p:cTn id="102" fill="hold">
                            <p:stCondLst>
                              <p:cond delay="12000"/>
                            </p:stCondLst>
                            <p:childTnLst>
                              <p:par>
                                <p:cTn id="103" presetID="22" presetClass="entr" presetSubtype="4" fill="hold" grpId="0" nodeType="afterEffect">
                                  <p:stCondLst>
                                    <p:cond delay="0"/>
                                  </p:stCondLst>
                                  <p:iterate>
                                    <p:tmAbs val="0"/>
                                  </p:iterate>
                                  <p:childTnLst>
                                    <p:set>
                                      <p:cBhvr>
                                        <p:cTn id="104" fill="hold"/>
                                        <p:tgtEl>
                                          <p:spTgt spid="2521"/>
                                        </p:tgtEl>
                                        <p:attrNameLst>
                                          <p:attrName>style.visibility</p:attrName>
                                        </p:attrNameLst>
                                      </p:cBhvr>
                                      <p:to>
                                        <p:strVal val="visible"/>
                                      </p:to>
                                    </p:set>
                                    <p:animEffect transition="in" filter="wipe(down)">
                                      <p:cBhvr>
                                        <p:cTn id="105" dur="500"/>
                                        <p:tgtEl>
                                          <p:spTgt spid="2521"/>
                                        </p:tgtEl>
                                      </p:cBhvr>
                                    </p:animEffect>
                                  </p:childTnLst>
                                </p:cTn>
                              </p:par>
                            </p:childTnLst>
                          </p:cTn>
                        </p:par>
                        <p:par>
                          <p:cTn id="106" fill="hold">
                            <p:stCondLst>
                              <p:cond delay="12500"/>
                            </p:stCondLst>
                            <p:childTnLst>
                              <p:par>
                                <p:cTn id="107" presetID="22" presetClass="entr" presetSubtype="4" fill="hold" grpId="0" nodeType="afterEffect">
                                  <p:stCondLst>
                                    <p:cond delay="0"/>
                                  </p:stCondLst>
                                  <p:iterate>
                                    <p:tmAbs val="0"/>
                                  </p:iterate>
                                  <p:childTnLst>
                                    <p:set>
                                      <p:cBhvr>
                                        <p:cTn id="108" fill="hold"/>
                                        <p:tgtEl>
                                          <p:spTgt spid="2522"/>
                                        </p:tgtEl>
                                        <p:attrNameLst>
                                          <p:attrName>style.visibility</p:attrName>
                                        </p:attrNameLst>
                                      </p:cBhvr>
                                      <p:to>
                                        <p:strVal val="visible"/>
                                      </p:to>
                                    </p:set>
                                    <p:animEffect transition="in" filter="wipe(down)">
                                      <p:cBhvr>
                                        <p:cTn id="109" dur="500"/>
                                        <p:tgtEl>
                                          <p:spTgt spid="2522"/>
                                        </p:tgtEl>
                                      </p:cBhvr>
                                    </p:animEffect>
                                  </p:childTnLst>
                                </p:cTn>
                              </p:par>
                            </p:childTnLst>
                          </p:cTn>
                        </p:par>
                        <p:par>
                          <p:cTn id="110" fill="hold">
                            <p:stCondLst>
                              <p:cond delay="13000"/>
                            </p:stCondLst>
                            <p:childTnLst>
                              <p:par>
                                <p:cTn id="111" presetID="2" presetClass="entr" presetSubtype="1" fill="hold" grpId="0" nodeType="afterEffect">
                                  <p:stCondLst>
                                    <p:cond delay="0"/>
                                  </p:stCondLst>
                                  <p:iterate>
                                    <p:tmAbs val="0"/>
                                  </p:iterate>
                                  <p:childTnLst>
                                    <p:set>
                                      <p:cBhvr>
                                        <p:cTn id="112" fill="hold"/>
                                        <p:tgtEl>
                                          <p:spTgt spid="2547"/>
                                        </p:tgtEl>
                                        <p:attrNameLst>
                                          <p:attrName>style.visibility</p:attrName>
                                        </p:attrNameLst>
                                      </p:cBhvr>
                                      <p:to>
                                        <p:strVal val="visible"/>
                                      </p:to>
                                    </p:set>
                                    <p:anim calcmode="lin" valueType="num">
                                      <p:cBhvr>
                                        <p:cTn id="113" dur="500" fill="hold"/>
                                        <p:tgtEl>
                                          <p:spTgt spid="2547"/>
                                        </p:tgtEl>
                                        <p:attrNameLst>
                                          <p:attrName>ppt_x</p:attrName>
                                        </p:attrNameLst>
                                      </p:cBhvr>
                                      <p:tavLst>
                                        <p:tav tm="0">
                                          <p:val>
                                            <p:strVal val="#ppt_x"/>
                                          </p:val>
                                        </p:tav>
                                        <p:tav tm="100000">
                                          <p:val>
                                            <p:strVal val="#ppt_x"/>
                                          </p:val>
                                        </p:tav>
                                      </p:tavLst>
                                    </p:anim>
                                    <p:anim calcmode="lin" valueType="num">
                                      <p:cBhvr>
                                        <p:cTn id="114" dur="500" fill="hold"/>
                                        <p:tgtEl>
                                          <p:spTgt spid="2547"/>
                                        </p:tgtEl>
                                        <p:attrNameLst>
                                          <p:attrName>ppt_y</p:attrName>
                                        </p:attrNameLst>
                                      </p:cBhvr>
                                      <p:tavLst>
                                        <p:tav tm="0">
                                          <p:val>
                                            <p:strVal val="0-#ppt_h/2"/>
                                          </p:val>
                                        </p:tav>
                                        <p:tav tm="100000">
                                          <p:val>
                                            <p:strVal val="#ppt_y"/>
                                          </p:val>
                                        </p:tav>
                                      </p:tavLst>
                                    </p:anim>
                                  </p:childTnLst>
                                </p:cTn>
                              </p:par>
                            </p:childTnLst>
                          </p:cTn>
                        </p:par>
                        <p:par>
                          <p:cTn id="115" fill="hold">
                            <p:stCondLst>
                              <p:cond delay="13500"/>
                            </p:stCondLst>
                            <p:childTnLst>
                              <p:par>
                                <p:cTn id="116" presetID="22" presetClass="entr" presetSubtype="4" fill="hold" grpId="0" nodeType="afterEffect">
                                  <p:stCondLst>
                                    <p:cond delay="0"/>
                                  </p:stCondLst>
                                  <p:iterate>
                                    <p:tmAbs val="0"/>
                                  </p:iterate>
                                  <p:childTnLst>
                                    <p:set>
                                      <p:cBhvr>
                                        <p:cTn id="117" fill="hold"/>
                                        <p:tgtEl>
                                          <p:spTgt spid="2523"/>
                                        </p:tgtEl>
                                        <p:attrNameLst>
                                          <p:attrName>style.visibility</p:attrName>
                                        </p:attrNameLst>
                                      </p:cBhvr>
                                      <p:to>
                                        <p:strVal val="visible"/>
                                      </p:to>
                                    </p:set>
                                    <p:animEffect transition="in" filter="wipe(down)">
                                      <p:cBhvr>
                                        <p:cTn id="118" dur="500"/>
                                        <p:tgtEl>
                                          <p:spTgt spid="2523"/>
                                        </p:tgtEl>
                                      </p:cBhvr>
                                    </p:animEffect>
                                  </p:childTnLst>
                                </p:cTn>
                              </p:par>
                            </p:childTnLst>
                          </p:cTn>
                        </p:par>
                        <p:par>
                          <p:cTn id="119" fill="hold">
                            <p:stCondLst>
                              <p:cond delay="14000"/>
                            </p:stCondLst>
                            <p:childTnLst>
                              <p:par>
                                <p:cTn id="120" presetID="22" presetClass="entr" presetSubtype="4" fill="hold" grpId="0" nodeType="afterEffect">
                                  <p:stCondLst>
                                    <p:cond delay="0"/>
                                  </p:stCondLst>
                                  <p:iterate>
                                    <p:tmAbs val="0"/>
                                  </p:iterate>
                                  <p:childTnLst>
                                    <p:set>
                                      <p:cBhvr>
                                        <p:cTn id="121" fill="hold"/>
                                        <p:tgtEl>
                                          <p:spTgt spid="2524"/>
                                        </p:tgtEl>
                                        <p:attrNameLst>
                                          <p:attrName>style.visibility</p:attrName>
                                        </p:attrNameLst>
                                      </p:cBhvr>
                                      <p:to>
                                        <p:strVal val="visible"/>
                                      </p:to>
                                    </p:set>
                                    <p:animEffect transition="in" filter="wipe(down)">
                                      <p:cBhvr>
                                        <p:cTn id="122" dur="500"/>
                                        <p:tgtEl>
                                          <p:spTgt spid="2524"/>
                                        </p:tgtEl>
                                      </p:cBhvr>
                                    </p:animEffect>
                                  </p:childTnLst>
                                </p:cTn>
                              </p:par>
                            </p:childTnLst>
                          </p:cTn>
                        </p:par>
                        <p:par>
                          <p:cTn id="123" fill="hold">
                            <p:stCondLst>
                              <p:cond delay="14500"/>
                            </p:stCondLst>
                            <p:childTnLst>
                              <p:par>
                                <p:cTn id="124" presetID="22" presetClass="entr" presetSubtype="4" fill="hold" grpId="0" nodeType="afterEffect">
                                  <p:stCondLst>
                                    <p:cond delay="0"/>
                                  </p:stCondLst>
                                  <p:iterate>
                                    <p:tmAbs val="0"/>
                                  </p:iterate>
                                  <p:childTnLst>
                                    <p:set>
                                      <p:cBhvr>
                                        <p:cTn id="125" fill="hold"/>
                                        <p:tgtEl>
                                          <p:spTgt spid="2525"/>
                                        </p:tgtEl>
                                        <p:attrNameLst>
                                          <p:attrName>style.visibility</p:attrName>
                                        </p:attrNameLst>
                                      </p:cBhvr>
                                      <p:to>
                                        <p:strVal val="visible"/>
                                      </p:to>
                                    </p:set>
                                    <p:animEffect transition="in" filter="wipe(down)">
                                      <p:cBhvr>
                                        <p:cTn id="126" dur="500"/>
                                        <p:tgtEl>
                                          <p:spTgt spid="2525"/>
                                        </p:tgtEl>
                                      </p:cBhvr>
                                    </p:animEffect>
                                  </p:childTnLst>
                                </p:cTn>
                              </p:par>
                            </p:childTnLst>
                          </p:cTn>
                        </p:par>
                        <p:par>
                          <p:cTn id="127" fill="hold">
                            <p:stCondLst>
                              <p:cond delay="15000"/>
                            </p:stCondLst>
                            <p:childTnLst>
                              <p:par>
                                <p:cTn id="128" presetID="22" presetClass="entr" presetSubtype="4" fill="hold" grpId="0" nodeType="afterEffect">
                                  <p:stCondLst>
                                    <p:cond delay="0"/>
                                  </p:stCondLst>
                                  <p:iterate>
                                    <p:tmAbs val="0"/>
                                  </p:iterate>
                                  <p:childTnLst>
                                    <p:set>
                                      <p:cBhvr>
                                        <p:cTn id="129" fill="hold"/>
                                        <p:tgtEl>
                                          <p:spTgt spid="2526"/>
                                        </p:tgtEl>
                                        <p:attrNameLst>
                                          <p:attrName>style.visibility</p:attrName>
                                        </p:attrNameLst>
                                      </p:cBhvr>
                                      <p:to>
                                        <p:strVal val="visible"/>
                                      </p:to>
                                    </p:set>
                                    <p:animEffect transition="in" filter="wipe(down)">
                                      <p:cBhvr>
                                        <p:cTn id="130" dur="500"/>
                                        <p:tgtEl>
                                          <p:spTgt spid="2526"/>
                                        </p:tgtEl>
                                      </p:cBhvr>
                                    </p:animEffect>
                                  </p:childTnLst>
                                </p:cTn>
                              </p:par>
                            </p:childTnLst>
                          </p:cTn>
                        </p:par>
                        <p:par>
                          <p:cTn id="131" fill="hold">
                            <p:stCondLst>
                              <p:cond delay="15500"/>
                            </p:stCondLst>
                            <p:childTnLst>
                              <p:par>
                                <p:cTn id="132" presetID="22" presetClass="entr" presetSubtype="4" fill="hold" grpId="0" nodeType="afterEffect">
                                  <p:stCondLst>
                                    <p:cond delay="0"/>
                                  </p:stCondLst>
                                  <p:iterate>
                                    <p:tmAbs val="0"/>
                                  </p:iterate>
                                  <p:childTnLst>
                                    <p:set>
                                      <p:cBhvr>
                                        <p:cTn id="133" fill="hold"/>
                                        <p:tgtEl>
                                          <p:spTgt spid="2527"/>
                                        </p:tgtEl>
                                        <p:attrNameLst>
                                          <p:attrName>style.visibility</p:attrName>
                                        </p:attrNameLst>
                                      </p:cBhvr>
                                      <p:to>
                                        <p:strVal val="visible"/>
                                      </p:to>
                                    </p:set>
                                    <p:animEffect transition="in" filter="wipe(down)">
                                      <p:cBhvr>
                                        <p:cTn id="134" dur="500"/>
                                        <p:tgtEl>
                                          <p:spTgt spid="2527"/>
                                        </p:tgtEl>
                                      </p:cBhvr>
                                    </p:animEffect>
                                  </p:childTnLst>
                                </p:cTn>
                              </p:par>
                            </p:childTnLst>
                          </p:cTn>
                        </p:par>
                        <p:par>
                          <p:cTn id="135" fill="hold">
                            <p:stCondLst>
                              <p:cond delay="16000"/>
                            </p:stCondLst>
                            <p:childTnLst>
                              <p:par>
                                <p:cTn id="136" presetID="22" presetClass="entr" presetSubtype="4" fill="hold" grpId="0" nodeType="afterEffect">
                                  <p:stCondLst>
                                    <p:cond delay="0"/>
                                  </p:stCondLst>
                                  <p:iterate>
                                    <p:tmAbs val="0"/>
                                  </p:iterate>
                                  <p:childTnLst>
                                    <p:set>
                                      <p:cBhvr>
                                        <p:cTn id="137" fill="hold"/>
                                        <p:tgtEl>
                                          <p:spTgt spid="2528"/>
                                        </p:tgtEl>
                                        <p:attrNameLst>
                                          <p:attrName>style.visibility</p:attrName>
                                        </p:attrNameLst>
                                      </p:cBhvr>
                                      <p:to>
                                        <p:strVal val="visible"/>
                                      </p:to>
                                    </p:set>
                                    <p:animEffect transition="in" filter="wipe(down)">
                                      <p:cBhvr>
                                        <p:cTn id="138" dur="500"/>
                                        <p:tgtEl>
                                          <p:spTgt spid="2528"/>
                                        </p:tgtEl>
                                      </p:cBhvr>
                                    </p:animEffect>
                                  </p:childTnLst>
                                </p:cTn>
                              </p:par>
                            </p:childTnLst>
                          </p:cTn>
                        </p:par>
                        <p:par>
                          <p:cTn id="139" fill="hold">
                            <p:stCondLst>
                              <p:cond delay="16500"/>
                            </p:stCondLst>
                            <p:childTnLst>
                              <p:par>
                                <p:cTn id="140" presetID="22" presetClass="entr" presetSubtype="4" fill="hold" grpId="0" nodeType="afterEffect">
                                  <p:stCondLst>
                                    <p:cond delay="0"/>
                                  </p:stCondLst>
                                  <p:iterate>
                                    <p:tmAbs val="0"/>
                                  </p:iterate>
                                  <p:childTnLst>
                                    <p:set>
                                      <p:cBhvr>
                                        <p:cTn id="141" fill="hold"/>
                                        <p:tgtEl>
                                          <p:spTgt spid="2529"/>
                                        </p:tgtEl>
                                        <p:attrNameLst>
                                          <p:attrName>style.visibility</p:attrName>
                                        </p:attrNameLst>
                                      </p:cBhvr>
                                      <p:to>
                                        <p:strVal val="visible"/>
                                      </p:to>
                                    </p:set>
                                    <p:animEffect transition="in" filter="wipe(down)">
                                      <p:cBhvr>
                                        <p:cTn id="142" dur="500"/>
                                        <p:tgtEl>
                                          <p:spTgt spid="2529"/>
                                        </p:tgtEl>
                                      </p:cBhvr>
                                    </p:animEffect>
                                  </p:childTnLst>
                                </p:cTn>
                              </p:par>
                            </p:childTnLst>
                          </p:cTn>
                        </p:par>
                        <p:par>
                          <p:cTn id="143" fill="hold">
                            <p:stCondLst>
                              <p:cond delay="17000"/>
                            </p:stCondLst>
                            <p:childTnLst>
                              <p:par>
                                <p:cTn id="144" presetID="22" presetClass="entr" presetSubtype="4" fill="hold" grpId="0" nodeType="afterEffect">
                                  <p:stCondLst>
                                    <p:cond delay="0"/>
                                  </p:stCondLst>
                                  <p:iterate>
                                    <p:tmAbs val="0"/>
                                  </p:iterate>
                                  <p:childTnLst>
                                    <p:set>
                                      <p:cBhvr>
                                        <p:cTn id="145" fill="hold"/>
                                        <p:tgtEl>
                                          <p:spTgt spid="2530"/>
                                        </p:tgtEl>
                                        <p:attrNameLst>
                                          <p:attrName>style.visibility</p:attrName>
                                        </p:attrNameLst>
                                      </p:cBhvr>
                                      <p:to>
                                        <p:strVal val="visible"/>
                                      </p:to>
                                    </p:set>
                                    <p:animEffect transition="in" filter="wipe(down)">
                                      <p:cBhvr>
                                        <p:cTn id="146" dur="500"/>
                                        <p:tgtEl>
                                          <p:spTgt spid="2530"/>
                                        </p:tgtEl>
                                      </p:cBhvr>
                                    </p:animEffect>
                                  </p:childTnLst>
                                </p:cTn>
                              </p:par>
                            </p:childTnLst>
                          </p:cTn>
                        </p:par>
                        <p:par>
                          <p:cTn id="147" fill="hold">
                            <p:stCondLst>
                              <p:cond delay="17500"/>
                            </p:stCondLst>
                            <p:childTnLst>
                              <p:par>
                                <p:cTn id="148" presetID="22" presetClass="entr" presetSubtype="4" fill="hold" grpId="0" nodeType="afterEffect">
                                  <p:stCondLst>
                                    <p:cond delay="0"/>
                                  </p:stCondLst>
                                  <p:iterate>
                                    <p:tmAbs val="0"/>
                                  </p:iterate>
                                  <p:childTnLst>
                                    <p:set>
                                      <p:cBhvr>
                                        <p:cTn id="149" fill="hold"/>
                                        <p:tgtEl>
                                          <p:spTgt spid="2531"/>
                                        </p:tgtEl>
                                        <p:attrNameLst>
                                          <p:attrName>style.visibility</p:attrName>
                                        </p:attrNameLst>
                                      </p:cBhvr>
                                      <p:to>
                                        <p:strVal val="visible"/>
                                      </p:to>
                                    </p:set>
                                    <p:animEffect transition="in" filter="wipe(down)">
                                      <p:cBhvr>
                                        <p:cTn id="150" dur="500"/>
                                        <p:tgtEl>
                                          <p:spTgt spid="2531"/>
                                        </p:tgtEl>
                                      </p:cBhvr>
                                    </p:animEffect>
                                  </p:childTnLst>
                                </p:cTn>
                              </p:par>
                            </p:childTnLst>
                          </p:cTn>
                        </p:par>
                        <p:par>
                          <p:cTn id="151" fill="hold">
                            <p:stCondLst>
                              <p:cond delay="18000"/>
                            </p:stCondLst>
                            <p:childTnLst>
                              <p:par>
                                <p:cTn id="152" presetID="22" presetClass="entr" presetSubtype="4" fill="hold" grpId="0" nodeType="afterEffect">
                                  <p:stCondLst>
                                    <p:cond delay="0"/>
                                  </p:stCondLst>
                                  <p:iterate>
                                    <p:tmAbs val="0"/>
                                  </p:iterate>
                                  <p:childTnLst>
                                    <p:set>
                                      <p:cBhvr>
                                        <p:cTn id="153" fill="hold"/>
                                        <p:tgtEl>
                                          <p:spTgt spid="2532"/>
                                        </p:tgtEl>
                                        <p:attrNameLst>
                                          <p:attrName>style.visibility</p:attrName>
                                        </p:attrNameLst>
                                      </p:cBhvr>
                                      <p:to>
                                        <p:strVal val="visible"/>
                                      </p:to>
                                    </p:set>
                                    <p:animEffect transition="in" filter="wipe(down)">
                                      <p:cBhvr>
                                        <p:cTn id="154" dur="500"/>
                                        <p:tgtEl>
                                          <p:spTgt spid="2532"/>
                                        </p:tgtEl>
                                      </p:cBhvr>
                                    </p:animEffect>
                                  </p:childTnLst>
                                </p:cTn>
                              </p:par>
                            </p:childTnLst>
                          </p:cTn>
                        </p:par>
                        <p:par>
                          <p:cTn id="155" fill="hold">
                            <p:stCondLst>
                              <p:cond delay="18500"/>
                            </p:stCondLst>
                            <p:childTnLst>
                              <p:par>
                                <p:cTn id="156" presetID="22" presetClass="entr" presetSubtype="4" fill="hold" grpId="0" nodeType="afterEffect">
                                  <p:stCondLst>
                                    <p:cond delay="0"/>
                                  </p:stCondLst>
                                  <p:iterate>
                                    <p:tmAbs val="0"/>
                                  </p:iterate>
                                  <p:childTnLst>
                                    <p:set>
                                      <p:cBhvr>
                                        <p:cTn id="157" fill="hold"/>
                                        <p:tgtEl>
                                          <p:spTgt spid="2533"/>
                                        </p:tgtEl>
                                        <p:attrNameLst>
                                          <p:attrName>style.visibility</p:attrName>
                                        </p:attrNameLst>
                                      </p:cBhvr>
                                      <p:to>
                                        <p:strVal val="visible"/>
                                      </p:to>
                                    </p:set>
                                    <p:animEffect transition="in" filter="wipe(down)">
                                      <p:cBhvr>
                                        <p:cTn id="158" dur="500"/>
                                        <p:tgtEl>
                                          <p:spTgt spid="2533"/>
                                        </p:tgtEl>
                                      </p:cBhvr>
                                    </p:animEffect>
                                  </p:childTnLst>
                                </p:cTn>
                              </p:par>
                            </p:childTnLst>
                          </p:cTn>
                        </p:par>
                        <p:par>
                          <p:cTn id="159" fill="hold">
                            <p:stCondLst>
                              <p:cond delay="19000"/>
                            </p:stCondLst>
                            <p:childTnLst>
                              <p:par>
                                <p:cTn id="160" presetID="22" presetClass="entr" presetSubtype="4" fill="hold" grpId="0" nodeType="afterEffect">
                                  <p:stCondLst>
                                    <p:cond delay="0"/>
                                  </p:stCondLst>
                                  <p:iterate>
                                    <p:tmAbs val="0"/>
                                  </p:iterate>
                                  <p:childTnLst>
                                    <p:set>
                                      <p:cBhvr>
                                        <p:cTn id="161" fill="hold"/>
                                        <p:tgtEl>
                                          <p:spTgt spid="2534"/>
                                        </p:tgtEl>
                                        <p:attrNameLst>
                                          <p:attrName>style.visibility</p:attrName>
                                        </p:attrNameLst>
                                      </p:cBhvr>
                                      <p:to>
                                        <p:strVal val="visible"/>
                                      </p:to>
                                    </p:set>
                                    <p:animEffect transition="in" filter="wipe(down)">
                                      <p:cBhvr>
                                        <p:cTn id="162" dur="500"/>
                                        <p:tgtEl>
                                          <p:spTgt spid="2534"/>
                                        </p:tgtEl>
                                      </p:cBhvr>
                                    </p:animEffect>
                                  </p:childTnLst>
                                </p:cTn>
                              </p:par>
                            </p:childTnLst>
                          </p:cTn>
                        </p:par>
                        <p:par>
                          <p:cTn id="163" fill="hold">
                            <p:stCondLst>
                              <p:cond delay="19500"/>
                            </p:stCondLst>
                            <p:childTnLst>
                              <p:par>
                                <p:cTn id="164" presetID="1" presetClass="entr" presetSubtype="0" fill="hold" grpId="0" nodeType="afterEffect">
                                  <p:stCondLst>
                                    <p:cond delay="0"/>
                                  </p:stCondLst>
                                  <p:iterate>
                                    <p:tmAbs val="0"/>
                                  </p:iterate>
                                  <p:childTnLst>
                                    <p:set>
                                      <p:cBhvr>
                                        <p:cTn id="165" fill="hold"/>
                                        <p:tgtEl>
                                          <p:spTgt spid="2548"/>
                                        </p:tgtEl>
                                        <p:attrNameLst>
                                          <p:attrName>style.visibility</p:attrName>
                                        </p:attrNameLst>
                                      </p:cBhvr>
                                      <p:to>
                                        <p:strVal val="visible"/>
                                      </p:to>
                                    </p:set>
                                  </p:childTnLst>
                                </p:cTn>
                              </p:par>
                            </p:childTnLst>
                          </p:cTn>
                        </p:par>
                        <p:par>
                          <p:cTn id="166" fill="hold">
                            <p:stCondLst>
                              <p:cond delay="19500"/>
                            </p:stCondLst>
                            <p:childTnLst>
                              <p:par>
                                <p:cTn id="167" presetID="1" presetClass="entr" presetSubtype="0" fill="hold" grpId="0" nodeType="afterEffect">
                                  <p:stCondLst>
                                    <p:cond delay="0"/>
                                  </p:stCondLst>
                                  <p:iterate>
                                    <p:tmAbs val="0"/>
                                  </p:iterate>
                                  <p:childTnLst>
                                    <p:set>
                                      <p:cBhvr>
                                        <p:cTn id="168" fill="hold"/>
                                        <p:tgtEl>
                                          <p:spTgt spid="2551"/>
                                        </p:tgtEl>
                                        <p:attrNameLst>
                                          <p:attrName>style.visibility</p:attrName>
                                        </p:attrNameLst>
                                      </p:cBhvr>
                                      <p:to>
                                        <p:strVal val="visible"/>
                                      </p:to>
                                    </p:set>
                                  </p:childTnLst>
                                </p:cTn>
                              </p:par>
                            </p:childTnLst>
                          </p:cTn>
                        </p:par>
                        <p:par>
                          <p:cTn id="169" fill="hold">
                            <p:stCondLst>
                              <p:cond delay="19500"/>
                            </p:stCondLst>
                            <p:childTnLst>
                              <p:par>
                                <p:cTn id="170" presetID="1" presetClass="entr" presetSubtype="0" fill="hold" grpId="0" nodeType="afterEffect">
                                  <p:stCondLst>
                                    <p:cond delay="0"/>
                                  </p:stCondLst>
                                  <p:iterate>
                                    <p:tmAbs val="0"/>
                                  </p:iterate>
                                  <p:childTnLst>
                                    <p:set>
                                      <p:cBhvr>
                                        <p:cTn id="171" fill="hold"/>
                                        <p:tgtEl>
                                          <p:spTgt spid="2558"/>
                                        </p:tgtEl>
                                        <p:attrNameLst>
                                          <p:attrName>style.visibility</p:attrName>
                                        </p:attrNameLst>
                                      </p:cBhvr>
                                      <p:to>
                                        <p:strVal val="visible"/>
                                      </p:to>
                                    </p:set>
                                  </p:childTnLst>
                                </p:cTn>
                              </p:par>
                            </p:childTnLst>
                          </p:cTn>
                        </p:par>
                        <p:par>
                          <p:cTn id="172" fill="hold">
                            <p:stCondLst>
                              <p:cond delay="19500"/>
                            </p:stCondLst>
                            <p:childTnLst>
                              <p:par>
                                <p:cTn id="173" presetID="2" presetClass="entr" presetSubtype="8" fill="hold" grpId="0" nodeType="afterEffect">
                                  <p:stCondLst>
                                    <p:cond delay="0"/>
                                  </p:stCondLst>
                                  <p:iterate>
                                    <p:tmAbs val="0"/>
                                  </p:iterate>
                                  <p:childTnLst>
                                    <p:set>
                                      <p:cBhvr>
                                        <p:cTn id="174" fill="hold"/>
                                        <p:tgtEl>
                                          <p:spTgt spid="2554"/>
                                        </p:tgtEl>
                                        <p:attrNameLst>
                                          <p:attrName>style.visibility</p:attrName>
                                        </p:attrNameLst>
                                      </p:cBhvr>
                                      <p:to>
                                        <p:strVal val="visible"/>
                                      </p:to>
                                    </p:set>
                                    <p:anim calcmode="lin" valueType="num">
                                      <p:cBhvr>
                                        <p:cTn id="175" dur="500" fill="hold"/>
                                        <p:tgtEl>
                                          <p:spTgt spid="2554"/>
                                        </p:tgtEl>
                                        <p:attrNameLst>
                                          <p:attrName>ppt_x</p:attrName>
                                        </p:attrNameLst>
                                      </p:cBhvr>
                                      <p:tavLst>
                                        <p:tav tm="0">
                                          <p:val>
                                            <p:strVal val="0-#ppt_w/2"/>
                                          </p:val>
                                        </p:tav>
                                        <p:tav tm="100000">
                                          <p:val>
                                            <p:strVal val="#ppt_x"/>
                                          </p:val>
                                        </p:tav>
                                      </p:tavLst>
                                    </p:anim>
                                    <p:anim calcmode="lin" valueType="num">
                                      <p:cBhvr>
                                        <p:cTn id="176" dur="500" fill="hold"/>
                                        <p:tgtEl>
                                          <p:spTgt spid="2554"/>
                                        </p:tgtEl>
                                        <p:attrNameLst>
                                          <p:attrName>ppt_y</p:attrName>
                                        </p:attrNameLst>
                                      </p:cBhvr>
                                      <p:tavLst>
                                        <p:tav tm="0">
                                          <p:val>
                                            <p:strVal val="#ppt_y"/>
                                          </p:val>
                                        </p:tav>
                                        <p:tav tm="100000">
                                          <p:val>
                                            <p:strVal val="#ppt_y"/>
                                          </p:val>
                                        </p:tav>
                                      </p:tavLst>
                                    </p:anim>
                                  </p:childTnLst>
                                </p:cTn>
                              </p:par>
                            </p:childTnLst>
                          </p:cTn>
                        </p:par>
                        <p:par>
                          <p:cTn id="177" fill="hold">
                            <p:stCondLst>
                              <p:cond delay="20000"/>
                            </p:stCondLst>
                            <p:childTnLst>
                              <p:par>
                                <p:cTn id="178" presetID="1" presetClass="entr" presetSubtype="0" fill="hold" grpId="0" nodeType="afterEffect">
                                  <p:stCondLst>
                                    <p:cond delay="0"/>
                                  </p:stCondLst>
                                  <p:iterate>
                                    <p:tmAbs val="0"/>
                                  </p:iterate>
                                  <p:childTnLst>
                                    <p:set>
                                      <p:cBhvr>
                                        <p:cTn id="179" fill="hold"/>
                                        <p:tgtEl>
                                          <p:spTgt spid="2559"/>
                                        </p:tgtEl>
                                        <p:attrNameLst>
                                          <p:attrName>style.visibility</p:attrName>
                                        </p:attrNameLst>
                                      </p:cBhvr>
                                      <p:to>
                                        <p:strVal val="visible"/>
                                      </p:to>
                                    </p:set>
                                  </p:childTnLst>
                                </p:cTn>
                              </p:par>
                            </p:childTnLst>
                          </p:cTn>
                        </p:par>
                        <p:par>
                          <p:cTn id="180" fill="hold">
                            <p:stCondLst>
                              <p:cond delay="20000"/>
                            </p:stCondLst>
                            <p:childTnLst>
                              <p:par>
                                <p:cTn id="181" presetID="2" presetClass="entr" presetSubtype="8" fill="hold" grpId="0" nodeType="afterEffect">
                                  <p:stCondLst>
                                    <p:cond delay="0"/>
                                  </p:stCondLst>
                                  <p:iterate>
                                    <p:tmAbs val="0"/>
                                  </p:iterate>
                                  <p:childTnLst>
                                    <p:set>
                                      <p:cBhvr>
                                        <p:cTn id="182" fill="hold"/>
                                        <p:tgtEl>
                                          <p:spTgt spid="2557"/>
                                        </p:tgtEl>
                                        <p:attrNameLst>
                                          <p:attrName>style.visibility</p:attrName>
                                        </p:attrNameLst>
                                      </p:cBhvr>
                                      <p:to>
                                        <p:strVal val="visible"/>
                                      </p:to>
                                    </p:set>
                                    <p:anim calcmode="lin" valueType="num">
                                      <p:cBhvr>
                                        <p:cTn id="183" dur="500" fill="hold"/>
                                        <p:tgtEl>
                                          <p:spTgt spid="2557"/>
                                        </p:tgtEl>
                                        <p:attrNameLst>
                                          <p:attrName>ppt_x</p:attrName>
                                        </p:attrNameLst>
                                      </p:cBhvr>
                                      <p:tavLst>
                                        <p:tav tm="0">
                                          <p:val>
                                            <p:strVal val="0-#ppt_w/2"/>
                                          </p:val>
                                        </p:tav>
                                        <p:tav tm="100000">
                                          <p:val>
                                            <p:strVal val="#ppt_x"/>
                                          </p:val>
                                        </p:tav>
                                      </p:tavLst>
                                    </p:anim>
                                    <p:anim calcmode="lin" valueType="num">
                                      <p:cBhvr>
                                        <p:cTn id="184" dur="500" fill="hold"/>
                                        <p:tgtEl>
                                          <p:spTgt spid="25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9" grpId="0" animBg="1" advAuto="0"/>
      <p:bldP spid="2500" grpId="0" animBg="1" advAuto="0"/>
      <p:bldP spid="2501" grpId="0" animBg="1" advAuto="0"/>
      <p:bldP spid="2502" grpId="0" animBg="1" advAuto="0"/>
      <p:bldP spid="2503" grpId="0" animBg="1" advAuto="0"/>
      <p:bldP spid="2504" grpId="0" animBg="1" advAuto="0"/>
      <p:bldP spid="2505" grpId="0" animBg="1" advAuto="0"/>
      <p:bldP spid="2506" grpId="0" animBg="1" advAuto="0"/>
      <p:bldP spid="2507" grpId="0" animBg="1" advAuto="0"/>
      <p:bldP spid="2508" grpId="0" animBg="1" advAuto="0"/>
      <p:bldP spid="2509" grpId="0" animBg="1" advAuto="0"/>
      <p:bldP spid="2510" grpId="0" animBg="1" advAuto="0"/>
      <p:bldP spid="2511" grpId="0" animBg="1" advAuto="0"/>
      <p:bldP spid="2512" grpId="0" animBg="1" advAuto="0"/>
      <p:bldP spid="2513" grpId="0" animBg="1" advAuto="0"/>
      <p:bldP spid="2514" grpId="0" animBg="1" advAuto="0"/>
      <p:bldP spid="2515" grpId="0" animBg="1" advAuto="0"/>
      <p:bldP spid="2516" grpId="0" animBg="1" advAuto="0"/>
      <p:bldP spid="2517" grpId="0" animBg="1" advAuto="0"/>
      <p:bldP spid="2518" grpId="0" animBg="1" advAuto="0"/>
      <p:bldP spid="2519" grpId="0" animBg="1" advAuto="0"/>
      <p:bldP spid="2520" grpId="0" animBg="1" advAuto="0"/>
      <p:bldP spid="2521" grpId="0" animBg="1" advAuto="0"/>
      <p:bldP spid="2522" grpId="0" animBg="1" advAuto="0"/>
      <p:bldP spid="2523" grpId="0" animBg="1" advAuto="0"/>
      <p:bldP spid="2524" grpId="0" animBg="1" advAuto="0"/>
      <p:bldP spid="2525" grpId="0" animBg="1" advAuto="0"/>
      <p:bldP spid="2526" grpId="0" animBg="1" advAuto="0"/>
      <p:bldP spid="2527" grpId="0" animBg="1" advAuto="0"/>
      <p:bldP spid="2528" grpId="0" animBg="1" advAuto="0"/>
      <p:bldP spid="2529" grpId="0" animBg="1" advAuto="0"/>
      <p:bldP spid="2530" grpId="0" animBg="1" advAuto="0"/>
      <p:bldP spid="2531" grpId="0" animBg="1" advAuto="0"/>
      <p:bldP spid="2532" grpId="0" animBg="1" advAuto="0"/>
      <p:bldP spid="2533" grpId="0" animBg="1" advAuto="0"/>
      <p:bldP spid="2534" grpId="0" animBg="1" advAuto="0"/>
      <p:bldP spid="2539" grpId="0" advAuto="0"/>
      <p:bldP spid="2544" grpId="0" advAuto="0"/>
      <p:bldP spid="2547" grpId="0" advAuto="0"/>
      <p:bldP spid="2548" grpId="0" animBg="1" advAuto="0"/>
      <p:bldP spid="2551" grpId="0" advAuto="0"/>
      <p:bldP spid="2554" grpId="0" advAuto="0"/>
      <p:bldP spid="2557" grpId="0" advAuto="0"/>
      <p:bldP spid="2558" grpId="0" animBg="1" advAuto="0"/>
      <p:bldP spid="2559"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 name="Shape 2561"/>
          <p:cNvSpPr/>
          <p:nvPr/>
        </p:nvSpPr>
        <p:spPr>
          <a:xfrm>
            <a:off x="1687343" y="3419299"/>
            <a:ext cx="8927831" cy="3960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118" y="0"/>
                </a:lnTo>
                <a:lnTo>
                  <a:pt x="20482" y="0"/>
                </a:lnTo>
                <a:lnTo>
                  <a:pt x="21600" y="21600"/>
                </a:lnTo>
                <a:close/>
              </a:path>
            </a:pathLst>
          </a:custGeom>
          <a:solidFill>
            <a:schemeClr val="accent1"/>
          </a:solidFill>
          <a:ln w="12700">
            <a:miter lim="400000"/>
          </a:ln>
        </p:spPr>
        <p:txBody>
          <a:bodyPr lIns="0" tIns="0" rIns="0" bIns="0" anchor="ctr"/>
          <a:lstStyle/>
          <a:p>
            <a:pPr lvl="0" algn="ct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normAutofit/>
          </a:bodyPr>
          <a:lstStyle/>
          <a:p>
            <a:r>
              <a:rPr lang="zh-CN" altLang="en-US" dirty="0"/>
              <a:t>单击此处添加标题</a:t>
            </a:r>
          </a:p>
        </p:txBody>
      </p:sp>
      <p:sp>
        <p:nvSpPr>
          <p:cNvPr id="2563" name="Shape 2563"/>
          <p:cNvSpPr>
            <a:spLocks noGrp="1"/>
          </p:cNvSpPr>
          <p:nvPr>
            <p:ph type="sldNum" sz="quarter" idx="12"/>
          </p:nvPr>
        </p:nvSpPr>
        <p:spPr>
          <a:xfrm>
            <a:off x="10897418" y="6369635"/>
            <a:ext cx="457176" cy="338554"/>
          </a:xfrm>
          <a:prstGeom prst="rect">
            <a:avLst/>
          </a:prstGeom>
          <a:extLst>
            <a:ext uri="{C572A759-6A51-4108-AA02-DFA0A04FC94B}">
              <ma14:wrappingTextBoxFlag xmlns="" xmlns:ma14="http://schemas.microsoft.com/office/mac/drawingml/2011/main" val="1"/>
            </a:ext>
          </a:extLst>
        </p:spPr>
        <p:txBody>
          <a:bodyPr wrap="none">
            <a:spAutoFit/>
          </a:bodyPr>
          <a:lstStyle/>
          <a:p>
            <a:pPr lvl="0">
              <a:defRPr sz="1800">
                <a:solidFill>
                  <a:srgbClr val="000000"/>
                </a:solidFill>
              </a:defRPr>
            </a:pPr>
            <a:fld id="{86CB4B4D-7CA3-9044-876B-883B54F8677D}" type="slidenum">
              <a:rPr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11</a:t>
            </a:fld>
            <a:endParaRPr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566" name="Group 2566"/>
          <p:cNvGrpSpPr/>
          <p:nvPr/>
        </p:nvGrpSpPr>
        <p:grpSpPr>
          <a:xfrm>
            <a:off x="2082685" y="2326215"/>
            <a:ext cx="1257137" cy="1257301"/>
            <a:chOff x="0" y="0"/>
            <a:chExt cx="1257300" cy="1257300"/>
          </a:xfrm>
        </p:grpSpPr>
        <p:graphicFrame>
          <p:nvGraphicFramePr>
            <p:cNvPr id="2564" name="Chart 2564"/>
            <p:cNvGraphicFramePr/>
            <p:nvPr>
              <p:extLst/>
            </p:nvPr>
          </p:nvGraphicFramePr>
          <p:xfrm>
            <a:off x="0" y="0"/>
            <a:ext cx="1257300" cy="1257300"/>
          </p:xfrm>
          <a:graphic>
            <a:graphicData uri="http://schemas.openxmlformats.org/drawingml/2006/chart">
              <c:chart xmlns:c="http://schemas.openxmlformats.org/drawingml/2006/chart" xmlns:r="http://schemas.openxmlformats.org/officeDocument/2006/relationships" r:id="rId3"/>
            </a:graphicData>
          </a:graphic>
        </p:graphicFrame>
        <p:sp>
          <p:nvSpPr>
            <p:cNvPr id="2565" name="Shape 2565"/>
            <p:cNvSpPr/>
            <p:nvPr/>
          </p:nvSpPr>
          <p:spPr>
            <a:xfrm>
              <a:off x="382136" y="498878"/>
              <a:ext cx="685442" cy="4616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lvl="0" algn="ctr">
                <a:defRPr>
                  <a:solidFill>
                    <a:srgbClr val="000000"/>
                  </a:solidFill>
                </a:defRPr>
              </a:pPr>
              <a:r>
                <a:rPr sz="2400" b="1" dirty="0">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70</a:t>
              </a:r>
              <a:r>
                <a:rPr b="1" dirty="0">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a:t>
              </a:r>
            </a:p>
          </p:txBody>
        </p:sp>
      </p:grpSp>
      <p:grpSp>
        <p:nvGrpSpPr>
          <p:cNvPr id="2569" name="Group 2569"/>
          <p:cNvGrpSpPr/>
          <p:nvPr/>
        </p:nvGrpSpPr>
        <p:grpSpPr>
          <a:xfrm>
            <a:off x="4349071" y="2326215"/>
            <a:ext cx="1257137" cy="1257301"/>
            <a:chOff x="0" y="0"/>
            <a:chExt cx="1257300" cy="1257300"/>
          </a:xfrm>
        </p:grpSpPr>
        <p:graphicFrame>
          <p:nvGraphicFramePr>
            <p:cNvPr id="2567" name="Chart 2567"/>
            <p:cNvGraphicFramePr/>
            <p:nvPr>
              <p:extLst/>
            </p:nvPr>
          </p:nvGraphicFramePr>
          <p:xfrm>
            <a:off x="0" y="0"/>
            <a:ext cx="1257300" cy="1257300"/>
          </p:xfrm>
          <a:graphic>
            <a:graphicData uri="http://schemas.openxmlformats.org/drawingml/2006/chart">
              <c:chart xmlns:c="http://schemas.openxmlformats.org/drawingml/2006/chart" xmlns:r="http://schemas.openxmlformats.org/officeDocument/2006/relationships" r:id="rId4"/>
            </a:graphicData>
          </a:graphic>
        </p:graphicFrame>
        <p:sp>
          <p:nvSpPr>
            <p:cNvPr id="2568" name="Shape 2568"/>
            <p:cNvSpPr/>
            <p:nvPr/>
          </p:nvSpPr>
          <p:spPr>
            <a:xfrm>
              <a:off x="413838" y="494750"/>
              <a:ext cx="685442" cy="4616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lvl="0" algn="ctr">
                <a:defRPr>
                  <a:solidFill>
                    <a:srgbClr val="000000"/>
                  </a:solidFill>
                </a:defRPr>
              </a:pPr>
              <a:r>
                <a:rPr sz="2400"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30</a:t>
              </a:r>
              <a:r>
                <a:rPr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a:t>
              </a:r>
            </a:p>
          </p:txBody>
        </p:sp>
      </p:grpSp>
      <p:grpSp>
        <p:nvGrpSpPr>
          <p:cNvPr id="2572" name="Group 2572"/>
          <p:cNvGrpSpPr/>
          <p:nvPr/>
        </p:nvGrpSpPr>
        <p:grpSpPr>
          <a:xfrm>
            <a:off x="6546601" y="2326215"/>
            <a:ext cx="1257137" cy="1257301"/>
            <a:chOff x="0" y="0"/>
            <a:chExt cx="1257300" cy="1257300"/>
          </a:xfrm>
        </p:grpSpPr>
        <p:graphicFrame>
          <p:nvGraphicFramePr>
            <p:cNvPr id="2570" name="Chart 2570"/>
            <p:cNvGraphicFramePr/>
            <p:nvPr>
              <p:extLst/>
            </p:nvPr>
          </p:nvGraphicFramePr>
          <p:xfrm>
            <a:off x="0" y="0"/>
            <a:ext cx="1257300" cy="1257300"/>
          </p:xfrm>
          <a:graphic>
            <a:graphicData uri="http://schemas.openxmlformats.org/drawingml/2006/chart">
              <c:chart xmlns:c="http://schemas.openxmlformats.org/drawingml/2006/chart" xmlns:r="http://schemas.openxmlformats.org/officeDocument/2006/relationships" r:id="rId5"/>
            </a:graphicData>
          </a:graphic>
        </p:graphicFrame>
        <p:sp>
          <p:nvSpPr>
            <p:cNvPr id="2571" name="Shape 2571"/>
            <p:cNvSpPr/>
            <p:nvPr/>
          </p:nvSpPr>
          <p:spPr>
            <a:xfrm>
              <a:off x="424529" y="494749"/>
              <a:ext cx="685442" cy="4616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lvl="0" algn="ctr">
                <a:defRPr>
                  <a:solidFill>
                    <a:srgbClr val="000000"/>
                  </a:solidFill>
                </a:defRPr>
              </a:pPr>
              <a:r>
                <a:rPr sz="2400"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50</a:t>
              </a:r>
              <a:r>
                <a:rPr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a:t>
              </a:r>
            </a:p>
          </p:txBody>
        </p:sp>
      </p:grpSp>
      <p:grpSp>
        <p:nvGrpSpPr>
          <p:cNvPr id="2575" name="Group 2575"/>
          <p:cNvGrpSpPr/>
          <p:nvPr/>
        </p:nvGrpSpPr>
        <p:grpSpPr>
          <a:xfrm>
            <a:off x="8774354" y="2326215"/>
            <a:ext cx="1257137" cy="1257301"/>
            <a:chOff x="0" y="0"/>
            <a:chExt cx="1257300" cy="1257300"/>
          </a:xfrm>
        </p:grpSpPr>
        <p:graphicFrame>
          <p:nvGraphicFramePr>
            <p:cNvPr id="2573" name="Chart 2573"/>
            <p:cNvGraphicFramePr/>
            <p:nvPr>
              <p:extLst/>
            </p:nvPr>
          </p:nvGraphicFramePr>
          <p:xfrm>
            <a:off x="0" y="0"/>
            <a:ext cx="1257300" cy="1257300"/>
          </p:xfrm>
          <a:graphic>
            <a:graphicData uri="http://schemas.openxmlformats.org/drawingml/2006/chart">
              <c:chart xmlns:c="http://schemas.openxmlformats.org/drawingml/2006/chart" xmlns:r="http://schemas.openxmlformats.org/officeDocument/2006/relationships" r:id="rId6"/>
            </a:graphicData>
          </a:graphic>
        </p:graphicFrame>
        <p:sp>
          <p:nvSpPr>
            <p:cNvPr id="2574" name="Shape 2574"/>
            <p:cNvSpPr/>
            <p:nvPr/>
          </p:nvSpPr>
          <p:spPr>
            <a:xfrm>
              <a:off x="404990" y="494748"/>
              <a:ext cx="685442" cy="4616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lvl="0" algn="ctr">
                <a:defRPr>
                  <a:solidFill>
                    <a:srgbClr val="000000"/>
                  </a:solidFill>
                </a:defRPr>
              </a:pPr>
              <a:r>
                <a:rPr sz="2400"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20</a:t>
              </a:r>
              <a:r>
                <a:rPr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a:t>
              </a:r>
            </a:p>
          </p:txBody>
        </p:sp>
      </p:grpSp>
      <p:sp>
        <p:nvSpPr>
          <p:cNvPr id="2576" name="Shape 2576"/>
          <p:cNvSpPr/>
          <p:nvPr/>
        </p:nvSpPr>
        <p:spPr>
          <a:xfrm>
            <a:off x="2402261" y="3872486"/>
            <a:ext cx="810371" cy="307777"/>
          </a:xfrm>
          <a:prstGeom prst="rect">
            <a:avLst/>
          </a:prstGeom>
          <a:noFill/>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a:solidFill>
                  <a:srgbClr val="1C789F"/>
                </a:solidFill>
                <a:latin typeface="+mj-lt"/>
                <a:ea typeface="+mj-ea"/>
                <a:cs typeface="+mj-cs"/>
                <a:sym typeface="Source Sans Pro"/>
              </a:defRPr>
            </a:lvl1pPr>
          </a:lstStyle>
          <a:p>
            <a:pPr lvl="0">
              <a:defRPr>
                <a:solidFill>
                  <a:srgbClr val="000000"/>
                </a:solidFill>
              </a:defRPr>
            </a:pPr>
            <a:r>
              <a:rPr lang="zh-CN" altLang="en-US" sz="14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sz="14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77" name="Shape 2577"/>
          <p:cNvSpPr/>
          <p:nvPr/>
        </p:nvSpPr>
        <p:spPr>
          <a:xfrm>
            <a:off x="4700346" y="3872486"/>
            <a:ext cx="810371" cy="307777"/>
          </a:xfrm>
          <a:prstGeom prst="rect">
            <a:avLst/>
          </a:prstGeom>
          <a:noFill/>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a:solidFill>
                  <a:srgbClr val="D05126"/>
                </a:solidFill>
                <a:latin typeface="+mj-lt"/>
                <a:ea typeface="+mj-ea"/>
                <a:cs typeface="+mj-cs"/>
                <a:sym typeface="Source Sans Pro"/>
              </a:defRPr>
            </a:lvl1pPr>
          </a:lstStyle>
          <a:p>
            <a:pPr lvl="0">
              <a:defRPr>
                <a:solidFill>
                  <a:srgbClr val="000000"/>
                </a:solidFill>
              </a:defRPr>
            </a:pPr>
            <a:r>
              <a:rPr lang="zh-CN" altLang="en-US" sz="14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sz="14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78" name="Shape 2578"/>
          <p:cNvSpPr/>
          <p:nvPr/>
        </p:nvSpPr>
        <p:spPr>
          <a:xfrm>
            <a:off x="6908564" y="3872486"/>
            <a:ext cx="810371" cy="307777"/>
          </a:xfrm>
          <a:prstGeom prst="rect">
            <a:avLst/>
          </a:prstGeom>
          <a:noFill/>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a:solidFill>
                  <a:srgbClr val="619405"/>
                </a:solidFill>
                <a:latin typeface="+mj-lt"/>
                <a:ea typeface="+mj-ea"/>
                <a:cs typeface="+mj-cs"/>
                <a:sym typeface="Source Sans Pro"/>
              </a:defRPr>
            </a:lvl1pPr>
          </a:lstStyle>
          <a:p>
            <a:pPr lvl="0">
              <a:defRPr>
                <a:solidFill>
                  <a:srgbClr val="000000"/>
                </a:solidFill>
              </a:defRPr>
            </a:pPr>
            <a:r>
              <a:rPr lang="zh-CN" altLang="en-US" sz="14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sz="14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79" name="Shape 2579"/>
          <p:cNvSpPr/>
          <p:nvPr/>
        </p:nvSpPr>
        <p:spPr>
          <a:xfrm>
            <a:off x="9116783" y="3872486"/>
            <a:ext cx="810371" cy="307777"/>
          </a:xfrm>
          <a:prstGeom prst="rect">
            <a:avLst/>
          </a:prstGeom>
          <a:noFill/>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a:solidFill>
                  <a:srgbClr val="F79A00"/>
                </a:solidFill>
                <a:latin typeface="+mj-lt"/>
                <a:ea typeface="+mj-ea"/>
                <a:cs typeface="+mj-cs"/>
                <a:sym typeface="Source Sans Pro"/>
              </a:defRPr>
            </a:lvl1pPr>
          </a:lstStyle>
          <a:p>
            <a:pPr lvl="0">
              <a:defRPr>
                <a:solidFill>
                  <a:srgbClr val="000000"/>
                </a:solidFill>
              </a:defRPr>
            </a:pPr>
            <a:r>
              <a:rPr lang="zh-CN" altLang="en-US" sz="14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sz="14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583" name="Group 2583"/>
          <p:cNvGrpSpPr/>
          <p:nvPr/>
        </p:nvGrpSpPr>
        <p:grpSpPr>
          <a:xfrm>
            <a:off x="838884" y="4812676"/>
            <a:ext cx="10447171" cy="790061"/>
            <a:chOff x="0" y="0"/>
            <a:chExt cx="10448530" cy="790060"/>
          </a:xfrm>
        </p:grpSpPr>
        <p:sp>
          <p:nvSpPr>
            <p:cNvPr id="2580" name="Shape 2580"/>
            <p:cNvSpPr/>
            <p:nvPr/>
          </p:nvSpPr>
          <p:spPr>
            <a:xfrm>
              <a:off x="864405" y="0"/>
              <a:ext cx="3004891" cy="276999"/>
            </a:xfrm>
            <a:prstGeom prst="rect">
              <a:avLst/>
            </a:prstGeom>
            <a:noFill/>
            <a:ln w="9525" cap="flat">
              <a:noFill/>
              <a:prstDash val="solid"/>
              <a:bevel/>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lvl="0">
                <a:defRPr>
                  <a:solidFill>
                    <a:srgbClr val="000000"/>
                  </a:solidFill>
                </a:defRPr>
              </a:pPr>
              <a:r>
                <a:rPr lang="zh-CN" altLang="en-US" b="1" dirty="0">
                  <a:solidFill>
                    <a:srgbClr val="595C54"/>
                  </a:solidFill>
                  <a:latin typeface="微软雅黑" panose="020B0503020204020204" pitchFamily="34" charset="-122"/>
                  <a:ea typeface="微软雅黑" panose="020B0503020204020204" pitchFamily="34" charset="-122"/>
                  <a:cs typeface="+mj-cs"/>
                  <a:sym typeface="微软雅黑" panose="020B0503020204020204" pitchFamily="34" charset="-122"/>
                </a:rPr>
                <a:t>此处添加标题</a:t>
              </a:r>
              <a:r>
                <a:rPr b="1" dirty="0">
                  <a:solidFill>
                    <a:srgbClr val="595C54"/>
                  </a:solidFill>
                  <a:latin typeface="微软雅黑" panose="020B0503020204020204" pitchFamily="34" charset="-122"/>
                  <a:ea typeface="微软雅黑" panose="020B0503020204020204" pitchFamily="34" charset="-122"/>
                  <a:cs typeface="+mj-cs"/>
                  <a:sym typeface="微软雅黑" panose="020B0503020204020204" pitchFamily="34" charset="-122"/>
                </a:rPr>
                <a:t>...</a:t>
              </a:r>
            </a:p>
          </p:txBody>
        </p:sp>
        <p:sp>
          <p:nvSpPr>
            <p:cNvPr id="2581" name="Shape 2581"/>
            <p:cNvSpPr/>
            <p:nvPr/>
          </p:nvSpPr>
          <p:spPr>
            <a:xfrm>
              <a:off x="0" y="0"/>
              <a:ext cx="793306" cy="369333"/>
            </a:xfrm>
            <a:prstGeom prst="rect">
              <a:avLst/>
            </a:prstGeom>
            <a:solidFill>
              <a:schemeClr val="accent1"/>
            </a:solidFill>
            <a:ln w="12700" cap="flat">
              <a:noFill/>
              <a:miter lim="400000"/>
            </a:ln>
            <a:effectLst/>
          </p:spPr>
          <p:txBody>
            <a:bodyPr wrap="square" lIns="0" tIns="0" rIns="0" bIns="0" numCol="1" anchor="ctr">
              <a:noAutofit/>
            </a:bodyPr>
            <a:lstStyle/>
            <a:p>
              <a:pPr lvl="0" algn="ctr">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82" name="Shape 2582"/>
            <p:cNvSpPr/>
            <p:nvPr/>
          </p:nvSpPr>
          <p:spPr>
            <a:xfrm>
              <a:off x="793306" y="328398"/>
              <a:ext cx="9655224" cy="4616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defRPr>
                  <a:solidFill>
                    <a:srgbClr val="000000"/>
                  </a:solidFill>
                </a:defRPr>
              </a:pPr>
              <a:r>
                <a:rPr lang="zh-CN" altLang="en-US" sz="1200">
                  <a:solidFill>
                    <a:srgbClr val="91958B"/>
                  </a:solidFill>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r>
                <a:rPr sz="1200">
                  <a:solidFill>
                    <a:srgbClr val="91958B"/>
                  </a:solidFill>
                  <a:latin typeface="微软雅黑" panose="020B0503020204020204" pitchFamily="34" charset="-122"/>
                  <a:ea typeface="微软雅黑" panose="020B0503020204020204" pitchFamily="34" charset="-122"/>
                  <a:sym typeface="微软雅黑" panose="020B0503020204020204" pitchFamily="34" charset="-122"/>
                </a:rPr>
                <a:t>  . </a:t>
              </a:r>
              <a:r>
                <a:rPr lang="zh-CN" altLang="en-US" sz="1200">
                  <a:solidFill>
                    <a:srgbClr val="91958B"/>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200">
                  <a:solidFill>
                    <a:srgbClr val="91958B"/>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200">
                  <a:solidFill>
                    <a:srgbClr val="91958B"/>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200">
                  <a:solidFill>
                    <a:srgbClr val="91958B"/>
                  </a:solidFill>
                  <a:latin typeface="微软雅黑" panose="020B0503020204020204" pitchFamily="34" charset="-122"/>
                  <a:ea typeface="微软雅黑" panose="020B0503020204020204" pitchFamily="34" charset="-122"/>
                  <a:sym typeface="微软雅黑" panose="020B0503020204020204" pitchFamily="34" charset="-122"/>
                </a:rPr>
                <a:t> </a:t>
              </a:r>
            </a:p>
          </p:txBody>
        </p:sp>
      </p:grpSp>
    </p:spTree>
    <p:extLst>
      <p:ext uri="{BB962C8B-B14F-4D97-AF65-F5344CB8AC3E}">
        <p14:creationId xmlns:p14="http://schemas.microsoft.com/office/powerpoint/2010/main" val="3935451943"/>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p:tmAbs val="0"/>
                                  </p:iterate>
                                  <p:childTnLst>
                                    <p:set>
                                      <p:cBhvr>
                                        <p:cTn id="6" fill="hold"/>
                                        <p:tgtEl>
                                          <p:spTgt spid="2561"/>
                                        </p:tgtEl>
                                        <p:attrNameLst>
                                          <p:attrName>style.visibility</p:attrName>
                                        </p:attrNameLst>
                                      </p:cBhvr>
                                      <p:to>
                                        <p:strVal val="visible"/>
                                      </p:to>
                                    </p:set>
                                    <p:animEffect transition="in" filter="wipe(down)">
                                      <p:cBhvr>
                                        <p:cTn id="7" dur="500"/>
                                        <p:tgtEl>
                                          <p:spTgt spid="2561"/>
                                        </p:tgtEl>
                                      </p:cBhvr>
                                    </p:animEffect>
                                  </p:childTnLst>
                                </p:cTn>
                              </p:par>
                            </p:childTnLst>
                          </p:cTn>
                        </p:par>
                        <p:par>
                          <p:cTn id="8" fill="hold">
                            <p:stCondLst>
                              <p:cond delay="500"/>
                            </p:stCondLst>
                            <p:childTnLst>
                              <p:par>
                                <p:cTn id="9" presetID="10" presetClass="entr" presetSubtype="0" fill="hold" grpId="0" nodeType="afterEffect">
                                  <p:stCondLst>
                                    <p:cond delay="0"/>
                                  </p:stCondLst>
                                  <p:iterate>
                                    <p:tmAbs val="0"/>
                                  </p:iterate>
                                  <p:childTnLst>
                                    <p:set>
                                      <p:cBhvr>
                                        <p:cTn id="10" fill="hold"/>
                                        <p:tgtEl>
                                          <p:spTgt spid="2566"/>
                                        </p:tgtEl>
                                        <p:attrNameLst>
                                          <p:attrName>style.visibility</p:attrName>
                                        </p:attrNameLst>
                                      </p:cBhvr>
                                      <p:to>
                                        <p:strVal val="visible"/>
                                      </p:to>
                                    </p:set>
                                    <p:animEffect transition="in" filter="fade">
                                      <p:cBhvr>
                                        <p:cTn id="11" dur="1000"/>
                                        <p:tgtEl>
                                          <p:spTgt spid="2566"/>
                                        </p:tgtEl>
                                      </p:cBhvr>
                                    </p:animEffect>
                                  </p:childTnLst>
                                </p:cTn>
                              </p:par>
                            </p:childTnLst>
                          </p:cTn>
                        </p:par>
                        <p:par>
                          <p:cTn id="12" fill="hold">
                            <p:stCondLst>
                              <p:cond delay="1500"/>
                            </p:stCondLst>
                            <p:childTnLst>
                              <p:par>
                                <p:cTn id="13" presetID="2" presetClass="entr" presetSubtype="8" fill="hold" grpId="0" nodeType="afterEffect">
                                  <p:stCondLst>
                                    <p:cond delay="0"/>
                                  </p:stCondLst>
                                  <p:iterate>
                                    <p:tmAbs val="0"/>
                                  </p:iterate>
                                  <p:childTnLst>
                                    <p:set>
                                      <p:cBhvr>
                                        <p:cTn id="14" fill="hold"/>
                                        <p:tgtEl>
                                          <p:spTgt spid="2576"/>
                                        </p:tgtEl>
                                        <p:attrNameLst>
                                          <p:attrName>style.visibility</p:attrName>
                                        </p:attrNameLst>
                                      </p:cBhvr>
                                      <p:to>
                                        <p:strVal val="visible"/>
                                      </p:to>
                                    </p:set>
                                    <p:anim calcmode="lin" valueType="num">
                                      <p:cBhvr>
                                        <p:cTn id="15" dur="500" fill="hold"/>
                                        <p:tgtEl>
                                          <p:spTgt spid="2576"/>
                                        </p:tgtEl>
                                        <p:attrNameLst>
                                          <p:attrName>ppt_x</p:attrName>
                                        </p:attrNameLst>
                                      </p:cBhvr>
                                      <p:tavLst>
                                        <p:tav tm="0">
                                          <p:val>
                                            <p:strVal val="0-#ppt_w/2"/>
                                          </p:val>
                                        </p:tav>
                                        <p:tav tm="100000">
                                          <p:val>
                                            <p:strVal val="#ppt_x"/>
                                          </p:val>
                                        </p:tav>
                                      </p:tavLst>
                                    </p:anim>
                                    <p:anim calcmode="lin" valueType="num">
                                      <p:cBhvr>
                                        <p:cTn id="16" dur="500" fill="hold"/>
                                        <p:tgtEl>
                                          <p:spTgt spid="2576"/>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10" presetClass="entr" presetSubtype="0" fill="hold" grpId="0" nodeType="afterEffect">
                                  <p:stCondLst>
                                    <p:cond delay="0"/>
                                  </p:stCondLst>
                                  <p:iterate>
                                    <p:tmAbs val="0"/>
                                  </p:iterate>
                                  <p:childTnLst>
                                    <p:set>
                                      <p:cBhvr>
                                        <p:cTn id="19" fill="hold"/>
                                        <p:tgtEl>
                                          <p:spTgt spid="2569"/>
                                        </p:tgtEl>
                                        <p:attrNameLst>
                                          <p:attrName>style.visibility</p:attrName>
                                        </p:attrNameLst>
                                      </p:cBhvr>
                                      <p:to>
                                        <p:strVal val="visible"/>
                                      </p:to>
                                    </p:set>
                                    <p:animEffect transition="in" filter="fade">
                                      <p:cBhvr>
                                        <p:cTn id="20" dur="1000"/>
                                        <p:tgtEl>
                                          <p:spTgt spid="2569"/>
                                        </p:tgtEl>
                                      </p:cBhvr>
                                    </p:animEffect>
                                  </p:childTnLst>
                                </p:cTn>
                              </p:par>
                            </p:childTnLst>
                          </p:cTn>
                        </p:par>
                        <p:par>
                          <p:cTn id="21" fill="hold">
                            <p:stCondLst>
                              <p:cond delay="3000"/>
                            </p:stCondLst>
                            <p:childTnLst>
                              <p:par>
                                <p:cTn id="22" presetID="2" presetClass="entr" presetSubtype="8" fill="hold" grpId="0" nodeType="afterEffect">
                                  <p:stCondLst>
                                    <p:cond delay="0"/>
                                  </p:stCondLst>
                                  <p:iterate>
                                    <p:tmAbs val="0"/>
                                  </p:iterate>
                                  <p:childTnLst>
                                    <p:set>
                                      <p:cBhvr>
                                        <p:cTn id="23" fill="hold"/>
                                        <p:tgtEl>
                                          <p:spTgt spid="2577"/>
                                        </p:tgtEl>
                                        <p:attrNameLst>
                                          <p:attrName>style.visibility</p:attrName>
                                        </p:attrNameLst>
                                      </p:cBhvr>
                                      <p:to>
                                        <p:strVal val="visible"/>
                                      </p:to>
                                    </p:set>
                                    <p:anim calcmode="lin" valueType="num">
                                      <p:cBhvr>
                                        <p:cTn id="24" dur="500" fill="hold"/>
                                        <p:tgtEl>
                                          <p:spTgt spid="2577"/>
                                        </p:tgtEl>
                                        <p:attrNameLst>
                                          <p:attrName>ppt_x</p:attrName>
                                        </p:attrNameLst>
                                      </p:cBhvr>
                                      <p:tavLst>
                                        <p:tav tm="0">
                                          <p:val>
                                            <p:strVal val="0-#ppt_w/2"/>
                                          </p:val>
                                        </p:tav>
                                        <p:tav tm="100000">
                                          <p:val>
                                            <p:strVal val="#ppt_x"/>
                                          </p:val>
                                        </p:tav>
                                      </p:tavLst>
                                    </p:anim>
                                    <p:anim calcmode="lin" valueType="num">
                                      <p:cBhvr>
                                        <p:cTn id="25" dur="500" fill="hold"/>
                                        <p:tgtEl>
                                          <p:spTgt spid="2577"/>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10" presetClass="entr" presetSubtype="0" fill="hold" grpId="0" nodeType="afterEffect">
                                  <p:stCondLst>
                                    <p:cond delay="0"/>
                                  </p:stCondLst>
                                  <p:iterate>
                                    <p:tmAbs val="0"/>
                                  </p:iterate>
                                  <p:childTnLst>
                                    <p:set>
                                      <p:cBhvr>
                                        <p:cTn id="28" fill="hold"/>
                                        <p:tgtEl>
                                          <p:spTgt spid="2572"/>
                                        </p:tgtEl>
                                        <p:attrNameLst>
                                          <p:attrName>style.visibility</p:attrName>
                                        </p:attrNameLst>
                                      </p:cBhvr>
                                      <p:to>
                                        <p:strVal val="visible"/>
                                      </p:to>
                                    </p:set>
                                    <p:animEffect transition="in" filter="fade">
                                      <p:cBhvr>
                                        <p:cTn id="29" dur="1000"/>
                                        <p:tgtEl>
                                          <p:spTgt spid="2572"/>
                                        </p:tgtEl>
                                      </p:cBhvr>
                                    </p:animEffect>
                                  </p:childTnLst>
                                </p:cTn>
                              </p:par>
                            </p:childTnLst>
                          </p:cTn>
                        </p:par>
                        <p:par>
                          <p:cTn id="30" fill="hold">
                            <p:stCondLst>
                              <p:cond delay="4500"/>
                            </p:stCondLst>
                            <p:childTnLst>
                              <p:par>
                                <p:cTn id="31" presetID="2" presetClass="entr" presetSubtype="8" fill="hold" grpId="0" nodeType="afterEffect">
                                  <p:stCondLst>
                                    <p:cond delay="0"/>
                                  </p:stCondLst>
                                  <p:iterate>
                                    <p:tmAbs val="0"/>
                                  </p:iterate>
                                  <p:childTnLst>
                                    <p:set>
                                      <p:cBhvr>
                                        <p:cTn id="32" fill="hold"/>
                                        <p:tgtEl>
                                          <p:spTgt spid="2578"/>
                                        </p:tgtEl>
                                        <p:attrNameLst>
                                          <p:attrName>style.visibility</p:attrName>
                                        </p:attrNameLst>
                                      </p:cBhvr>
                                      <p:to>
                                        <p:strVal val="visible"/>
                                      </p:to>
                                    </p:set>
                                    <p:anim calcmode="lin" valueType="num">
                                      <p:cBhvr>
                                        <p:cTn id="33" dur="500" fill="hold"/>
                                        <p:tgtEl>
                                          <p:spTgt spid="2578"/>
                                        </p:tgtEl>
                                        <p:attrNameLst>
                                          <p:attrName>ppt_x</p:attrName>
                                        </p:attrNameLst>
                                      </p:cBhvr>
                                      <p:tavLst>
                                        <p:tav tm="0">
                                          <p:val>
                                            <p:strVal val="0-#ppt_w/2"/>
                                          </p:val>
                                        </p:tav>
                                        <p:tav tm="100000">
                                          <p:val>
                                            <p:strVal val="#ppt_x"/>
                                          </p:val>
                                        </p:tav>
                                      </p:tavLst>
                                    </p:anim>
                                    <p:anim calcmode="lin" valueType="num">
                                      <p:cBhvr>
                                        <p:cTn id="34" dur="500" fill="hold"/>
                                        <p:tgtEl>
                                          <p:spTgt spid="2578"/>
                                        </p:tgtEl>
                                        <p:attrNameLst>
                                          <p:attrName>ppt_y</p:attrName>
                                        </p:attrNameLst>
                                      </p:cBhvr>
                                      <p:tavLst>
                                        <p:tav tm="0">
                                          <p:val>
                                            <p:strVal val="#ppt_y"/>
                                          </p:val>
                                        </p:tav>
                                        <p:tav tm="100000">
                                          <p:val>
                                            <p:strVal val="#ppt_y"/>
                                          </p:val>
                                        </p:tav>
                                      </p:tavLst>
                                    </p:anim>
                                  </p:childTnLst>
                                </p:cTn>
                              </p:par>
                            </p:childTnLst>
                          </p:cTn>
                        </p:par>
                        <p:par>
                          <p:cTn id="35" fill="hold">
                            <p:stCondLst>
                              <p:cond delay="5000"/>
                            </p:stCondLst>
                            <p:childTnLst>
                              <p:par>
                                <p:cTn id="36" presetID="10" presetClass="entr" presetSubtype="0" fill="hold" grpId="0" nodeType="afterEffect">
                                  <p:stCondLst>
                                    <p:cond delay="0"/>
                                  </p:stCondLst>
                                  <p:iterate>
                                    <p:tmAbs val="0"/>
                                  </p:iterate>
                                  <p:childTnLst>
                                    <p:set>
                                      <p:cBhvr>
                                        <p:cTn id="37" fill="hold"/>
                                        <p:tgtEl>
                                          <p:spTgt spid="2575"/>
                                        </p:tgtEl>
                                        <p:attrNameLst>
                                          <p:attrName>style.visibility</p:attrName>
                                        </p:attrNameLst>
                                      </p:cBhvr>
                                      <p:to>
                                        <p:strVal val="visible"/>
                                      </p:to>
                                    </p:set>
                                    <p:animEffect transition="in" filter="fade">
                                      <p:cBhvr>
                                        <p:cTn id="38" dur="1000"/>
                                        <p:tgtEl>
                                          <p:spTgt spid="2575"/>
                                        </p:tgtEl>
                                      </p:cBhvr>
                                    </p:animEffect>
                                  </p:childTnLst>
                                </p:cTn>
                              </p:par>
                            </p:childTnLst>
                          </p:cTn>
                        </p:par>
                        <p:par>
                          <p:cTn id="39" fill="hold">
                            <p:stCondLst>
                              <p:cond delay="6000"/>
                            </p:stCondLst>
                            <p:childTnLst>
                              <p:par>
                                <p:cTn id="40" presetID="2" presetClass="entr" presetSubtype="8" fill="hold" grpId="0" nodeType="afterEffect">
                                  <p:stCondLst>
                                    <p:cond delay="0"/>
                                  </p:stCondLst>
                                  <p:iterate>
                                    <p:tmAbs val="0"/>
                                  </p:iterate>
                                  <p:childTnLst>
                                    <p:set>
                                      <p:cBhvr>
                                        <p:cTn id="41" fill="hold"/>
                                        <p:tgtEl>
                                          <p:spTgt spid="2579"/>
                                        </p:tgtEl>
                                        <p:attrNameLst>
                                          <p:attrName>style.visibility</p:attrName>
                                        </p:attrNameLst>
                                      </p:cBhvr>
                                      <p:to>
                                        <p:strVal val="visible"/>
                                      </p:to>
                                    </p:set>
                                    <p:anim calcmode="lin" valueType="num">
                                      <p:cBhvr>
                                        <p:cTn id="42" dur="500" fill="hold"/>
                                        <p:tgtEl>
                                          <p:spTgt spid="2579"/>
                                        </p:tgtEl>
                                        <p:attrNameLst>
                                          <p:attrName>ppt_x</p:attrName>
                                        </p:attrNameLst>
                                      </p:cBhvr>
                                      <p:tavLst>
                                        <p:tav tm="0">
                                          <p:val>
                                            <p:strVal val="0-#ppt_w/2"/>
                                          </p:val>
                                        </p:tav>
                                        <p:tav tm="100000">
                                          <p:val>
                                            <p:strVal val="#ppt_x"/>
                                          </p:val>
                                        </p:tav>
                                      </p:tavLst>
                                    </p:anim>
                                    <p:anim calcmode="lin" valueType="num">
                                      <p:cBhvr>
                                        <p:cTn id="43" dur="500" fill="hold"/>
                                        <p:tgtEl>
                                          <p:spTgt spid="2579"/>
                                        </p:tgtEl>
                                        <p:attrNameLst>
                                          <p:attrName>ppt_y</p:attrName>
                                        </p:attrNameLst>
                                      </p:cBhvr>
                                      <p:tavLst>
                                        <p:tav tm="0">
                                          <p:val>
                                            <p:strVal val="#ppt_y"/>
                                          </p:val>
                                        </p:tav>
                                        <p:tav tm="100000">
                                          <p:val>
                                            <p:strVal val="#ppt_y"/>
                                          </p:val>
                                        </p:tav>
                                      </p:tavLst>
                                    </p:anim>
                                  </p:childTnLst>
                                </p:cTn>
                              </p:par>
                            </p:childTnLst>
                          </p:cTn>
                        </p:par>
                        <p:par>
                          <p:cTn id="44" fill="hold">
                            <p:stCondLst>
                              <p:cond delay="6500"/>
                            </p:stCondLst>
                            <p:childTnLst>
                              <p:par>
                                <p:cTn id="45" presetID="10" presetClass="entr" presetSubtype="0" fill="hold" grpId="0" nodeType="afterEffect">
                                  <p:stCondLst>
                                    <p:cond delay="0"/>
                                  </p:stCondLst>
                                  <p:iterate>
                                    <p:tmAbs val="0"/>
                                  </p:iterate>
                                  <p:childTnLst>
                                    <p:set>
                                      <p:cBhvr>
                                        <p:cTn id="46" fill="hold"/>
                                        <p:tgtEl>
                                          <p:spTgt spid="2583"/>
                                        </p:tgtEl>
                                        <p:attrNameLst>
                                          <p:attrName>style.visibility</p:attrName>
                                        </p:attrNameLst>
                                      </p:cBhvr>
                                      <p:to>
                                        <p:strVal val="visible"/>
                                      </p:to>
                                    </p:set>
                                    <p:animEffect transition="in" filter="fade">
                                      <p:cBhvr>
                                        <p:cTn id="47" dur="500"/>
                                        <p:tgtEl>
                                          <p:spTgt spid="2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 grpId="0" animBg="1" advAuto="0"/>
      <p:bldP spid="2566" grpId="0" advAuto="0"/>
      <p:bldP spid="2569" grpId="0" advAuto="0"/>
      <p:bldP spid="2572" grpId="0" advAuto="0"/>
      <p:bldP spid="2575" grpId="0" advAuto="0"/>
      <p:bldP spid="2576" grpId="0" animBg="1" advAuto="0"/>
      <p:bldP spid="2577" grpId="0" animBg="1" advAuto="0"/>
      <p:bldP spid="2578" grpId="0" animBg="1" advAuto="0"/>
      <p:bldP spid="2579" grpId="0" animBg="1" advAuto="0"/>
      <p:bldP spid="2583"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a:spLocks noChangeArrowheads="1"/>
          </p:cNvSpPr>
          <p:nvPr/>
        </p:nvSpPr>
        <p:spPr bwMode="auto">
          <a:xfrm>
            <a:off x="3883916" y="3340627"/>
            <a:ext cx="48688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pPr>
            <a:r>
              <a:rPr lang="zh-CN" altLang="en-US" sz="1400" dirty="0">
                <a:solidFill>
                  <a:schemeClr val="tx1">
                    <a:lumMod val="50000"/>
                    <a:lumOff val="50000"/>
                  </a:schemeClr>
                </a:solidFill>
                <a:latin typeface="微软雅黑" pitchFamily="34" charset="-122"/>
                <a:ea typeface="微软雅黑" pitchFamily="34" charset="-122"/>
                <a:cs typeface="Arial" pitchFamily="34" charset="0"/>
              </a:rPr>
              <a:t>保留文字的格式和动画效果不变，请不要删除文本框，直接把文本框中的文字替换即可</a:t>
            </a:r>
            <a:endParaRPr lang="zh-CN" altLang="en-US" sz="1400" dirty="0">
              <a:solidFill>
                <a:schemeClr val="tx1">
                  <a:lumMod val="50000"/>
                  <a:lumOff val="50000"/>
                </a:schemeClr>
              </a:solidFill>
              <a:latin typeface="微软雅黑" pitchFamily="34" charset="-122"/>
              <a:ea typeface="微软雅黑" pitchFamily="34" charset="-122"/>
              <a:sym typeface="Arial" pitchFamily="34" charset="0"/>
            </a:endParaRPr>
          </a:p>
        </p:txBody>
      </p:sp>
      <p:sp>
        <p:nvSpPr>
          <p:cNvPr id="3" name="文本框 10"/>
          <p:cNvSpPr txBox="1">
            <a:spLocks noChangeArrowheads="1"/>
          </p:cNvSpPr>
          <p:nvPr/>
        </p:nvSpPr>
        <p:spPr bwMode="auto">
          <a:xfrm>
            <a:off x="3781522" y="2533843"/>
            <a:ext cx="50736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4400" b="1" dirty="0">
                <a:solidFill>
                  <a:srgbClr val="5BAE96"/>
                </a:solidFill>
                <a:latin typeface="微软雅黑" pitchFamily="34" charset="-122"/>
                <a:ea typeface="微软雅黑" pitchFamily="34" charset="-122"/>
              </a:rPr>
              <a:t>点击此处添加目录</a:t>
            </a:r>
            <a:r>
              <a:rPr lang="en-US" altLang="zh-CN" sz="4400" b="1" dirty="0">
                <a:solidFill>
                  <a:srgbClr val="5BAE96"/>
                </a:solidFill>
                <a:latin typeface="微软雅黑" pitchFamily="34" charset="-122"/>
                <a:ea typeface="微软雅黑" pitchFamily="34" charset="-122"/>
              </a:rPr>
              <a:t>2</a:t>
            </a:r>
            <a:endParaRPr lang="zh-CN" altLang="en-US" sz="4400" b="1" dirty="0">
              <a:solidFill>
                <a:srgbClr val="5BAE96"/>
              </a:solidFill>
              <a:latin typeface="微软雅黑" pitchFamily="34" charset="-122"/>
              <a:ea typeface="微软雅黑" pitchFamily="34" charset="-122"/>
            </a:endParaRPr>
          </a:p>
        </p:txBody>
      </p:sp>
      <p:sp>
        <p:nvSpPr>
          <p:cNvPr id="4" name="文本框 1"/>
          <p:cNvSpPr txBox="1">
            <a:spLocks noChangeArrowheads="1"/>
          </p:cNvSpPr>
          <p:nvPr/>
        </p:nvSpPr>
        <p:spPr bwMode="auto">
          <a:xfrm>
            <a:off x="5231704" y="1733416"/>
            <a:ext cx="21732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5400" dirty="0">
                <a:solidFill>
                  <a:srgbClr val="5BAE96"/>
                </a:solidFill>
                <a:latin typeface="Impact" pitchFamily="34" charset="0"/>
              </a:rPr>
              <a:t>Part 2</a:t>
            </a:r>
            <a:endParaRPr lang="zh-CN" altLang="en-US" sz="5400" dirty="0">
              <a:solidFill>
                <a:srgbClr val="5BAE96"/>
              </a:solidFill>
              <a:latin typeface="Impact" pitchFamily="34" charset="0"/>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1218" y="3975413"/>
            <a:ext cx="3807909" cy="2882587"/>
          </a:xfrm>
          <a:prstGeom prst="rect">
            <a:avLst/>
          </a:prstGeom>
        </p:spPr>
      </p:pic>
    </p:spTree>
    <p:extLst>
      <p:ext uri="{BB962C8B-B14F-4D97-AF65-F5344CB8AC3E}">
        <p14:creationId xmlns:p14="http://schemas.microsoft.com/office/powerpoint/2010/main" val="862261812"/>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500" autoRev="1" fill="hold">
                                          <p:stCondLst>
                                            <p:cond delay="0"/>
                                          </p:stCondLst>
                                        </p:cTn>
                                        <p:tgtEl>
                                          <p:spTgt spid="3"/>
                                        </p:tgtEl>
                                        <p:attrNameLst>
                                          <p:attrName>ppt_w</p:attrName>
                                        </p:attrNameLst>
                                      </p:cBhvr>
                                    </p:anim>
                                    <p:anim by="(#ppt_w*0.50)" calcmode="lin" valueType="num">
                                      <p:cBhvr>
                                        <p:cTn id="14" dur="500" decel="50000" autoRev="1" fill="hold">
                                          <p:stCondLst>
                                            <p:cond delay="0"/>
                                          </p:stCondLst>
                                        </p:cTn>
                                        <p:tgtEl>
                                          <p:spTgt spid="3"/>
                                        </p:tgtEl>
                                        <p:attrNameLst>
                                          <p:attrName>ppt_x</p:attrName>
                                        </p:attrNameLst>
                                      </p:cBhvr>
                                    </p:anim>
                                    <p:anim from="(-#ppt_h/2)" to="(#ppt_y)" calcmode="lin" valueType="num">
                                      <p:cBhvr>
                                        <p:cTn id="15" dur="1000" fill="hold">
                                          <p:stCondLst>
                                            <p:cond delay="0"/>
                                          </p:stCondLst>
                                        </p:cTn>
                                        <p:tgtEl>
                                          <p:spTgt spid="3"/>
                                        </p:tgtEl>
                                        <p:attrNameLst>
                                          <p:attrName>ppt_y</p:attrName>
                                        </p:attrNameLst>
                                      </p:cBhvr>
                                    </p:anim>
                                    <p:animRot by="21600000">
                                      <p:cBhvr>
                                        <p:cTn id="16" dur="1000" fill="hold">
                                          <p:stCondLst>
                                            <p:cond delay="0"/>
                                          </p:stCondLst>
                                        </p:cTn>
                                        <p:tgtEl>
                                          <p:spTgt spid="3"/>
                                        </p:tgtEl>
                                        <p:attrNameLst>
                                          <p:attrName>r</p:attrName>
                                        </p:attrNameLst>
                                      </p:cBhvr>
                                    </p:animRot>
                                  </p:childTnLst>
                                </p:cTn>
                              </p:par>
                            </p:childTnLst>
                          </p:cTn>
                        </p:par>
                        <p:par>
                          <p:cTn id="17" fill="hold">
                            <p:stCondLst>
                              <p:cond delay="2300"/>
                            </p:stCondLst>
                            <p:childTnLst>
                              <p:par>
                                <p:cTn id="18" presetID="2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2"/>
          <p:cNvSpPr/>
          <p:nvPr/>
        </p:nvSpPr>
        <p:spPr bwMode="auto">
          <a:xfrm>
            <a:off x="4105537" y="2456656"/>
            <a:ext cx="7445993" cy="65563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nSpc>
                <a:spcPct val="120000"/>
              </a:lnSpc>
              <a:defRPr/>
            </a:pPr>
            <a:r>
              <a:rPr lang="zh-CN" altLang="en-US" sz="1400" dirty="0"/>
              <a:t>文字内容需概括精炼，建议与标题相关并符合整体语言风格，语言描述尽量简洁生动。</a:t>
            </a:r>
            <a:endParaRPr lang="zh-CN" altLang="en-US" sz="1400" kern="0" dirty="0">
              <a:solidFill>
                <a:srgbClr val="4D4D4D"/>
              </a:solidFill>
              <a:latin typeface="+mn-ea"/>
              <a:cs typeface="+mn-ea"/>
            </a:endParaRPr>
          </a:p>
        </p:txBody>
      </p:sp>
      <p:sp>
        <p:nvSpPr>
          <p:cNvPr id="15" name="深色2"/>
          <p:cNvSpPr/>
          <p:nvPr/>
        </p:nvSpPr>
        <p:spPr bwMode="auto">
          <a:xfrm>
            <a:off x="3502364" y="2455069"/>
            <a:ext cx="603172" cy="657224"/>
          </a:xfrm>
          <a:prstGeom prst="rect">
            <a:avLst/>
          </a:prstGeom>
          <a:solidFill>
            <a:schemeClr val="tx2"/>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1500" kern="0" dirty="0">
                <a:solidFill>
                  <a:srgbClr val="FFFFFF"/>
                </a:solidFill>
                <a:latin typeface="+mn-ea"/>
                <a:cs typeface="+mn-ea"/>
              </a:rPr>
              <a:t>1</a:t>
            </a:r>
            <a:endParaRPr lang="zh-CN" altLang="en-US" sz="1500" kern="0" dirty="0">
              <a:solidFill>
                <a:srgbClr val="FFFFFF"/>
              </a:solidFill>
              <a:latin typeface="+mn-ea"/>
              <a:cs typeface="+mn-ea"/>
            </a:endParaRPr>
          </a:p>
        </p:txBody>
      </p:sp>
      <p:sp>
        <p:nvSpPr>
          <p:cNvPr id="16" name="文本3"/>
          <p:cNvSpPr/>
          <p:nvPr/>
        </p:nvSpPr>
        <p:spPr bwMode="auto">
          <a:xfrm>
            <a:off x="4105537" y="3115470"/>
            <a:ext cx="7445993" cy="65563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nSpc>
                <a:spcPct val="120000"/>
              </a:lnSpc>
              <a:defRPr/>
            </a:pPr>
            <a:r>
              <a:rPr lang="zh-CN" altLang="en-US" sz="1400" dirty="0"/>
              <a:t>文字内容需概括精炼，建议与标题相关并符合整体语言风格，语言描述尽量简洁生动。</a:t>
            </a:r>
            <a:endParaRPr lang="zh-CN" altLang="en-US" sz="1400" dirty="0">
              <a:latin typeface="+mn-ea"/>
              <a:cs typeface="+mn-ea"/>
            </a:endParaRPr>
          </a:p>
        </p:txBody>
      </p:sp>
      <p:sp>
        <p:nvSpPr>
          <p:cNvPr id="17" name="深色3"/>
          <p:cNvSpPr/>
          <p:nvPr/>
        </p:nvSpPr>
        <p:spPr bwMode="auto">
          <a:xfrm>
            <a:off x="3510301" y="3113881"/>
            <a:ext cx="603172" cy="657224"/>
          </a:xfrm>
          <a:prstGeom prst="rect">
            <a:avLst/>
          </a:prstGeom>
          <a:solidFill>
            <a:schemeClr val="accent1"/>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1500" kern="0" dirty="0">
                <a:solidFill>
                  <a:srgbClr val="FFFFFF"/>
                </a:solidFill>
                <a:latin typeface="+mn-ea"/>
                <a:cs typeface="+mn-ea"/>
              </a:rPr>
              <a:t>2</a:t>
            </a:r>
            <a:endParaRPr lang="zh-CN" altLang="en-US" sz="1500" kern="0" dirty="0">
              <a:solidFill>
                <a:srgbClr val="FFFFFF"/>
              </a:solidFill>
              <a:latin typeface="+mn-ea"/>
              <a:cs typeface="+mn-ea"/>
            </a:endParaRPr>
          </a:p>
        </p:txBody>
      </p:sp>
      <p:sp>
        <p:nvSpPr>
          <p:cNvPr id="18" name="文本4"/>
          <p:cNvSpPr/>
          <p:nvPr/>
        </p:nvSpPr>
        <p:spPr bwMode="auto">
          <a:xfrm>
            <a:off x="4105537" y="3772694"/>
            <a:ext cx="7445993" cy="65563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nSpc>
                <a:spcPct val="120000"/>
              </a:lnSpc>
              <a:defRPr/>
            </a:pPr>
            <a:r>
              <a:rPr lang="zh-CN" altLang="en-US" sz="1400" dirty="0"/>
              <a:t>文字内容需概括精炼，建议与标题相关并符合整体语言风格，语言描述尽量简洁生动。</a:t>
            </a:r>
            <a:endParaRPr lang="zh-CN" altLang="en-US" sz="1400" dirty="0">
              <a:latin typeface="+mn-ea"/>
              <a:cs typeface="+mn-ea"/>
            </a:endParaRPr>
          </a:p>
        </p:txBody>
      </p:sp>
      <p:sp>
        <p:nvSpPr>
          <p:cNvPr id="19" name="深色4"/>
          <p:cNvSpPr/>
          <p:nvPr/>
        </p:nvSpPr>
        <p:spPr bwMode="auto">
          <a:xfrm>
            <a:off x="3510301" y="3771106"/>
            <a:ext cx="603172" cy="658812"/>
          </a:xfrm>
          <a:prstGeom prst="rect">
            <a:avLst/>
          </a:prstGeom>
          <a:solidFill>
            <a:schemeClr val="accent2"/>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1500" kern="0" dirty="0">
                <a:solidFill>
                  <a:srgbClr val="FFFFFF"/>
                </a:solidFill>
                <a:latin typeface="+mn-ea"/>
                <a:cs typeface="+mn-ea"/>
              </a:rPr>
              <a:t>3</a:t>
            </a:r>
            <a:endParaRPr lang="zh-CN" altLang="en-US" sz="1500" kern="0" dirty="0">
              <a:solidFill>
                <a:srgbClr val="FFFFFF"/>
              </a:solidFill>
              <a:latin typeface="+mn-ea"/>
              <a:cs typeface="+mn-ea"/>
            </a:endParaRPr>
          </a:p>
        </p:txBody>
      </p:sp>
      <p:sp>
        <p:nvSpPr>
          <p:cNvPr id="20" name="文本5"/>
          <p:cNvSpPr/>
          <p:nvPr/>
        </p:nvSpPr>
        <p:spPr bwMode="auto">
          <a:xfrm>
            <a:off x="4105537" y="4418806"/>
            <a:ext cx="7445993" cy="65563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nSpc>
                <a:spcPct val="120000"/>
              </a:lnSpc>
              <a:defRPr/>
            </a:pPr>
            <a:r>
              <a:rPr lang="zh-CN" altLang="en-US" sz="1400" dirty="0"/>
              <a:t>文字内容需概括精炼，建议与标题相关并符合整体语言风格，语言描述尽量简洁生动。</a:t>
            </a:r>
            <a:endParaRPr lang="zh-CN" altLang="en-US" sz="1400" dirty="0">
              <a:latin typeface="+mn-ea"/>
              <a:cs typeface="+mn-ea"/>
            </a:endParaRPr>
          </a:p>
        </p:txBody>
      </p:sp>
      <p:sp>
        <p:nvSpPr>
          <p:cNvPr id="21" name="深色5"/>
          <p:cNvSpPr/>
          <p:nvPr/>
        </p:nvSpPr>
        <p:spPr bwMode="auto">
          <a:xfrm>
            <a:off x="3510301" y="4417219"/>
            <a:ext cx="603172" cy="658812"/>
          </a:xfrm>
          <a:prstGeom prst="rect">
            <a:avLst/>
          </a:prstGeom>
          <a:solidFill>
            <a:schemeClr val="accent3"/>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1500" kern="0" dirty="0">
                <a:solidFill>
                  <a:srgbClr val="FFFFFF"/>
                </a:solidFill>
                <a:latin typeface="+mn-ea"/>
                <a:cs typeface="+mn-ea"/>
              </a:rPr>
              <a:t>4</a:t>
            </a:r>
            <a:endParaRPr lang="zh-CN" altLang="en-US" sz="1500" kern="0" dirty="0">
              <a:solidFill>
                <a:srgbClr val="FFFFFF"/>
              </a:solidFill>
              <a:latin typeface="+mn-ea"/>
              <a:cs typeface="+mn-ea"/>
            </a:endParaRPr>
          </a:p>
        </p:txBody>
      </p:sp>
      <p:sp>
        <p:nvSpPr>
          <p:cNvPr id="22" name="文本6"/>
          <p:cNvSpPr/>
          <p:nvPr/>
        </p:nvSpPr>
        <p:spPr bwMode="auto">
          <a:xfrm>
            <a:off x="4105537" y="5076032"/>
            <a:ext cx="7445993" cy="65563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nSpc>
                <a:spcPct val="120000"/>
              </a:lnSpc>
              <a:defRPr/>
            </a:pPr>
            <a:r>
              <a:rPr lang="zh-CN" altLang="en-US" sz="1400" dirty="0"/>
              <a:t>文字内容需概括精炼，建议与标题相关并符合整体语言风格，语言描述尽量简洁生动。</a:t>
            </a:r>
            <a:endParaRPr lang="zh-CN" altLang="en-US" sz="1400" dirty="0">
              <a:latin typeface="+mn-ea"/>
              <a:cs typeface="+mn-ea"/>
            </a:endParaRPr>
          </a:p>
        </p:txBody>
      </p:sp>
      <p:sp>
        <p:nvSpPr>
          <p:cNvPr id="23" name="深色6"/>
          <p:cNvSpPr/>
          <p:nvPr/>
        </p:nvSpPr>
        <p:spPr bwMode="auto">
          <a:xfrm>
            <a:off x="3510301" y="5076032"/>
            <a:ext cx="603172" cy="657224"/>
          </a:xfrm>
          <a:prstGeom prst="rect">
            <a:avLst/>
          </a:prstGeom>
          <a:solidFill>
            <a:schemeClr val="accent4"/>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1500" kern="0" dirty="0">
                <a:solidFill>
                  <a:srgbClr val="FFFFFF"/>
                </a:solidFill>
                <a:latin typeface="+mn-ea"/>
                <a:cs typeface="+mn-ea"/>
              </a:rPr>
              <a:t>5</a:t>
            </a:r>
            <a:endParaRPr lang="zh-CN" altLang="en-US" sz="1500" kern="0" dirty="0">
              <a:solidFill>
                <a:srgbClr val="FFFFFF"/>
              </a:solidFill>
              <a:latin typeface="+mn-ea"/>
              <a:cs typeface="+mn-ea"/>
            </a:endParaRPr>
          </a:p>
        </p:txBody>
      </p:sp>
      <p:pic>
        <p:nvPicPr>
          <p:cNvPr id="32776"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3173" y="1779669"/>
            <a:ext cx="2717446" cy="394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3510301" y="1748632"/>
            <a:ext cx="8041228" cy="708025"/>
            <a:chOff x="3509507" y="1748631"/>
            <a:chExt cx="8041228" cy="708025"/>
          </a:xfrm>
        </p:grpSpPr>
        <p:sp>
          <p:nvSpPr>
            <p:cNvPr id="12" name="文本1"/>
            <p:cNvSpPr/>
            <p:nvPr/>
          </p:nvSpPr>
          <p:spPr bwMode="auto">
            <a:xfrm>
              <a:off x="3907917" y="1769269"/>
              <a:ext cx="7642818" cy="687387"/>
            </a:xfrm>
            <a:prstGeom prst="rect">
              <a:avLst/>
            </a:prstGeom>
            <a:solidFill>
              <a:schemeClr val="tx2"/>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zh-CN" altLang="en-US" sz="1500" kern="0" dirty="0">
                  <a:solidFill>
                    <a:srgbClr val="F9F9F9"/>
                  </a:solidFill>
                  <a:latin typeface="+mn-ea"/>
                  <a:cs typeface="+mn-ea"/>
                </a:rPr>
                <a:t>单击此处输入标题</a:t>
              </a:r>
            </a:p>
          </p:txBody>
        </p:sp>
        <p:sp>
          <p:nvSpPr>
            <p:cNvPr id="13" name="深色1"/>
            <p:cNvSpPr>
              <a:spLocks noChangeArrowheads="1"/>
            </p:cNvSpPr>
            <p:nvPr/>
          </p:nvSpPr>
          <p:spPr bwMode="ltGray">
            <a:xfrm>
              <a:off x="3509507" y="1748631"/>
              <a:ext cx="796821" cy="708025"/>
            </a:xfrm>
            <a:prstGeom prst="homePlate">
              <a:avLst>
                <a:gd name="adj" fmla="val 25000"/>
              </a:avLst>
            </a:prstGeom>
            <a:solidFill>
              <a:schemeClr val="accent5"/>
            </a:solidFill>
            <a:ln w="3175" cap="flat" cmpd="sng" algn="ctr">
              <a:solidFill>
                <a:srgbClr val="D7D7D7"/>
              </a:solidFill>
              <a:prstDash val="solid"/>
            </a:ln>
            <a:effectLst>
              <a:outerShdw blurRad="63500" sx="102000" sy="102000" algn="ctr" rotWithShape="0">
                <a:prstClr val="black">
                  <a:alpha val="20000"/>
                </a:prstClr>
              </a:outerShdw>
            </a:effectLst>
            <a:extLst/>
          </p:spPr>
          <p:txBody>
            <a:bodyPr anchor="ctr"/>
            <a:lstStyle/>
            <a:p>
              <a:pPr algn="ctr">
                <a:lnSpc>
                  <a:spcPct val="120000"/>
                </a:lnSpc>
                <a:defRPr/>
              </a:pPr>
              <a:endParaRPr lang="zh-CN" altLang="zh-CN" sz="1500" kern="0">
                <a:solidFill>
                  <a:srgbClr val="F9F9F9"/>
                </a:solidFill>
                <a:latin typeface="+mn-ea"/>
                <a:cs typeface="+mn-ea"/>
              </a:endParaRPr>
            </a:p>
          </p:txBody>
        </p:sp>
        <p:pic>
          <p:nvPicPr>
            <p:cNvPr id="32778" name="图片 2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6649" y="1793081"/>
              <a:ext cx="639679"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extLst>
      <p:ext uri="{BB962C8B-B14F-4D97-AF65-F5344CB8AC3E}">
        <p14:creationId xmlns:p14="http://schemas.microsoft.com/office/powerpoint/2010/main" val="1357352086"/>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776"/>
                                        </p:tgtEl>
                                        <p:attrNameLst>
                                          <p:attrName>style.visibility</p:attrName>
                                        </p:attrNameLst>
                                      </p:cBhvr>
                                      <p:to>
                                        <p:strVal val="visible"/>
                                      </p:to>
                                    </p:set>
                                    <p:animEffect transition="in" filter="fade">
                                      <p:cBhvr>
                                        <p:cTn id="7" dur="1000"/>
                                        <p:tgtEl>
                                          <p:spTgt spid="32776"/>
                                        </p:tgtEl>
                                      </p:cBhvr>
                                    </p:animEffect>
                                    <p:anim calcmode="lin" valueType="num">
                                      <p:cBhvr>
                                        <p:cTn id="8" dur="1000" fill="hold"/>
                                        <p:tgtEl>
                                          <p:spTgt spid="32776"/>
                                        </p:tgtEl>
                                        <p:attrNameLst>
                                          <p:attrName>ppt_x</p:attrName>
                                        </p:attrNameLst>
                                      </p:cBhvr>
                                      <p:tavLst>
                                        <p:tav tm="0">
                                          <p:val>
                                            <p:strVal val="#ppt_x"/>
                                          </p:val>
                                        </p:tav>
                                        <p:tav tm="100000">
                                          <p:val>
                                            <p:strVal val="#ppt_x"/>
                                          </p:val>
                                        </p:tav>
                                      </p:tavLst>
                                    </p:anim>
                                    <p:anim calcmode="lin" valueType="num">
                                      <p:cBhvr>
                                        <p:cTn id="9" dur="1000" fill="hold"/>
                                        <p:tgtEl>
                                          <p:spTgt spid="32776"/>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30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47" presetClass="entr" presetSubtype="0" fill="hold" grpId="0" nodeType="withEffect">
                                  <p:stCondLst>
                                    <p:cond delay="6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9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12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150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8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par>
                          <p:cTn id="38" fill="hold">
                            <p:stCondLst>
                              <p:cond delay="2800"/>
                            </p:stCondLst>
                            <p:childTnLst>
                              <p:par>
                                <p:cTn id="39" presetID="2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par>
                                <p:cTn id="42" presetID="22" presetClass="entr" presetSubtype="8" fill="hold" grpId="0" nodeType="withEffect">
                                  <p:stCondLst>
                                    <p:cond delay="30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par>
                                <p:cTn id="45" presetID="22" presetClass="entr" presetSubtype="8" fill="hold" grpId="0" nodeType="withEffect">
                                  <p:stCondLst>
                                    <p:cond delay="60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par>
                                <p:cTn id="48" presetID="22" presetClass="entr" presetSubtype="8" fill="hold" grpId="0" nodeType="withEffect">
                                  <p:stCondLst>
                                    <p:cond delay="9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par>
                                <p:cTn id="51" presetID="22" presetClass="entr" presetSubtype="8" fill="hold" grpId="0" nodeType="withEffect">
                                  <p:stCondLst>
                                    <p:cond delay="120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a:grpSpLocks/>
          </p:cNvGrpSpPr>
          <p:nvPr/>
        </p:nvGrpSpPr>
        <p:grpSpPr bwMode="auto">
          <a:xfrm>
            <a:off x="2221419" y="1806575"/>
            <a:ext cx="1876181" cy="1657350"/>
            <a:chOff x="1216025" y="993775"/>
            <a:chExt cx="1604963" cy="1417638"/>
          </a:xfrm>
          <a:solidFill>
            <a:schemeClr val="accent3"/>
          </a:solidFill>
        </p:grpSpPr>
        <p:sp>
          <p:nvSpPr>
            <p:cNvPr id="10291" name="Freeform 199"/>
            <p:cNvSpPr>
              <a:spLocks/>
            </p:cNvSpPr>
            <p:nvPr/>
          </p:nvSpPr>
          <p:spPr bwMode="auto">
            <a:xfrm>
              <a:off x="1411288" y="2168526"/>
              <a:ext cx="201613" cy="190500"/>
            </a:xfrm>
            <a:custGeom>
              <a:avLst/>
              <a:gdLst>
                <a:gd name="T0" fmla="*/ 2147483647 w 72"/>
                <a:gd name="T1" fmla="*/ 0 h 68"/>
                <a:gd name="T2" fmla="*/ 0 w 72"/>
                <a:gd name="T3" fmla="*/ 2147483647 h 68"/>
                <a:gd name="T4" fmla="*/ 2147483647 w 72"/>
                <a:gd name="T5" fmla="*/ 2147483647 h 68"/>
                <a:gd name="T6" fmla="*/ 2147483647 w 72"/>
                <a:gd name="T7" fmla="*/ 2147483647 h 68"/>
                <a:gd name="T8" fmla="*/ 2147483647 w 72"/>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68">
                  <a:moveTo>
                    <a:pt x="67" y="0"/>
                  </a:moveTo>
                  <a:cubicBezTo>
                    <a:pt x="0" y="57"/>
                    <a:pt x="0" y="57"/>
                    <a:pt x="0" y="57"/>
                  </a:cubicBezTo>
                  <a:cubicBezTo>
                    <a:pt x="5" y="62"/>
                    <a:pt x="7" y="63"/>
                    <a:pt x="12" y="68"/>
                  </a:cubicBezTo>
                  <a:cubicBezTo>
                    <a:pt x="72" y="5"/>
                    <a:pt x="72" y="5"/>
                    <a:pt x="72" y="5"/>
                  </a:cubicBezTo>
                  <a:cubicBezTo>
                    <a:pt x="68" y="2"/>
                    <a:pt x="70" y="3"/>
                    <a:pt x="67"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endParaRPr>
            </a:p>
          </p:txBody>
        </p:sp>
        <p:sp>
          <p:nvSpPr>
            <p:cNvPr id="10292" name="Freeform 200"/>
            <p:cNvSpPr>
              <a:spLocks/>
            </p:cNvSpPr>
            <p:nvPr/>
          </p:nvSpPr>
          <p:spPr bwMode="auto">
            <a:xfrm>
              <a:off x="1455738" y="2200276"/>
              <a:ext cx="182563" cy="196850"/>
            </a:xfrm>
            <a:custGeom>
              <a:avLst/>
              <a:gdLst>
                <a:gd name="T0" fmla="*/ 2147483647 w 65"/>
                <a:gd name="T1" fmla="*/ 0 h 71"/>
                <a:gd name="T2" fmla="*/ 0 w 65"/>
                <a:gd name="T3" fmla="*/ 2147483647 h 71"/>
                <a:gd name="T4" fmla="*/ 2147483647 w 65"/>
                <a:gd name="T5" fmla="*/ 2147483647 h 71"/>
                <a:gd name="T6" fmla="*/ 2147483647 w 65"/>
                <a:gd name="T7" fmla="*/ 2147483647 h 71"/>
                <a:gd name="T8" fmla="*/ 2147483647 w 65"/>
                <a:gd name="T9" fmla="*/ 0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71">
                  <a:moveTo>
                    <a:pt x="62" y="0"/>
                  </a:moveTo>
                  <a:cubicBezTo>
                    <a:pt x="0" y="62"/>
                    <a:pt x="0" y="62"/>
                    <a:pt x="0" y="62"/>
                  </a:cubicBezTo>
                  <a:cubicBezTo>
                    <a:pt x="5" y="66"/>
                    <a:pt x="5" y="67"/>
                    <a:pt x="10" y="71"/>
                  </a:cubicBezTo>
                  <a:cubicBezTo>
                    <a:pt x="65" y="5"/>
                    <a:pt x="65" y="5"/>
                    <a:pt x="65" y="5"/>
                  </a:cubicBezTo>
                  <a:cubicBezTo>
                    <a:pt x="63" y="2"/>
                    <a:pt x="65" y="4"/>
                    <a:pt x="62"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endParaRPr>
            </a:p>
          </p:txBody>
        </p:sp>
        <p:sp>
          <p:nvSpPr>
            <p:cNvPr id="10293" name="Freeform 201"/>
            <p:cNvSpPr>
              <a:spLocks/>
            </p:cNvSpPr>
            <p:nvPr/>
          </p:nvSpPr>
          <p:spPr bwMode="auto">
            <a:xfrm>
              <a:off x="1352550" y="2127251"/>
              <a:ext cx="230188" cy="176213"/>
            </a:xfrm>
            <a:custGeom>
              <a:avLst/>
              <a:gdLst>
                <a:gd name="T0" fmla="*/ 2147483647 w 82"/>
                <a:gd name="T1" fmla="*/ 0 h 63"/>
                <a:gd name="T2" fmla="*/ 0 w 82"/>
                <a:gd name="T3" fmla="*/ 2147483647 h 63"/>
                <a:gd name="T4" fmla="*/ 2147483647 w 82"/>
                <a:gd name="T5" fmla="*/ 2147483647 h 63"/>
                <a:gd name="T6" fmla="*/ 2147483647 w 82"/>
                <a:gd name="T7" fmla="*/ 2147483647 h 63"/>
                <a:gd name="T8" fmla="*/ 2147483647 w 82"/>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63">
                  <a:moveTo>
                    <a:pt x="75" y="0"/>
                  </a:moveTo>
                  <a:cubicBezTo>
                    <a:pt x="0" y="44"/>
                    <a:pt x="0" y="44"/>
                    <a:pt x="0" y="44"/>
                  </a:cubicBezTo>
                  <a:cubicBezTo>
                    <a:pt x="7" y="54"/>
                    <a:pt x="7" y="54"/>
                    <a:pt x="15" y="63"/>
                  </a:cubicBezTo>
                  <a:cubicBezTo>
                    <a:pt x="82" y="7"/>
                    <a:pt x="82" y="7"/>
                    <a:pt x="82" y="7"/>
                  </a:cubicBezTo>
                  <a:cubicBezTo>
                    <a:pt x="77" y="2"/>
                    <a:pt x="79" y="5"/>
                    <a:pt x="75"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endParaRPr>
            </a:p>
          </p:txBody>
        </p:sp>
        <p:sp>
          <p:nvSpPr>
            <p:cNvPr id="10294" name="Freeform 202"/>
            <p:cNvSpPr>
              <a:spLocks/>
            </p:cNvSpPr>
            <p:nvPr/>
          </p:nvSpPr>
          <p:spPr bwMode="auto">
            <a:xfrm>
              <a:off x="1303338" y="2079626"/>
              <a:ext cx="247650" cy="147638"/>
            </a:xfrm>
            <a:custGeom>
              <a:avLst/>
              <a:gdLst>
                <a:gd name="T0" fmla="*/ 2147483647 w 89"/>
                <a:gd name="T1" fmla="*/ 0 h 53"/>
                <a:gd name="T2" fmla="*/ 0 w 89"/>
                <a:gd name="T3" fmla="*/ 2147483647 h 53"/>
                <a:gd name="T4" fmla="*/ 2147483647 w 89"/>
                <a:gd name="T5" fmla="*/ 2147483647 h 53"/>
                <a:gd name="T6" fmla="*/ 2147483647 w 89"/>
                <a:gd name="T7" fmla="*/ 2147483647 h 53"/>
                <a:gd name="T8" fmla="*/ 2147483647 w 89"/>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53">
                  <a:moveTo>
                    <a:pt x="82" y="0"/>
                  </a:moveTo>
                  <a:cubicBezTo>
                    <a:pt x="0" y="31"/>
                    <a:pt x="0" y="31"/>
                    <a:pt x="0" y="31"/>
                  </a:cubicBezTo>
                  <a:cubicBezTo>
                    <a:pt x="5" y="40"/>
                    <a:pt x="7" y="45"/>
                    <a:pt x="13" y="53"/>
                  </a:cubicBezTo>
                  <a:cubicBezTo>
                    <a:pt x="89" y="10"/>
                    <a:pt x="89" y="10"/>
                    <a:pt x="89" y="10"/>
                  </a:cubicBezTo>
                  <a:cubicBezTo>
                    <a:pt x="86" y="5"/>
                    <a:pt x="85" y="5"/>
                    <a:pt x="82"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endParaRPr>
            </a:p>
          </p:txBody>
        </p:sp>
        <p:sp>
          <p:nvSpPr>
            <p:cNvPr id="10295" name="Freeform 203"/>
            <p:cNvSpPr>
              <a:spLocks/>
            </p:cNvSpPr>
            <p:nvPr/>
          </p:nvSpPr>
          <p:spPr bwMode="auto">
            <a:xfrm>
              <a:off x="1260475" y="2035176"/>
              <a:ext cx="263525" cy="111125"/>
            </a:xfrm>
            <a:custGeom>
              <a:avLst/>
              <a:gdLst>
                <a:gd name="T0" fmla="*/ 2147483647 w 94"/>
                <a:gd name="T1" fmla="*/ 0 h 40"/>
                <a:gd name="T2" fmla="*/ 0 w 94"/>
                <a:gd name="T3" fmla="*/ 2147483647 h 40"/>
                <a:gd name="T4" fmla="*/ 2147483647 w 94"/>
                <a:gd name="T5" fmla="*/ 2147483647 h 40"/>
                <a:gd name="T6" fmla="*/ 2147483647 w 94"/>
                <a:gd name="T7" fmla="*/ 2147483647 h 40"/>
                <a:gd name="T8" fmla="*/ 2147483647 w 94"/>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0">
                  <a:moveTo>
                    <a:pt x="89" y="0"/>
                  </a:moveTo>
                  <a:cubicBezTo>
                    <a:pt x="0" y="11"/>
                    <a:pt x="0" y="11"/>
                    <a:pt x="0" y="11"/>
                  </a:cubicBezTo>
                  <a:cubicBezTo>
                    <a:pt x="4" y="24"/>
                    <a:pt x="6" y="28"/>
                    <a:pt x="12" y="40"/>
                  </a:cubicBezTo>
                  <a:cubicBezTo>
                    <a:pt x="94" y="9"/>
                    <a:pt x="94" y="9"/>
                    <a:pt x="94" y="9"/>
                  </a:cubicBezTo>
                  <a:cubicBezTo>
                    <a:pt x="90" y="2"/>
                    <a:pt x="92" y="6"/>
                    <a:pt x="89"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endParaRPr>
            </a:p>
          </p:txBody>
        </p:sp>
        <p:sp>
          <p:nvSpPr>
            <p:cNvPr id="10296" name="Freeform 204"/>
            <p:cNvSpPr>
              <a:spLocks/>
            </p:cNvSpPr>
            <p:nvPr/>
          </p:nvSpPr>
          <p:spPr bwMode="auto">
            <a:xfrm>
              <a:off x="2411413" y="2178051"/>
              <a:ext cx="195263" cy="195263"/>
            </a:xfrm>
            <a:custGeom>
              <a:avLst/>
              <a:gdLst>
                <a:gd name="T0" fmla="*/ 0 w 70"/>
                <a:gd name="T1" fmla="*/ 2147483647 h 70"/>
                <a:gd name="T2" fmla="*/ 2147483647 w 70"/>
                <a:gd name="T3" fmla="*/ 2147483647 h 70"/>
                <a:gd name="T4" fmla="*/ 2147483647 w 70"/>
                <a:gd name="T5" fmla="*/ 2147483647 h 70"/>
                <a:gd name="T6" fmla="*/ 2147483647 w 70"/>
                <a:gd name="T7" fmla="*/ 0 h 70"/>
                <a:gd name="T8" fmla="*/ 0 w 70"/>
                <a:gd name="T9" fmla="*/ 2147483647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0">
                  <a:moveTo>
                    <a:pt x="0" y="6"/>
                  </a:moveTo>
                  <a:cubicBezTo>
                    <a:pt x="58" y="70"/>
                    <a:pt x="58" y="70"/>
                    <a:pt x="58" y="70"/>
                  </a:cubicBezTo>
                  <a:cubicBezTo>
                    <a:pt x="63" y="66"/>
                    <a:pt x="65" y="65"/>
                    <a:pt x="70" y="59"/>
                  </a:cubicBezTo>
                  <a:cubicBezTo>
                    <a:pt x="5" y="0"/>
                    <a:pt x="5" y="0"/>
                    <a:pt x="5" y="0"/>
                  </a:cubicBezTo>
                  <a:cubicBezTo>
                    <a:pt x="2" y="4"/>
                    <a:pt x="3" y="2"/>
                    <a:pt x="0" y="6"/>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endParaRPr>
            </a:p>
          </p:txBody>
        </p:sp>
        <p:sp>
          <p:nvSpPr>
            <p:cNvPr id="10297" name="Freeform 206"/>
            <p:cNvSpPr>
              <a:spLocks/>
            </p:cNvSpPr>
            <p:nvPr/>
          </p:nvSpPr>
          <p:spPr bwMode="auto">
            <a:xfrm>
              <a:off x="2382838" y="2211388"/>
              <a:ext cx="176213" cy="200025"/>
            </a:xfrm>
            <a:custGeom>
              <a:avLst/>
              <a:gdLst>
                <a:gd name="T0" fmla="*/ 0 w 63"/>
                <a:gd name="T1" fmla="*/ 2147483647 h 72"/>
                <a:gd name="T2" fmla="*/ 2147483647 w 63"/>
                <a:gd name="T3" fmla="*/ 2147483647 h 72"/>
                <a:gd name="T4" fmla="*/ 2147483647 w 63"/>
                <a:gd name="T5" fmla="*/ 2147483647 h 72"/>
                <a:gd name="T6" fmla="*/ 2147483647 w 63"/>
                <a:gd name="T7" fmla="*/ 0 h 72"/>
                <a:gd name="T8" fmla="*/ 0 w 63"/>
                <a:gd name="T9" fmla="*/ 2147483647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2">
                  <a:moveTo>
                    <a:pt x="0" y="4"/>
                  </a:moveTo>
                  <a:cubicBezTo>
                    <a:pt x="54" y="72"/>
                    <a:pt x="54" y="72"/>
                    <a:pt x="54" y="72"/>
                  </a:cubicBezTo>
                  <a:cubicBezTo>
                    <a:pt x="59" y="68"/>
                    <a:pt x="59" y="67"/>
                    <a:pt x="63" y="63"/>
                  </a:cubicBezTo>
                  <a:cubicBezTo>
                    <a:pt x="4" y="0"/>
                    <a:pt x="4" y="0"/>
                    <a:pt x="4" y="0"/>
                  </a:cubicBezTo>
                  <a:cubicBezTo>
                    <a:pt x="1" y="3"/>
                    <a:pt x="3" y="1"/>
                    <a:pt x="0" y="4"/>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endParaRPr>
            </a:p>
          </p:txBody>
        </p:sp>
        <p:sp>
          <p:nvSpPr>
            <p:cNvPr id="10298" name="Freeform 207"/>
            <p:cNvSpPr>
              <a:spLocks/>
            </p:cNvSpPr>
            <p:nvPr/>
          </p:nvSpPr>
          <p:spPr bwMode="auto">
            <a:xfrm>
              <a:off x="2441575" y="2138363"/>
              <a:ext cx="223838" cy="180975"/>
            </a:xfrm>
            <a:custGeom>
              <a:avLst/>
              <a:gdLst>
                <a:gd name="T0" fmla="*/ 0 w 80"/>
                <a:gd name="T1" fmla="*/ 2147483647 h 65"/>
                <a:gd name="T2" fmla="*/ 2147483647 w 80"/>
                <a:gd name="T3" fmla="*/ 2147483647 h 65"/>
                <a:gd name="T4" fmla="*/ 2147483647 w 80"/>
                <a:gd name="T5" fmla="*/ 2147483647 h 65"/>
                <a:gd name="T6" fmla="*/ 2147483647 w 80"/>
                <a:gd name="T7" fmla="*/ 0 h 65"/>
                <a:gd name="T8" fmla="*/ 0 w 80"/>
                <a:gd name="T9" fmla="*/ 2147483647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65">
                  <a:moveTo>
                    <a:pt x="0" y="7"/>
                  </a:moveTo>
                  <a:cubicBezTo>
                    <a:pt x="66" y="65"/>
                    <a:pt x="66" y="65"/>
                    <a:pt x="66" y="65"/>
                  </a:cubicBezTo>
                  <a:cubicBezTo>
                    <a:pt x="74" y="55"/>
                    <a:pt x="74" y="56"/>
                    <a:pt x="80" y="46"/>
                  </a:cubicBezTo>
                  <a:cubicBezTo>
                    <a:pt x="7" y="0"/>
                    <a:pt x="7" y="0"/>
                    <a:pt x="7" y="0"/>
                  </a:cubicBezTo>
                  <a:cubicBezTo>
                    <a:pt x="3" y="6"/>
                    <a:pt x="6" y="1"/>
                    <a:pt x="0" y="7"/>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endParaRPr>
            </a:p>
          </p:txBody>
        </p:sp>
        <p:sp>
          <p:nvSpPr>
            <p:cNvPr id="10299" name="Freeform 208"/>
            <p:cNvSpPr>
              <a:spLocks/>
            </p:cNvSpPr>
            <p:nvPr/>
          </p:nvSpPr>
          <p:spPr bwMode="auto">
            <a:xfrm>
              <a:off x="2474913" y="2090738"/>
              <a:ext cx="242888" cy="153988"/>
            </a:xfrm>
            <a:custGeom>
              <a:avLst/>
              <a:gdLst>
                <a:gd name="T0" fmla="*/ 0 w 87"/>
                <a:gd name="T1" fmla="*/ 2147483647 h 55"/>
                <a:gd name="T2" fmla="*/ 2147483647 w 87"/>
                <a:gd name="T3" fmla="*/ 2147483647 h 55"/>
                <a:gd name="T4" fmla="*/ 2147483647 w 87"/>
                <a:gd name="T5" fmla="*/ 2147483647 h 55"/>
                <a:gd name="T6" fmla="*/ 2147483647 w 87"/>
                <a:gd name="T7" fmla="*/ 0 h 55"/>
                <a:gd name="T8" fmla="*/ 0 w 87"/>
                <a:gd name="T9" fmla="*/ 2147483647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55">
                  <a:moveTo>
                    <a:pt x="0" y="10"/>
                  </a:moveTo>
                  <a:cubicBezTo>
                    <a:pt x="75" y="55"/>
                    <a:pt x="75" y="55"/>
                    <a:pt x="75" y="55"/>
                  </a:cubicBezTo>
                  <a:cubicBezTo>
                    <a:pt x="80" y="47"/>
                    <a:pt x="83" y="42"/>
                    <a:pt x="87" y="33"/>
                  </a:cubicBezTo>
                  <a:cubicBezTo>
                    <a:pt x="6" y="0"/>
                    <a:pt x="6" y="0"/>
                    <a:pt x="6" y="0"/>
                  </a:cubicBezTo>
                  <a:cubicBezTo>
                    <a:pt x="4" y="5"/>
                    <a:pt x="3" y="5"/>
                    <a:pt x="0" y="1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endParaRPr>
            </a:p>
          </p:txBody>
        </p:sp>
        <p:sp>
          <p:nvSpPr>
            <p:cNvPr id="10300" name="Freeform 209"/>
            <p:cNvSpPr>
              <a:spLocks/>
            </p:cNvSpPr>
            <p:nvPr/>
          </p:nvSpPr>
          <p:spPr bwMode="auto">
            <a:xfrm>
              <a:off x="2503488" y="2046288"/>
              <a:ext cx="258763" cy="117475"/>
            </a:xfrm>
            <a:custGeom>
              <a:avLst/>
              <a:gdLst>
                <a:gd name="T0" fmla="*/ 0 w 93"/>
                <a:gd name="T1" fmla="*/ 2147483647 h 42"/>
                <a:gd name="T2" fmla="*/ 2147483647 w 93"/>
                <a:gd name="T3" fmla="*/ 2147483647 h 42"/>
                <a:gd name="T4" fmla="*/ 2147483647 w 93"/>
                <a:gd name="T5" fmla="*/ 2147483647 h 42"/>
                <a:gd name="T6" fmla="*/ 2147483647 w 93"/>
                <a:gd name="T7" fmla="*/ 0 h 42"/>
                <a:gd name="T8" fmla="*/ 0 w 93"/>
                <a:gd name="T9" fmla="*/ 2147483647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42">
                  <a:moveTo>
                    <a:pt x="0" y="9"/>
                  </a:moveTo>
                  <a:cubicBezTo>
                    <a:pt x="81" y="42"/>
                    <a:pt x="81" y="42"/>
                    <a:pt x="81" y="42"/>
                  </a:cubicBezTo>
                  <a:cubicBezTo>
                    <a:pt x="88" y="30"/>
                    <a:pt x="89" y="27"/>
                    <a:pt x="93" y="13"/>
                  </a:cubicBezTo>
                  <a:cubicBezTo>
                    <a:pt x="5" y="0"/>
                    <a:pt x="5" y="0"/>
                    <a:pt x="5" y="0"/>
                  </a:cubicBezTo>
                  <a:cubicBezTo>
                    <a:pt x="3" y="7"/>
                    <a:pt x="4" y="3"/>
                    <a:pt x="0" y="9"/>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endParaRPr>
            </a:p>
          </p:txBody>
        </p:sp>
        <p:sp>
          <p:nvSpPr>
            <p:cNvPr id="10301" name="Freeform 210"/>
            <p:cNvSpPr>
              <a:spLocks/>
            </p:cNvSpPr>
            <p:nvPr/>
          </p:nvSpPr>
          <p:spPr bwMode="auto">
            <a:xfrm>
              <a:off x="1216025" y="993775"/>
              <a:ext cx="1604963" cy="1071563"/>
            </a:xfrm>
            <a:custGeom>
              <a:avLst/>
              <a:gdLst>
                <a:gd name="T0" fmla="*/ 2147483647 w 575"/>
                <a:gd name="T1" fmla="*/ 2147483647 h 384"/>
                <a:gd name="T2" fmla="*/ 2147483647 w 575"/>
                <a:gd name="T3" fmla="*/ 2147483647 h 384"/>
                <a:gd name="T4" fmla="*/ 2147483647 w 575"/>
                <a:gd name="T5" fmla="*/ 2147483647 h 384"/>
                <a:gd name="T6" fmla="*/ 2147483647 w 575"/>
                <a:gd name="T7" fmla="*/ 2147483647 h 384"/>
                <a:gd name="T8" fmla="*/ 2147483647 w 575"/>
                <a:gd name="T9" fmla="*/ 2147483647 h 384"/>
                <a:gd name="T10" fmla="*/ 0 w 575"/>
                <a:gd name="T11" fmla="*/ 2147483647 h 384"/>
                <a:gd name="T12" fmla="*/ 2147483647 w 575"/>
                <a:gd name="T13" fmla="*/ 2147483647 h 384"/>
                <a:gd name="T14" fmla="*/ 2147483647 w 575"/>
                <a:gd name="T15" fmla="*/ 2147483647 h 384"/>
                <a:gd name="T16" fmla="*/ 2147483647 w 575"/>
                <a:gd name="T17" fmla="*/ 2147483647 h 384"/>
                <a:gd name="T18" fmla="*/ 2147483647 w 575"/>
                <a:gd name="T19" fmla="*/ 2147483647 h 384"/>
                <a:gd name="T20" fmla="*/ 2147483647 w 575"/>
                <a:gd name="T21" fmla="*/ 2147483647 h 384"/>
                <a:gd name="T22" fmla="*/ 2147483647 w 575"/>
                <a:gd name="T23" fmla="*/ 2147483647 h 384"/>
                <a:gd name="T24" fmla="*/ 2147483647 w 575"/>
                <a:gd name="T25" fmla="*/ 2147483647 h 384"/>
                <a:gd name="T26" fmla="*/ 2147483647 w 575"/>
                <a:gd name="T27" fmla="*/ 2147483647 h 384"/>
                <a:gd name="T28" fmla="*/ 2147483647 w 575"/>
                <a:gd name="T29" fmla="*/ 2147483647 h 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75" h="384">
                  <a:moveTo>
                    <a:pt x="290" y="2"/>
                  </a:moveTo>
                  <a:cubicBezTo>
                    <a:pt x="290" y="2"/>
                    <a:pt x="290" y="2"/>
                    <a:pt x="290" y="2"/>
                  </a:cubicBezTo>
                  <a:cubicBezTo>
                    <a:pt x="290" y="2"/>
                    <a:pt x="290" y="2"/>
                    <a:pt x="290" y="2"/>
                  </a:cubicBezTo>
                  <a:cubicBezTo>
                    <a:pt x="290" y="2"/>
                    <a:pt x="290" y="2"/>
                    <a:pt x="290" y="2"/>
                  </a:cubicBezTo>
                  <a:cubicBezTo>
                    <a:pt x="290" y="2"/>
                    <a:pt x="290" y="2"/>
                    <a:pt x="290" y="2"/>
                  </a:cubicBezTo>
                  <a:cubicBezTo>
                    <a:pt x="132" y="0"/>
                    <a:pt x="1" y="127"/>
                    <a:pt x="0" y="285"/>
                  </a:cubicBezTo>
                  <a:cubicBezTo>
                    <a:pt x="0" y="317"/>
                    <a:pt x="4" y="348"/>
                    <a:pt x="13" y="376"/>
                  </a:cubicBezTo>
                  <a:cubicBezTo>
                    <a:pt x="102" y="365"/>
                    <a:pt x="102" y="365"/>
                    <a:pt x="102" y="365"/>
                  </a:cubicBezTo>
                  <a:cubicBezTo>
                    <a:pt x="91" y="342"/>
                    <a:pt x="86" y="314"/>
                    <a:pt x="87" y="286"/>
                  </a:cubicBezTo>
                  <a:cubicBezTo>
                    <a:pt x="88" y="176"/>
                    <a:pt x="179" y="87"/>
                    <a:pt x="289" y="89"/>
                  </a:cubicBezTo>
                  <a:cubicBezTo>
                    <a:pt x="399" y="90"/>
                    <a:pt x="488" y="181"/>
                    <a:pt x="486" y="291"/>
                  </a:cubicBezTo>
                  <a:cubicBezTo>
                    <a:pt x="486" y="319"/>
                    <a:pt x="480" y="346"/>
                    <a:pt x="469" y="370"/>
                  </a:cubicBezTo>
                  <a:cubicBezTo>
                    <a:pt x="557" y="384"/>
                    <a:pt x="557" y="384"/>
                    <a:pt x="557" y="384"/>
                  </a:cubicBezTo>
                  <a:cubicBezTo>
                    <a:pt x="568" y="355"/>
                    <a:pt x="573" y="324"/>
                    <a:pt x="573" y="293"/>
                  </a:cubicBezTo>
                  <a:cubicBezTo>
                    <a:pt x="575" y="134"/>
                    <a:pt x="448" y="4"/>
                    <a:pt x="290" y="2"/>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endParaRPr>
            </a:p>
          </p:txBody>
        </p:sp>
      </p:grpSp>
      <p:grpSp>
        <p:nvGrpSpPr>
          <p:cNvPr id="15" name="组合 14"/>
          <p:cNvGrpSpPr>
            <a:grpSpLocks/>
          </p:cNvGrpSpPr>
          <p:nvPr/>
        </p:nvGrpSpPr>
        <p:grpSpPr bwMode="auto">
          <a:xfrm>
            <a:off x="4300773" y="1644652"/>
            <a:ext cx="1880942" cy="1979613"/>
            <a:chOff x="2994025" y="817562"/>
            <a:chExt cx="1609725" cy="1692275"/>
          </a:xfrm>
          <a:solidFill>
            <a:schemeClr val="accent2"/>
          </a:solidFill>
        </p:grpSpPr>
        <p:sp>
          <p:nvSpPr>
            <p:cNvPr id="10280" name="Freeform 214"/>
            <p:cNvSpPr>
              <a:spLocks/>
            </p:cNvSpPr>
            <p:nvPr/>
          </p:nvSpPr>
          <p:spPr bwMode="auto">
            <a:xfrm>
              <a:off x="3019425" y="1270000"/>
              <a:ext cx="228600" cy="153988"/>
            </a:xfrm>
            <a:custGeom>
              <a:avLst/>
              <a:gdLst>
                <a:gd name="T0" fmla="*/ 2147483647 w 82"/>
                <a:gd name="T1" fmla="*/ 2147483647 h 55"/>
                <a:gd name="T2" fmla="*/ 2147483647 w 82"/>
                <a:gd name="T3" fmla="*/ 0 h 55"/>
                <a:gd name="T4" fmla="*/ 0 w 82"/>
                <a:gd name="T5" fmla="*/ 2147483647 h 55"/>
                <a:gd name="T6" fmla="*/ 2147483647 w 82"/>
                <a:gd name="T7" fmla="*/ 2147483647 h 55"/>
                <a:gd name="T8" fmla="*/ 2147483647 w 82"/>
                <a:gd name="T9" fmla="*/ 2147483647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5">
                  <a:moveTo>
                    <a:pt x="82" y="48"/>
                  </a:moveTo>
                  <a:cubicBezTo>
                    <a:pt x="9" y="0"/>
                    <a:pt x="9" y="0"/>
                    <a:pt x="9" y="0"/>
                  </a:cubicBezTo>
                  <a:cubicBezTo>
                    <a:pt x="5" y="6"/>
                    <a:pt x="5" y="8"/>
                    <a:pt x="0" y="14"/>
                  </a:cubicBezTo>
                  <a:cubicBezTo>
                    <a:pt x="77" y="55"/>
                    <a:pt x="77" y="55"/>
                    <a:pt x="77" y="55"/>
                  </a:cubicBezTo>
                  <a:cubicBezTo>
                    <a:pt x="80" y="51"/>
                    <a:pt x="79" y="52"/>
                    <a:pt x="82"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sp>
          <p:nvSpPr>
            <p:cNvPr id="10281" name="Freeform 215"/>
            <p:cNvSpPr>
              <a:spLocks/>
            </p:cNvSpPr>
            <p:nvPr/>
          </p:nvSpPr>
          <p:spPr bwMode="auto">
            <a:xfrm>
              <a:off x="2994025" y="1323975"/>
              <a:ext cx="228600" cy="133350"/>
            </a:xfrm>
            <a:custGeom>
              <a:avLst/>
              <a:gdLst>
                <a:gd name="T0" fmla="*/ 2147483647 w 82"/>
                <a:gd name="T1" fmla="*/ 2147483647 h 48"/>
                <a:gd name="T2" fmla="*/ 2147483647 w 82"/>
                <a:gd name="T3" fmla="*/ 0 h 48"/>
                <a:gd name="T4" fmla="*/ 0 w 82"/>
                <a:gd name="T5" fmla="*/ 2147483647 h 48"/>
                <a:gd name="T6" fmla="*/ 2147483647 w 82"/>
                <a:gd name="T7" fmla="*/ 2147483647 h 48"/>
                <a:gd name="T8" fmla="*/ 2147483647 w 82"/>
                <a:gd name="T9" fmla="*/ 2147483647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48">
                  <a:moveTo>
                    <a:pt x="82" y="43"/>
                  </a:moveTo>
                  <a:cubicBezTo>
                    <a:pt x="6" y="0"/>
                    <a:pt x="6" y="0"/>
                    <a:pt x="6" y="0"/>
                  </a:cubicBezTo>
                  <a:cubicBezTo>
                    <a:pt x="3" y="7"/>
                    <a:pt x="3" y="6"/>
                    <a:pt x="0" y="12"/>
                  </a:cubicBezTo>
                  <a:cubicBezTo>
                    <a:pt x="80" y="48"/>
                    <a:pt x="80" y="48"/>
                    <a:pt x="80" y="48"/>
                  </a:cubicBezTo>
                  <a:cubicBezTo>
                    <a:pt x="81" y="44"/>
                    <a:pt x="80" y="46"/>
                    <a:pt x="8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sp>
          <p:nvSpPr>
            <p:cNvPr id="10282" name="Freeform 216"/>
            <p:cNvSpPr>
              <a:spLocks/>
            </p:cNvSpPr>
            <p:nvPr/>
          </p:nvSpPr>
          <p:spPr bwMode="auto">
            <a:xfrm>
              <a:off x="3060700" y="1192213"/>
              <a:ext cx="217488" cy="187325"/>
            </a:xfrm>
            <a:custGeom>
              <a:avLst/>
              <a:gdLst>
                <a:gd name="T0" fmla="*/ 2147483647 w 78"/>
                <a:gd name="T1" fmla="*/ 2147483647 h 67"/>
                <a:gd name="T2" fmla="*/ 2147483647 w 78"/>
                <a:gd name="T3" fmla="*/ 0 h 67"/>
                <a:gd name="T4" fmla="*/ 0 w 78"/>
                <a:gd name="T5" fmla="*/ 2147483647 h 67"/>
                <a:gd name="T6" fmla="*/ 2147483647 w 78"/>
                <a:gd name="T7" fmla="*/ 2147483647 h 67"/>
                <a:gd name="T8" fmla="*/ 2147483647 w 78"/>
                <a:gd name="T9" fmla="*/ 2147483647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67">
                  <a:moveTo>
                    <a:pt x="78" y="60"/>
                  </a:moveTo>
                  <a:cubicBezTo>
                    <a:pt x="15" y="0"/>
                    <a:pt x="15" y="0"/>
                    <a:pt x="15" y="0"/>
                  </a:cubicBezTo>
                  <a:cubicBezTo>
                    <a:pt x="7" y="9"/>
                    <a:pt x="7" y="9"/>
                    <a:pt x="0" y="19"/>
                  </a:cubicBezTo>
                  <a:cubicBezTo>
                    <a:pt x="72" y="67"/>
                    <a:pt x="72" y="67"/>
                    <a:pt x="72" y="67"/>
                  </a:cubicBezTo>
                  <a:cubicBezTo>
                    <a:pt x="77" y="62"/>
                    <a:pt x="73" y="66"/>
                    <a:pt x="78"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sp>
          <p:nvSpPr>
            <p:cNvPr id="10283" name="Freeform 217"/>
            <p:cNvSpPr>
              <a:spLocks/>
            </p:cNvSpPr>
            <p:nvPr/>
          </p:nvSpPr>
          <p:spPr bwMode="auto">
            <a:xfrm>
              <a:off x="3119438" y="1122363"/>
              <a:ext cx="195263" cy="220663"/>
            </a:xfrm>
            <a:custGeom>
              <a:avLst/>
              <a:gdLst>
                <a:gd name="T0" fmla="*/ 2147483647 w 70"/>
                <a:gd name="T1" fmla="*/ 2147483647 h 79"/>
                <a:gd name="T2" fmla="*/ 2147483647 w 70"/>
                <a:gd name="T3" fmla="*/ 0 h 79"/>
                <a:gd name="T4" fmla="*/ 0 w 70"/>
                <a:gd name="T5" fmla="*/ 2147483647 h 79"/>
                <a:gd name="T6" fmla="*/ 2147483647 w 70"/>
                <a:gd name="T7" fmla="*/ 2147483647 h 79"/>
                <a:gd name="T8" fmla="*/ 2147483647 w 70"/>
                <a:gd name="T9" fmla="*/ 2147483647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9">
                  <a:moveTo>
                    <a:pt x="70" y="70"/>
                  </a:moveTo>
                  <a:cubicBezTo>
                    <a:pt x="18" y="0"/>
                    <a:pt x="18" y="0"/>
                    <a:pt x="18" y="0"/>
                  </a:cubicBezTo>
                  <a:cubicBezTo>
                    <a:pt x="11" y="6"/>
                    <a:pt x="6" y="10"/>
                    <a:pt x="0" y="18"/>
                  </a:cubicBezTo>
                  <a:cubicBezTo>
                    <a:pt x="62" y="79"/>
                    <a:pt x="62" y="79"/>
                    <a:pt x="62" y="79"/>
                  </a:cubicBezTo>
                  <a:cubicBezTo>
                    <a:pt x="66" y="74"/>
                    <a:pt x="66" y="74"/>
                    <a:pt x="7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sp>
          <p:nvSpPr>
            <p:cNvPr id="10284" name="Freeform 218"/>
            <p:cNvSpPr>
              <a:spLocks/>
            </p:cNvSpPr>
            <p:nvPr/>
          </p:nvSpPr>
          <p:spPr bwMode="auto">
            <a:xfrm>
              <a:off x="3182938" y="1052513"/>
              <a:ext cx="168275" cy="249238"/>
            </a:xfrm>
            <a:custGeom>
              <a:avLst/>
              <a:gdLst>
                <a:gd name="T0" fmla="*/ 2147483647 w 60"/>
                <a:gd name="T1" fmla="*/ 2147483647 h 89"/>
                <a:gd name="T2" fmla="*/ 2147483647 w 60"/>
                <a:gd name="T3" fmla="*/ 0 h 89"/>
                <a:gd name="T4" fmla="*/ 0 w 60"/>
                <a:gd name="T5" fmla="*/ 2147483647 h 89"/>
                <a:gd name="T6" fmla="*/ 2147483647 w 60"/>
                <a:gd name="T7" fmla="*/ 2147483647 h 89"/>
                <a:gd name="T8" fmla="*/ 2147483647 w 60"/>
                <a:gd name="T9" fmla="*/ 2147483647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89">
                  <a:moveTo>
                    <a:pt x="60" y="82"/>
                  </a:moveTo>
                  <a:cubicBezTo>
                    <a:pt x="25" y="0"/>
                    <a:pt x="25" y="0"/>
                    <a:pt x="25" y="0"/>
                  </a:cubicBezTo>
                  <a:cubicBezTo>
                    <a:pt x="13" y="8"/>
                    <a:pt x="10" y="10"/>
                    <a:pt x="0" y="19"/>
                  </a:cubicBezTo>
                  <a:cubicBezTo>
                    <a:pt x="52" y="89"/>
                    <a:pt x="52" y="89"/>
                    <a:pt x="52" y="89"/>
                  </a:cubicBezTo>
                  <a:cubicBezTo>
                    <a:pt x="58" y="84"/>
                    <a:pt x="55" y="87"/>
                    <a:pt x="60"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sp>
          <p:nvSpPr>
            <p:cNvPr id="10285" name="Freeform 219"/>
            <p:cNvSpPr>
              <a:spLocks/>
            </p:cNvSpPr>
            <p:nvPr/>
          </p:nvSpPr>
          <p:spPr bwMode="auto">
            <a:xfrm>
              <a:off x="3314700" y="2190750"/>
              <a:ext cx="147638" cy="230188"/>
            </a:xfrm>
            <a:custGeom>
              <a:avLst/>
              <a:gdLst>
                <a:gd name="T0" fmla="*/ 2147483647 w 53"/>
                <a:gd name="T1" fmla="*/ 0 h 82"/>
                <a:gd name="T2" fmla="*/ 0 w 53"/>
                <a:gd name="T3" fmla="*/ 2147483647 h 82"/>
                <a:gd name="T4" fmla="*/ 2147483647 w 53"/>
                <a:gd name="T5" fmla="*/ 2147483647 h 82"/>
                <a:gd name="T6" fmla="*/ 2147483647 w 53"/>
                <a:gd name="T7" fmla="*/ 2147483647 h 82"/>
                <a:gd name="T8" fmla="*/ 2147483647 w 53"/>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82">
                  <a:moveTo>
                    <a:pt x="47" y="0"/>
                  </a:moveTo>
                  <a:cubicBezTo>
                    <a:pt x="0" y="74"/>
                    <a:pt x="0" y="74"/>
                    <a:pt x="0" y="74"/>
                  </a:cubicBezTo>
                  <a:cubicBezTo>
                    <a:pt x="7" y="78"/>
                    <a:pt x="8" y="79"/>
                    <a:pt x="14" y="82"/>
                  </a:cubicBezTo>
                  <a:cubicBezTo>
                    <a:pt x="53" y="4"/>
                    <a:pt x="53" y="4"/>
                    <a:pt x="53" y="4"/>
                  </a:cubicBezTo>
                  <a:cubicBezTo>
                    <a:pt x="49" y="2"/>
                    <a:pt x="50" y="3"/>
                    <a:pt x="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sp>
          <p:nvSpPr>
            <p:cNvPr id="10286" name="Freeform 220"/>
            <p:cNvSpPr>
              <a:spLocks/>
            </p:cNvSpPr>
            <p:nvPr/>
          </p:nvSpPr>
          <p:spPr bwMode="auto">
            <a:xfrm>
              <a:off x="3267075" y="2174875"/>
              <a:ext cx="157163" cy="214313"/>
            </a:xfrm>
            <a:custGeom>
              <a:avLst/>
              <a:gdLst>
                <a:gd name="T0" fmla="*/ 2147483647 w 56"/>
                <a:gd name="T1" fmla="*/ 0 h 77"/>
                <a:gd name="T2" fmla="*/ 0 w 56"/>
                <a:gd name="T3" fmla="*/ 2147483647 h 77"/>
                <a:gd name="T4" fmla="*/ 2147483647 w 56"/>
                <a:gd name="T5" fmla="*/ 2147483647 h 77"/>
                <a:gd name="T6" fmla="*/ 2147483647 w 56"/>
                <a:gd name="T7" fmla="*/ 2147483647 h 77"/>
                <a:gd name="T8" fmla="*/ 2147483647 w 56"/>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77">
                  <a:moveTo>
                    <a:pt x="51" y="0"/>
                  </a:moveTo>
                  <a:cubicBezTo>
                    <a:pt x="0" y="70"/>
                    <a:pt x="0" y="70"/>
                    <a:pt x="0" y="70"/>
                  </a:cubicBezTo>
                  <a:cubicBezTo>
                    <a:pt x="6" y="74"/>
                    <a:pt x="6" y="74"/>
                    <a:pt x="11" y="77"/>
                  </a:cubicBezTo>
                  <a:cubicBezTo>
                    <a:pt x="56" y="3"/>
                    <a:pt x="56" y="3"/>
                    <a:pt x="56" y="3"/>
                  </a:cubicBezTo>
                  <a:cubicBezTo>
                    <a:pt x="53" y="0"/>
                    <a:pt x="54" y="2"/>
                    <a:pt x="5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sp>
          <p:nvSpPr>
            <p:cNvPr id="10287" name="Freeform 221"/>
            <p:cNvSpPr>
              <a:spLocks/>
            </p:cNvSpPr>
            <p:nvPr/>
          </p:nvSpPr>
          <p:spPr bwMode="auto">
            <a:xfrm>
              <a:off x="3381375" y="2212975"/>
              <a:ext cx="131763" cy="246063"/>
            </a:xfrm>
            <a:custGeom>
              <a:avLst/>
              <a:gdLst>
                <a:gd name="T0" fmla="*/ 2147483647 w 47"/>
                <a:gd name="T1" fmla="*/ 0 h 88"/>
                <a:gd name="T2" fmla="*/ 0 w 47"/>
                <a:gd name="T3" fmla="*/ 2147483647 h 88"/>
                <a:gd name="T4" fmla="*/ 2147483647 w 47"/>
                <a:gd name="T5" fmla="*/ 2147483647 h 88"/>
                <a:gd name="T6" fmla="*/ 2147483647 w 47"/>
                <a:gd name="T7" fmla="*/ 2147483647 h 88"/>
                <a:gd name="T8" fmla="*/ 2147483647 w 47"/>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88">
                  <a:moveTo>
                    <a:pt x="38" y="0"/>
                  </a:moveTo>
                  <a:cubicBezTo>
                    <a:pt x="0" y="79"/>
                    <a:pt x="0" y="79"/>
                    <a:pt x="0" y="79"/>
                  </a:cubicBezTo>
                  <a:cubicBezTo>
                    <a:pt x="12" y="84"/>
                    <a:pt x="11" y="84"/>
                    <a:pt x="23" y="88"/>
                  </a:cubicBezTo>
                  <a:cubicBezTo>
                    <a:pt x="47" y="4"/>
                    <a:pt x="47" y="4"/>
                    <a:pt x="47" y="4"/>
                  </a:cubicBezTo>
                  <a:cubicBezTo>
                    <a:pt x="40" y="2"/>
                    <a:pt x="45" y="3"/>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sp>
          <p:nvSpPr>
            <p:cNvPr id="10288" name="Freeform 222"/>
            <p:cNvSpPr>
              <a:spLocks/>
            </p:cNvSpPr>
            <p:nvPr/>
          </p:nvSpPr>
          <p:spPr bwMode="auto">
            <a:xfrm>
              <a:off x="3468688" y="2233613"/>
              <a:ext cx="96838" cy="254000"/>
            </a:xfrm>
            <a:custGeom>
              <a:avLst/>
              <a:gdLst>
                <a:gd name="T0" fmla="*/ 2147483647 w 35"/>
                <a:gd name="T1" fmla="*/ 0 h 91"/>
                <a:gd name="T2" fmla="*/ 0 w 35"/>
                <a:gd name="T3" fmla="*/ 2147483647 h 91"/>
                <a:gd name="T4" fmla="*/ 2147483647 w 35"/>
                <a:gd name="T5" fmla="*/ 2147483647 h 91"/>
                <a:gd name="T6" fmla="*/ 2147483647 w 35"/>
                <a:gd name="T7" fmla="*/ 2147483647 h 91"/>
                <a:gd name="T8" fmla="*/ 2147483647 w 35"/>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91">
                  <a:moveTo>
                    <a:pt x="24" y="0"/>
                  </a:moveTo>
                  <a:cubicBezTo>
                    <a:pt x="0" y="85"/>
                    <a:pt x="0" y="85"/>
                    <a:pt x="0" y="85"/>
                  </a:cubicBezTo>
                  <a:cubicBezTo>
                    <a:pt x="10" y="87"/>
                    <a:pt x="15" y="89"/>
                    <a:pt x="25" y="91"/>
                  </a:cubicBezTo>
                  <a:cubicBezTo>
                    <a:pt x="35" y="4"/>
                    <a:pt x="35" y="4"/>
                    <a:pt x="35" y="4"/>
                  </a:cubicBezTo>
                  <a:cubicBezTo>
                    <a:pt x="29" y="3"/>
                    <a:pt x="29" y="2"/>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sp>
          <p:nvSpPr>
            <p:cNvPr id="10289" name="Freeform 223"/>
            <p:cNvSpPr>
              <a:spLocks/>
            </p:cNvSpPr>
            <p:nvPr/>
          </p:nvSpPr>
          <p:spPr bwMode="auto">
            <a:xfrm>
              <a:off x="3560763" y="2249488"/>
              <a:ext cx="85725" cy="254000"/>
            </a:xfrm>
            <a:custGeom>
              <a:avLst/>
              <a:gdLst>
                <a:gd name="T0" fmla="*/ 2147483647 w 31"/>
                <a:gd name="T1" fmla="*/ 0 h 91"/>
                <a:gd name="T2" fmla="*/ 0 w 31"/>
                <a:gd name="T3" fmla="*/ 2147483647 h 91"/>
                <a:gd name="T4" fmla="*/ 2147483647 w 31"/>
                <a:gd name="T5" fmla="*/ 2147483647 h 91"/>
                <a:gd name="T6" fmla="*/ 2147483647 w 31"/>
                <a:gd name="T7" fmla="*/ 2147483647 h 91"/>
                <a:gd name="T8" fmla="*/ 2147483647 w 31"/>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91">
                  <a:moveTo>
                    <a:pt x="10" y="0"/>
                  </a:moveTo>
                  <a:cubicBezTo>
                    <a:pt x="0" y="87"/>
                    <a:pt x="0" y="87"/>
                    <a:pt x="0" y="87"/>
                  </a:cubicBezTo>
                  <a:cubicBezTo>
                    <a:pt x="13" y="90"/>
                    <a:pt x="17" y="90"/>
                    <a:pt x="31" y="91"/>
                  </a:cubicBezTo>
                  <a:cubicBezTo>
                    <a:pt x="20" y="2"/>
                    <a:pt x="20" y="2"/>
                    <a:pt x="20" y="2"/>
                  </a:cubicBezTo>
                  <a:cubicBezTo>
                    <a:pt x="13" y="1"/>
                    <a:pt x="16" y="2"/>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sp>
          <p:nvSpPr>
            <p:cNvPr id="10290" name="Freeform 224"/>
            <p:cNvSpPr>
              <a:spLocks/>
            </p:cNvSpPr>
            <p:nvPr/>
          </p:nvSpPr>
          <p:spPr bwMode="auto">
            <a:xfrm>
              <a:off x="3270250" y="817562"/>
              <a:ext cx="1333500" cy="1692275"/>
            </a:xfrm>
            <a:custGeom>
              <a:avLst/>
              <a:gdLst>
                <a:gd name="T0" fmla="*/ 2147483647 w 478"/>
                <a:gd name="T1" fmla="*/ 2147483647 h 606"/>
                <a:gd name="T2" fmla="*/ 2147483647 w 478"/>
                <a:gd name="T3" fmla="*/ 2147483647 h 606"/>
                <a:gd name="T4" fmla="*/ 2147483647 w 478"/>
                <a:gd name="T5" fmla="*/ 2147483647 h 606"/>
                <a:gd name="T6" fmla="*/ 2147483647 w 478"/>
                <a:gd name="T7" fmla="*/ 2147483647 h 606"/>
                <a:gd name="T8" fmla="*/ 2147483647 w 478"/>
                <a:gd name="T9" fmla="*/ 2147483647 h 606"/>
                <a:gd name="T10" fmla="*/ 2147483647 w 478"/>
                <a:gd name="T11" fmla="*/ 2147483647 h 606"/>
                <a:gd name="T12" fmla="*/ 0 w 478"/>
                <a:gd name="T13" fmla="*/ 2147483647 h 606"/>
                <a:gd name="T14" fmla="*/ 2147483647 w 478"/>
                <a:gd name="T15" fmla="*/ 2147483647 h 606"/>
                <a:gd name="T16" fmla="*/ 2147483647 w 478"/>
                <a:gd name="T17" fmla="*/ 2147483647 h 606"/>
                <a:gd name="T18" fmla="*/ 2147483647 w 478"/>
                <a:gd name="T19" fmla="*/ 2147483647 h 606"/>
                <a:gd name="T20" fmla="*/ 2147483647 w 478"/>
                <a:gd name="T21" fmla="*/ 2147483647 h 606"/>
                <a:gd name="T22" fmla="*/ 2147483647 w 478"/>
                <a:gd name="T23" fmla="*/ 2147483647 h 606"/>
                <a:gd name="T24" fmla="*/ 2147483647 w 478"/>
                <a:gd name="T25" fmla="*/ 2147483647 h 606"/>
                <a:gd name="T26" fmla="*/ 2147483647 w 478"/>
                <a:gd name="T27" fmla="*/ 2147483647 h 606"/>
                <a:gd name="T28" fmla="*/ 2147483647 w 478"/>
                <a:gd name="T29" fmla="*/ 2147483647 h 6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8" h="606">
                  <a:moveTo>
                    <a:pt x="437" y="243"/>
                  </a:moveTo>
                  <a:cubicBezTo>
                    <a:pt x="437" y="243"/>
                    <a:pt x="437" y="243"/>
                    <a:pt x="437" y="243"/>
                  </a:cubicBezTo>
                  <a:cubicBezTo>
                    <a:pt x="437" y="243"/>
                    <a:pt x="437" y="243"/>
                    <a:pt x="437" y="243"/>
                  </a:cubicBezTo>
                  <a:cubicBezTo>
                    <a:pt x="437" y="243"/>
                    <a:pt x="437" y="243"/>
                    <a:pt x="437" y="243"/>
                  </a:cubicBezTo>
                  <a:cubicBezTo>
                    <a:pt x="437" y="243"/>
                    <a:pt x="437" y="243"/>
                    <a:pt x="437" y="243"/>
                  </a:cubicBezTo>
                  <a:cubicBezTo>
                    <a:pt x="395" y="91"/>
                    <a:pt x="237" y="0"/>
                    <a:pt x="85" y="41"/>
                  </a:cubicBezTo>
                  <a:cubicBezTo>
                    <a:pt x="53" y="49"/>
                    <a:pt x="25" y="63"/>
                    <a:pt x="0" y="80"/>
                  </a:cubicBezTo>
                  <a:cubicBezTo>
                    <a:pt x="35" y="162"/>
                    <a:pt x="35" y="162"/>
                    <a:pt x="35" y="162"/>
                  </a:cubicBezTo>
                  <a:cubicBezTo>
                    <a:pt x="56" y="145"/>
                    <a:pt x="80" y="132"/>
                    <a:pt x="108" y="125"/>
                  </a:cubicBezTo>
                  <a:cubicBezTo>
                    <a:pt x="213" y="96"/>
                    <a:pt x="324" y="160"/>
                    <a:pt x="352" y="266"/>
                  </a:cubicBezTo>
                  <a:cubicBezTo>
                    <a:pt x="381" y="372"/>
                    <a:pt x="318" y="482"/>
                    <a:pt x="211" y="511"/>
                  </a:cubicBezTo>
                  <a:cubicBezTo>
                    <a:pt x="185" y="518"/>
                    <a:pt x="157" y="520"/>
                    <a:pt x="131" y="516"/>
                  </a:cubicBezTo>
                  <a:cubicBezTo>
                    <a:pt x="142" y="604"/>
                    <a:pt x="142" y="604"/>
                    <a:pt x="142" y="604"/>
                  </a:cubicBezTo>
                  <a:cubicBezTo>
                    <a:pt x="172" y="606"/>
                    <a:pt x="203" y="603"/>
                    <a:pt x="234" y="595"/>
                  </a:cubicBezTo>
                  <a:cubicBezTo>
                    <a:pt x="387" y="553"/>
                    <a:pt x="478" y="396"/>
                    <a:pt x="437" y="2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grpSp>
      <p:grpSp>
        <p:nvGrpSpPr>
          <p:cNvPr id="28" name="组合 27"/>
          <p:cNvGrpSpPr>
            <a:grpSpLocks/>
          </p:cNvGrpSpPr>
          <p:nvPr/>
        </p:nvGrpSpPr>
        <p:grpSpPr bwMode="auto">
          <a:xfrm>
            <a:off x="6267429" y="1847852"/>
            <a:ext cx="1898403" cy="1693863"/>
            <a:chOff x="4676775" y="990600"/>
            <a:chExt cx="1624013" cy="1449388"/>
          </a:xfrm>
          <a:solidFill>
            <a:schemeClr val="accent1"/>
          </a:solidFill>
        </p:grpSpPr>
        <p:sp>
          <p:nvSpPr>
            <p:cNvPr id="10269" name="Freeform 228"/>
            <p:cNvSpPr>
              <a:spLocks/>
            </p:cNvSpPr>
            <p:nvPr/>
          </p:nvSpPr>
          <p:spPr bwMode="auto">
            <a:xfrm>
              <a:off x="5913438" y="1074738"/>
              <a:ext cx="200025" cy="190500"/>
            </a:xfrm>
            <a:custGeom>
              <a:avLst/>
              <a:gdLst>
                <a:gd name="T0" fmla="*/ 2147483647 w 72"/>
                <a:gd name="T1" fmla="*/ 2147483647 h 68"/>
                <a:gd name="T2" fmla="*/ 2147483647 w 72"/>
                <a:gd name="T3" fmla="*/ 2147483647 h 68"/>
                <a:gd name="T4" fmla="*/ 2147483647 w 72"/>
                <a:gd name="T5" fmla="*/ 0 h 68"/>
                <a:gd name="T6" fmla="*/ 0 w 72"/>
                <a:gd name="T7" fmla="*/ 2147483647 h 68"/>
                <a:gd name="T8" fmla="*/ 2147483647 w 72"/>
                <a:gd name="T9" fmla="*/ 2147483647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68">
                  <a:moveTo>
                    <a:pt x="5" y="68"/>
                  </a:moveTo>
                  <a:cubicBezTo>
                    <a:pt x="72" y="13"/>
                    <a:pt x="72" y="13"/>
                    <a:pt x="72" y="13"/>
                  </a:cubicBezTo>
                  <a:cubicBezTo>
                    <a:pt x="68" y="7"/>
                    <a:pt x="67" y="7"/>
                    <a:pt x="62" y="0"/>
                  </a:cubicBezTo>
                  <a:cubicBezTo>
                    <a:pt x="0" y="62"/>
                    <a:pt x="0" y="62"/>
                    <a:pt x="0" y="62"/>
                  </a:cubicBezTo>
                  <a:cubicBezTo>
                    <a:pt x="3" y="66"/>
                    <a:pt x="2" y="65"/>
                    <a:pt x="5"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sp>
          <p:nvSpPr>
            <p:cNvPr id="10270" name="Freeform 229"/>
            <p:cNvSpPr>
              <a:spLocks/>
            </p:cNvSpPr>
            <p:nvPr/>
          </p:nvSpPr>
          <p:spPr bwMode="auto">
            <a:xfrm>
              <a:off x="5884863" y="1038225"/>
              <a:ext cx="187325" cy="193675"/>
            </a:xfrm>
            <a:custGeom>
              <a:avLst/>
              <a:gdLst>
                <a:gd name="T0" fmla="*/ 2147483647 w 67"/>
                <a:gd name="T1" fmla="*/ 2147483647 h 69"/>
                <a:gd name="T2" fmla="*/ 2147483647 w 67"/>
                <a:gd name="T3" fmla="*/ 2147483647 h 69"/>
                <a:gd name="T4" fmla="*/ 2147483647 w 67"/>
                <a:gd name="T5" fmla="*/ 0 h 69"/>
                <a:gd name="T6" fmla="*/ 0 w 67"/>
                <a:gd name="T7" fmla="*/ 2147483647 h 69"/>
                <a:gd name="T8" fmla="*/ 2147483647 w 67"/>
                <a:gd name="T9" fmla="*/ 2147483647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9">
                  <a:moveTo>
                    <a:pt x="4" y="69"/>
                  </a:moveTo>
                  <a:cubicBezTo>
                    <a:pt x="67" y="9"/>
                    <a:pt x="67" y="9"/>
                    <a:pt x="67" y="9"/>
                  </a:cubicBezTo>
                  <a:cubicBezTo>
                    <a:pt x="62" y="5"/>
                    <a:pt x="62" y="4"/>
                    <a:pt x="57" y="0"/>
                  </a:cubicBezTo>
                  <a:cubicBezTo>
                    <a:pt x="0" y="65"/>
                    <a:pt x="0" y="65"/>
                    <a:pt x="0" y="65"/>
                  </a:cubicBezTo>
                  <a:cubicBezTo>
                    <a:pt x="3" y="67"/>
                    <a:pt x="1" y="66"/>
                    <a:pt x="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sp>
          <p:nvSpPr>
            <p:cNvPr id="10271" name="Freeform 230"/>
            <p:cNvSpPr>
              <a:spLocks/>
            </p:cNvSpPr>
            <p:nvPr/>
          </p:nvSpPr>
          <p:spPr bwMode="auto">
            <a:xfrm>
              <a:off x="5943600" y="1136650"/>
              <a:ext cx="228600" cy="173038"/>
            </a:xfrm>
            <a:custGeom>
              <a:avLst/>
              <a:gdLst>
                <a:gd name="T0" fmla="*/ 2147483647 w 82"/>
                <a:gd name="T1" fmla="*/ 2147483647 h 62"/>
                <a:gd name="T2" fmla="*/ 2147483647 w 82"/>
                <a:gd name="T3" fmla="*/ 2147483647 h 62"/>
                <a:gd name="T4" fmla="*/ 2147483647 w 82"/>
                <a:gd name="T5" fmla="*/ 0 h 62"/>
                <a:gd name="T6" fmla="*/ 0 w 82"/>
                <a:gd name="T7" fmla="*/ 2147483647 h 62"/>
                <a:gd name="T8" fmla="*/ 2147483647 w 82"/>
                <a:gd name="T9" fmla="*/ 2147483647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62">
                  <a:moveTo>
                    <a:pt x="6" y="62"/>
                  </a:moveTo>
                  <a:cubicBezTo>
                    <a:pt x="82" y="19"/>
                    <a:pt x="82" y="19"/>
                    <a:pt x="82" y="19"/>
                  </a:cubicBezTo>
                  <a:cubicBezTo>
                    <a:pt x="75" y="9"/>
                    <a:pt x="75" y="9"/>
                    <a:pt x="68" y="0"/>
                  </a:cubicBezTo>
                  <a:cubicBezTo>
                    <a:pt x="0" y="54"/>
                    <a:pt x="0" y="54"/>
                    <a:pt x="0" y="54"/>
                  </a:cubicBezTo>
                  <a:cubicBezTo>
                    <a:pt x="4" y="59"/>
                    <a:pt x="2" y="56"/>
                    <a:pt x="6"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sp>
          <p:nvSpPr>
            <p:cNvPr id="10272" name="Freeform 231"/>
            <p:cNvSpPr>
              <a:spLocks/>
            </p:cNvSpPr>
            <p:nvPr/>
          </p:nvSpPr>
          <p:spPr bwMode="auto">
            <a:xfrm>
              <a:off x="5972175" y="1211263"/>
              <a:ext cx="247650" cy="146050"/>
            </a:xfrm>
            <a:custGeom>
              <a:avLst/>
              <a:gdLst>
                <a:gd name="T0" fmla="*/ 2147483647 w 89"/>
                <a:gd name="T1" fmla="*/ 2147483647 h 52"/>
                <a:gd name="T2" fmla="*/ 2147483647 w 89"/>
                <a:gd name="T3" fmla="*/ 2147483647 h 52"/>
                <a:gd name="T4" fmla="*/ 2147483647 w 89"/>
                <a:gd name="T5" fmla="*/ 0 h 52"/>
                <a:gd name="T6" fmla="*/ 0 w 89"/>
                <a:gd name="T7" fmla="*/ 2147483647 h 52"/>
                <a:gd name="T8" fmla="*/ 2147483647 w 89"/>
                <a:gd name="T9" fmla="*/ 2147483647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52">
                  <a:moveTo>
                    <a:pt x="6" y="52"/>
                  </a:moveTo>
                  <a:cubicBezTo>
                    <a:pt x="89" y="24"/>
                    <a:pt x="89" y="24"/>
                    <a:pt x="89" y="24"/>
                  </a:cubicBezTo>
                  <a:cubicBezTo>
                    <a:pt x="85" y="14"/>
                    <a:pt x="82" y="9"/>
                    <a:pt x="77" y="0"/>
                  </a:cubicBezTo>
                  <a:cubicBezTo>
                    <a:pt x="0" y="41"/>
                    <a:pt x="0" y="41"/>
                    <a:pt x="0" y="41"/>
                  </a:cubicBezTo>
                  <a:cubicBezTo>
                    <a:pt x="3" y="46"/>
                    <a:pt x="3" y="46"/>
                    <a:pt x="6"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sp>
          <p:nvSpPr>
            <p:cNvPr id="10273" name="Freeform 232"/>
            <p:cNvSpPr>
              <a:spLocks/>
            </p:cNvSpPr>
            <p:nvPr/>
          </p:nvSpPr>
          <p:spPr bwMode="auto">
            <a:xfrm>
              <a:off x="5999163" y="1295400"/>
              <a:ext cx="260350" cy="106363"/>
            </a:xfrm>
            <a:custGeom>
              <a:avLst/>
              <a:gdLst>
                <a:gd name="T0" fmla="*/ 2147483647 w 93"/>
                <a:gd name="T1" fmla="*/ 2147483647 h 38"/>
                <a:gd name="T2" fmla="*/ 2147483647 w 93"/>
                <a:gd name="T3" fmla="*/ 2147483647 h 38"/>
                <a:gd name="T4" fmla="*/ 2147483647 w 93"/>
                <a:gd name="T5" fmla="*/ 0 h 38"/>
                <a:gd name="T6" fmla="*/ 0 w 93"/>
                <a:gd name="T7" fmla="*/ 2147483647 h 38"/>
                <a:gd name="T8" fmla="*/ 2147483647 w 93"/>
                <a:gd name="T9" fmla="*/ 2147483647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38">
                  <a:moveTo>
                    <a:pt x="4" y="38"/>
                  </a:moveTo>
                  <a:cubicBezTo>
                    <a:pt x="93" y="29"/>
                    <a:pt x="93" y="29"/>
                    <a:pt x="93" y="29"/>
                  </a:cubicBezTo>
                  <a:cubicBezTo>
                    <a:pt x="89" y="16"/>
                    <a:pt x="88" y="13"/>
                    <a:pt x="82" y="0"/>
                  </a:cubicBezTo>
                  <a:cubicBezTo>
                    <a:pt x="0" y="29"/>
                    <a:pt x="0" y="29"/>
                    <a:pt x="0" y="29"/>
                  </a:cubicBezTo>
                  <a:cubicBezTo>
                    <a:pt x="3" y="35"/>
                    <a:pt x="2" y="32"/>
                    <a:pt x="4"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sp>
          <p:nvSpPr>
            <p:cNvPr id="10274" name="Freeform 233"/>
            <p:cNvSpPr>
              <a:spLocks/>
            </p:cNvSpPr>
            <p:nvPr/>
          </p:nvSpPr>
          <p:spPr bwMode="auto">
            <a:xfrm>
              <a:off x="4924425" y="1030288"/>
              <a:ext cx="190500" cy="198438"/>
            </a:xfrm>
            <a:custGeom>
              <a:avLst/>
              <a:gdLst>
                <a:gd name="T0" fmla="*/ 2147483647 w 68"/>
                <a:gd name="T1" fmla="*/ 2147483647 h 71"/>
                <a:gd name="T2" fmla="*/ 2147483647 w 68"/>
                <a:gd name="T3" fmla="*/ 0 h 71"/>
                <a:gd name="T4" fmla="*/ 0 w 68"/>
                <a:gd name="T5" fmla="*/ 2147483647 h 71"/>
                <a:gd name="T6" fmla="*/ 2147483647 w 68"/>
                <a:gd name="T7" fmla="*/ 2147483647 h 71"/>
                <a:gd name="T8" fmla="*/ 2147483647 w 68"/>
                <a:gd name="T9" fmla="*/ 2147483647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71">
                  <a:moveTo>
                    <a:pt x="68" y="66"/>
                  </a:moveTo>
                  <a:cubicBezTo>
                    <a:pt x="11" y="0"/>
                    <a:pt x="11" y="0"/>
                    <a:pt x="11" y="0"/>
                  </a:cubicBezTo>
                  <a:cubicBezTo>
                    <a:pt x="6" y="4"/>
                    <a:pt x="5" y="5"/>
                    <a:pt x="0" y="11"/>
                  </a:cubicBezTo>
                  <a:cubicBezTo>
                    <a:pt x="63" y="71"/>
                    <a:pt x="63" y="71"/>
                    <a:pt x="63" y="71"/>
                  </a:cubicBezTo>
                  <a:cubicBezTo>
                    <a:pt x="66" y="68"/>
                    <a:pt x="64" y="69"/>
                    <a:pt x="68"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sp>
          <p:nvSpPr>
            <p:cNvPr id="10275" name="Freeform 234"/>
            <p:cNvSpPr>
              <a:spLocks/>
            </p:cNvSpPr>
            <p:nvPr/>
          </p:nvSpPr>
          <p:spPr bwMode="auto">
            <a:xfrm>
              <a:off x="4970463" y="990600"/>
              <a:ext cx="171450" cy="204788"/>
            </a:xfrm>
            <a:custGeom>
              <a:avLst/>
              <a:gdLst>
                <a:gd name="T0" fmla="*/ 2147483647 w 62"/>
                <a:gd name="T1" fmla="*/ 2147483647 h 73"/>
                <a:gd name="T2" fmla="*/ 2147483647 w 62"/>
                <a:gd name="T3" fmla="*/ 0 h 73"/>
                <a:gd name="T4" fmla="*/ 0 w 62"/>
                <a:gd name="T5" fmla="*/ 2147483647 h 73"/>
                <a:gd name="T6" fmla="*/ 2147483647 w 62"/>
                <a:gd name="T7" fmla="*/ 2147483647 h 73"/>
                <a:gd name="T8" fmla="*/ 2147483647 w 62"/>
                <a:gd name="T9" fmla="*/ 2147483647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73">
                  <a:moveTo>
                    <a:pt x="62" y="70"/>
                  </a:moveTo>
                  <a:cubicBezTo>
                    <a:pt x="10" y="0"/>
                    <a:pt x="10" y="0"/>
                    <a:pt x="10" y="0"/>
                  </a:cubicBezTo>
                  <a:cubicBezTo>
                    <a:pt x="5" y="4"/>
                    <a:pt x="5" y="5"/>
                    <a:pt x="0" y="9"/>
                  </a:cubicBezTo>
                  <a:cubicBezTo>
                    <a:pt x="58" y="73"/>
                    <a:pt x="58" y="73"/>
                    <a:pt x="58" y="73"/>
                  </a:cubicBezTo>
                  <a:cubicBezTo>
                    <a:pt x="61" y="71"/>
                    <a:pt x="60" y="72"/>
                    <a:pt x="62"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sp>
          <p:nvSpPr>
            <p:cNvPr id="10276" name="Freeform 235"/>
            <p:cNvSpPr>
              <a:spLocks/>
            </p:cNvSpPr>
            <p:nvPr/>
          </p:nvSpPr>
          <p:spPr bwMode="auto">
            <a:xfrm>
              <a:off x="4860925" y="1081088"/>
              <a:ext cx="217488" cy="188913"/>
            </a:xfrm>
            <a:custGeom>
              <a:avLst/>
              <a:gdLst>
                <a:gd name="T0" fmla="*/ 2147483647 w 78"/>
                <a:gd name="T1" fmla="*/ 2147483647 h 68"/>
                <a:gd name="T2" fmla="*/ 2147483647 w 78"/>
                <a:gd name="T3" fmla="*/ 0 h 68"/>
                <a:gd name="T4" fmla="*/ 0 w 78"/>
                <a:gd name="T5" fmla="*/ 2147483647 h 68"/>
                <a:gd name="T6" fmla="*/ 2147483647 w 78"/>
                <a:gd name="T7" fmla="*/ 2147483647 h 68"/>
                <a:gd name="T8" fmla="*/ 2147483647 w 78"/>
                <a:gd name="T9" fmla="*/ 2147483647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68">
                  <a:moveTo>
                    <a:pt x="78" y="60"/>
                  </a:moveTo>
                  <a:cubicBezTo>
                    <a:pt x="15" y="0"/>
                    <a:pt x="15" y="0"/>
                    <a:pt x="15" y="0"/>
                  </a:cubicBezTo>
                  <a:cubicBezTo>
                    <a:pt x="7" y="10"/>
                    <a:pt x="7" y="9"/>
                    <a:pt x="0" y="19"/>
                  </a:cubicBezTo>
                  <a:cubicBezTo>
                    <a:pt x="73" y="68"/>
                    <a:pt x="73" y="68"/>
                    <a:pt x="73" y="68"/>
                  </a:cubicBezTo>
                  <a:cubicBezTo>
                    <a:pt x="77" y="62"/>
                    <a:pt x="74" y="66"/>
                    <a:pt x="78"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sp>
          <p:nvSpPr>
            <p:cNvPr id="10277" name="Freeform 236"/>
            <p:cNvSpPr>
              <a:spLocks/>
            </p:cNvSpPr>
            <p:nvPr/>
          </p:nvSpPr>
          <p:spPr bwMode="auto">
            <a:xfrm>
              <a:off x="4805363" y="1152525"/>
              <a:ext cx="242888" cy="161925"/>
            </a:xfrm>
            <a:custGeom>
              <a:avLst/>
              <a:gdLst>
                <a:gd name="T0" fmla="*/ 2147483647 w 87"/>
                <a:gd name="T1" fmla="*/ 2147483647 h 58"/>
                <a:gd name="T2" fmla="*/ 2147483647 w 87"/>
                <a:gd name="T3" fmla="*/ 0 h 58"/>
                <a:gd name="T4" fmla="*/ 0 w 87"/>
                <a:gd name="T5" fmla="*/ 2147483647 h 58"/>
                <a:gd name="T6" fmla="*/ 2147483647 w 87"/>
                <a:gd name="T7" fmla="*/ 2147483647 h 58"/>
                <a:gd name="T8" fmla="*/ 2147483647 w 87"/>
                <a:gd name="T9" fmla="*/ 2147483647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58">
                  <a:moveTo>
                    <a:pt x="87" y="48"/>
                  </a:moveTo>
                  <a:cubicBezTo>
                    <a:pt x="13" y="0"/>
                    <a:pt x="13" y="0"/>
                    <a:pt x="13" y="0"/>
                  </a:cubicBezTo>
                  <a:cubicBezTo>
                    <a:pt x="8" y="8"/>
                    <a:pt x="5" y="13"/>
                    <a:pt x="0" y="22"/>
                  </a:cubicBezTo>
                  <a:cubicBezTo>
                    <a:pt x="80" y="58"/>
                    <a:pt x="80" y="58"/>
                    <a:pt x="80" y="58"/>
                  </a:cubicBezTo>
                  <a:cubicBezTo>
                    <a:pt x="83" y="53"/>
                    <a:pt x="84" y="53"/>
                    <a:pt x="87"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sp>
          <p:nvSpPr>
            <p:cNvPr id="10278" name="Freeform 237"/>
            <p:cNvSpPr>
              <a:spLocks/>
            </p:cNvSpPr>
            <p:nvPr/>
          </p:nvSpPr>
          <p:spPr bwMode="auto">
            <a:xfrm>
              <a:off x="4754563" y="1233488"/>
              <a:ext cx="261938" cy="123825"/>
            </a:xfrm>
            <a:custGeom>
              <a:avLst/>
              <a:gdLst>
                <a:gd name="T0" fmla="*/ 2147483647 w 94"/>
                <a:gd name="T1" fmla="*/ 2147483647 h 44"/>
                <a:gd name="T2" fmla="*/ 2147483647 w 94"/>
                <a:gd name="T3" fmla="*/ 0 h 44"/>
                <a:gd name="T4" fmla="*/ 0 w 94"/>
                <a:gd name="T5" fmla="*/ 2147483647 h 44"/>
                <a:gd name="T6" fmla="*/ 2147483647 w 94"/>
                <a:gd name="T7" fmla="*/ 2147483647 h 44"/>
                <a:gd name="T8" fmla="*/ 2147483647 w 94"/>
                <a:gd name="T9" fmla="*/ 2147483647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4">
                  <a:moveTo>
                    <a:pt x="94" y="35"/>
                  </a:moveTo>
                  <a:cubicBezTo>
                    <a:pt x="14" y="0"/>
                    <a:pt x="14" y="0"/>
                    <a:pt x="14" y="0"/>
                  </a:cubicBezTo>
                  <a:cubicBezTo>
                    <a:pt x="7" y="11"/>
                    <a:pt x="5" y="16"/>
                    <a:pt x="0" y="28"/>
                  </a:cubicBezTo>
                  <a:cubicBezTo>
                    <a:pt x="89" y="44"/>
                    <a:pt x="89" y="44"/>
                    <a:pt x="89" y="44"/>
                  </a:cubicBezTo>
                  <a:cubicBezTo>
                    <a:pt x="92" y="38"/>
                    <a:pt x="90" y="42"/>
                    <a:pt x="94"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sp>
          <p:nvSpPr>
            <p:cNvPr id="10279" name="Freeform 238"/>
            <p:cNvSpPr>
              <a:spLocks/>
            </p:cNvSpPr>
            <p:nvPr/>
          </p:nvSpPr>
          <p:spPr bwMode="auto">
            <a:xfrm>
              <a:off x="4676775" y="1331913"/>
              <a:ext cx="1624013" cy="1108075"/>
            </a:xfrm>
            <a:custGeom>
              <a:avLst/>
              <a:gdLst>
                <a:gd name="T0" fmla="*/ 2147483647 w 582"/>
                <a:gd name="T1" fmla="*/ 2147483647 h 397"/>
                <a:gd name="T2" fmla="*/ 2147483647 w 582"/>
                <a:gd name="T3" fmla="*/ 2147483647 h 397"/>
                <a:gd name="T4" fmla="*/ 2147483647 w 582"/>
                <a:gd name="T5" fmla="*/ 2147483647 h 397"/>
                <a:gd name="T6" fmla="*/ 2147483647 w 582"/>
                <a:gd name="T7" fmla="*/ 2147483647 h 397"/>
                <a:gd name="T8" fmla="*/ 2147483647 w 582"/>
                <a:gd name="T9" fmla="*/ 2147483647 h 397"/>
                <a:gd name="T10" fmla="*/ 2147483647 w 582"/>
                <a:gd name="T11" fmla="*/ 2147483647 h 397"/>
                <a:gd name="T12" fmla="*/ 2147483647 w 582"/>
                <a:gd name="T13" fmla="*/ 2147483647 h 397"/>
                <a:gd name="T14" fmla="*/ 2147483647 w 582"/>
                <a:gd name="T15" fmla="*/ 2147483647 h 397"/>
                <a:gd name="T16" fmla="*/ 2147483647 w 582"/>
                <a:gd name="T17" fmla="*/ 2147483647 h 397"/>
                <a:gd name="T18" fmla="*/ 2147483647 w 582"/>
                <a:gd name="T19" fmla="*/ 2147483647 h 397"/>
                <a:gd name="T20" fmla="*/ 2147483647 w 582"/>
                <a:gd name="T21" fmla="*/ 2147483647 h 397"/>
                <a:gd name="T22" fmla="*/ 2147483647 w 582"/>
                <a:gd name="T23" fmla="*/ 2147483647 h 397"/>
                <a:gd name="T24" fmla="*/ 2147483647 w 582"/>
                <a:gd name="T25" fmla="*/ 0 h 397"/>
                <a:gd name="T26" fmla="*/ 2147483647 w 582"/>
                <a:gd name="T27" fmla="*/ 2147483647 h 397"/>
                <a:gd name="T28" fmla="*/ 2147483647 w 582"/>
                <a:gd name="T29" fmla="*/ 2147483647 h 3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2" h="397">
                  <a:moveTo>
                    <a:pt x="281" y="390"/>
                  </a:moveTo>
                  <a:cubicBezTo>
                    <a:pt x="281" y="390"/>
                    <a:pt x="281" y="390"/>
                    <a:pt x="281" y="390"/>
                  </a:cubicBezTo>
                  <a:cubicBezTo>
                    <a:pt x="281" y="390"/>
                    <a:pt x="281" y="390"/>
                    <a:pt x="281" y="390"/>
                  </a:cubicBezTo>
                  <a:cubicBezTo>
                    <a:pt x="281" y="390"/>
                    <a:pt x="281" y="390"/>
                    <a:pt x="281" y="390"/>
                  </a:cubicBezTo>
                  <a:cubicBezTo>
                    <a:pt x="281" y="390"/>
                    <a:pt x="281" y="390"/>
                    <a:pt x="281" y="390"/>
                  </a:cubicBezTo>
                  <a:cubicBezTo>
                    <a:pt x="439" y="397"/>
                    <a:pt x="573" y="274"/>
                    <a:pt x="580" y="116"/>
                  </a:cubicBezTo>
                  <a:cubicBezTo>
                    <a:pt x="582" y="84"/>
                    <a:pt x="578" y="53"/>
                    <a:pt x="569" y="24"/>
                  </a:cubicBezTo>
                  <a:cubicBezTo>
                    <a:pt x="481" y="32"/>
                    <a:pt x="481" y="32"/>
                    <a:pt x="481" y="32"/>
                  </a:cubicBezTo>
                  <a:cubicBezTo>
                    <a:pt x="490" y="57"/>
                    <a:pt x="495" y="84"/>
                    <a:pt x="494" y="112"/>
                  </a:cubicBezTo>
                  <a:cubicBezTo>
                    <a:pt x="489" y="222"/>
                    <a:pt x="395" y="308"/>
                    <a:pt x="285" y="303"/>
                  </a:cubicBezTo>
                  <a:cubicBezTo>
                    <a:pt x="175" y="298"/>
                    <a:pt x="89" y="205"/>
                    <a:pt x="94" y="94"/>
                  </a:cubicBezTo>
                  <a:cubicBezTo>
                    <a:pt x="95" y="66"/>
                    <a:pt x="102" y="40"/>
                    <a:pt x="114" y="16"/>
                  </a:cubicBezTo>
                  <a:cubicBezTo>
                    <a:pt x="26" y="0"/>
                    <a:pt x="26" y="0"/>
                    <a:pt x="26" y="0"/>
                  </a:cubicBezTo>
                  <a:cubicBezTo>
                    <a:pt x="15" y="28"/>
                    <a:pt x="8" y="58"/>
                    <a:pt x="7" y="91"/>
                  </a:cubicBezTo>
                  <a:cubicBezTo>
                    <a:pt x="0" y="249"/>
                    <a:pt x="123" y="382"/>
                    <a:pt x="281" y="3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grpSp>
      <p:grpSp>
        <p:nvGrpSpPr>
          <p:cNvPr id="40" name="组合 39"/>
          <p:cNvGrpSpPr>
            <a:grpSpLocks/>
          </p:cNvGrpSpPr>
          <p:nvPr/>
        </p:nvGrpSpPr>
        <p:grpSpPr bwMode="auto">
          <a:xfrm>
            <a:off x="8324560" y="1704977"/>
            <a:ext cx="1739674" cy="1922463"/>
            <a:chOff x="6437313" y="868362"/>
            <a:chExt cx="1487487" cy="1644650"/>
          </a:xfrm>
          <a:solidFill>
            <a:schemeClr val="tx2"/>
          </a:solidFill>
        </p:grpSpPr>
        <p:sp>
          <p:nvSpPr>
            <p:cNvPr id="10258" name="Freeform 242"/>
            <p:cNvSpPr>
              <a:spLocks/>
            </p:cNvSpPr>
            <p:nvPr/>
          </p:nvSpPr>
          <p:spPr bwMode="auto">
            <a:xfrm>
              <a:off x="7608888" y="2138363"/>
              <a:ext cx="179388" cy="209550"/>
            </a:xfrm>
            <a:custGeom>
              <a:avLst/>
              <a:gdLst>
                <a:gd name="T0" fmla="*/ 0 w 64"/>
                <a:gd name="T1" fmla="*/ 2147483647 h 75"/>
                <a:gd name="T2" fmla="*/ 2147483647 w 64"/>
                <a:gd name="T3" fmla="*/ 2147483647 h 75"/>
                <a:gd name="T4" fmla="*/ 2147483647 w 64"/>
                <a:gd name="T5" fmla="*/ 2147483647 h 75"/>
                <a:gd name="T6" fmla="*/ 2147483647 w 64"/>
                <a:gd name="T7" fmla="*/ 0 h 75"/>
                <a:gd name="T8" fmla="*/ 0 w 64"/>
                <a:gd name="T9" fmla="*/ 2147483647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75">
                  <a:moveTo>
                    <a:pt x="0" y="5"/>
                  </a:moveTo>
                  <a:cubicBezTo>
                    <a:pt x="52" y="75"/>
                    <a:pt x="52" y="75"/>
                    <a:pt x="52" y="75"/>
                  </a:cubicBezTo>
                  <a:cubicBezTo>
                    <a:pt x="57" y="72"/>
                    <a:pt x="58" y="69"/>
                    <a:pt x="64" y="65"/>
                  </a:cubicBezTo>
                  <a:cubicBezTo>
                    <a:pt x="7" y="0"/>
                    <a:pt x="7" y="0"/>
                    <a:pt x="7" y="0"/>
                  </a:cubicBezTo>
                  <a:cubicBezTo>
                    <a:pt x="2" y="3"/>
                    <a:pt x="4" y="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sp>
          <p:nvSpPr>
            <p:cNvPr id="10259" name="Freeform 243"/>
            <p:cNvSpPr>
              <a:spLocks/>
            </p:cNvSpPr>
            <p:nvPr/>
          </p:nvSpPr>
          <p:spPr bwMode="auto">
            <a:xfrm>
              <a:off x="7645400" y="2112963"/>
              <a:ext cx="184150" cy="195263"/>
            </a:xfrm>
            <a:custGeom>
              <a:avLst/>
              <a:gdLst>
                <a:gd name="T0" fmla="*/ 0 w 66"/>
                <a:gd name="T1" fmla="*/ 2147483647 h 70"/>
                <a:gd name="T2" fmla="*/ 2147483647 w 66"/>
                <a:gd name="T3" fmla="*/ 2147483647 h 70"/>
                <a:gd name="T4" fmla="*/ 2147483647 w 66"/>
                <a:gd name="T5" fmla="*/ 2147483647 h 70"/>
                <a:gd name="T6" fmla="*/ 2147483647 w 66"/>
                <a:gd name="T7" fmla="*/ 0 h 70"/>
                <a:gd name="T8" fmla="*/ 0 w 66"/>
                <a:gd name="T9" fmla="*/ 2147483647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70">
                  <a:moveTo>
                    <a:pt x="0" y="4"/>
                  </a:moveTo>
                  <a:cubicBezTo>
                    <a:pt x="57" y="70"/>
                    <a:pt x="57" y="70"/>
                    <a:pt x="57" y="70"/>
                  </a:cubicBezTo>
                  <a:cubicBezTo>
                    <a:pt x="61" y="65"/>
                    <a:pt x="61" y="65"/>
                    <a:pt x="66" y="61"/>
                  </a:cubicBezTo>
                  <a:cubicBezTo>
                    <a:pt x="4" y="0"/>
                    <a:pt x="4" y="0"/>
                    <a:pt x="4" y="0"/>
                  </a:cubicBezTo>
                  <a:cubicBezTo>
                    <a:pt x="0" y="3"/>
                    <a:pt x="2" y="1"/>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sp>
          <p:nvSpPr>
            <p:cNvPr id="10260" name="Freeform 244"/>
            <p:cNvSpPr>
              <a:spLocks/>
            </p:cNvSpPr>
            <p:nvPr/>
          </p:nvSpPr>
          <p:spPr bwMode="auto">
            <a:xfrm>
              <a:off x="7564438" y="2168525"/>
              <a:ext cx="161925" cy="231775"/>
            </a:xfrm>
            <a:custGeom>
              <a:avLst/>
              <a:gdLst>
                <a:gd name="T0" fmla="*/ 0 w 58"/>
                <a:gd name="T1" fmla="*/ 2147483647 h 83"/>
                <a:gd name="T2" fmla="*/ 2147483647 w 58"/>
                <a:gd name="T3" fmla="*/ 2147483647 h 83"/>
                <a:gd name="T4" fmla="*/ 2147483647 w 58"/>
                <a:gd name="T5" fmla="*/ 2147483647 h 83"/>
                <a:gd name="T6" fmla="*/ 2147483647 w 58"/>
                <a:gd name="T7" fmla="*/ 0 h 83"/>
                <a:gd name="T8" fmla="*/ 0 w 58"/>
                <a:gd name="T9" fmla="*/ 2147483647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83">
                  <a:moveTo>
                    <a:pt x="0" y="5"/>
                  </a:moveTo>
                  <a:cubicBezTo>
                    <a:pt x="38" y="83"/>
                    <a:pt x="38" y="83"/>
                    <a:pt x="38" y="83"/>
                  </a:cubicBezTo>
                  <a:cubicBezTo>
                    <a:pt x="48" y="77"/>
                    <a:pt x="48" y="77"/>
                    <a:pt x="58" y="71"/>
                  </a:cubicBezTo>
                  <a:cubicBezTo>
                    <a:pt x="7" y="0"/>
                    <a:pt x="7" y="0"/>
                    <a:pt x="7" y="0"/>
                  </a:cubicBezTo>
                  <a:cubicBezTo>
                    <a:pt x="2" y="4"/>
                    <a:pt x="7" y="1"/>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sp>
          <p:nvSpPr>
            <p:cNvPr id="10261" name="Freeform 245"/>
            <p:cNvSpPr>
              <a:spLocks/>
            </p:cNvSpPr>
            <p:nvPr/>
          </p:nvSpPr>
          <p:spPr bwMode="auto">
            <a:xfrm>
              <a:off x="7515225" y="2193925"/>
              <a:ext cx="130175" cy="250825"/>
            </a:xfrm>
            <a:custGeom>
              <a:avLst/>
              <a:gdLst>
                <a:gd name="T0" fmla="*/ 0 w 47"/>
                <a:gd name="T1" fmla="*/ 2147483647 h 90"/>
                <a:gd name="T2" fmla="*/ 2147483647 w 47"/>
                <a:gd name="T3" fmla="*/ 2147483647 h 90"/>
                <a:gd name="T4" fmla="*/ 2147483647 w 47"/>
                <a:gd name="T5" fmla="*/ 2147483647 h 90"/>
                <a:gd name="T6" fmla="*/ 2147483647 w 47"/>
                <a:gd name="T7" fmla="*/ 0 h 90"/>
                <a:gd name="T8" fmla="*/ 0 w 47"/>
                <a:gd name="T9" fmla="*/ 2147483647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90">
                  <a:moveTo>
                    <a:pt x="0" y="6"/>
                  </a:moveTo>
                  <a:cubicBezTo>
                    <a:pt x="25" y="90"/>
                    <a:pt x="25" y="90"/>
                    <a:pt x="25" y="90"/>
                  </a:cubicBezTo>
                  <a:cubicBezTo>
                    <a:pt x="34" y="86"/>
                    <a:pt x="39" y="83"/>
                    <a:pt x="47" y="79"/>
                  </a:cubicBezTo>
                  <a:cubicBezTo>
                    <a:pt x="11" y="0"/>
                    <a:pt x="11" y="0"/>
                    <a:pt x="11" y="0"/>
                  </a:cubicBezTo>
                  <a:cubicBezTo>
                    <a:pt x="6" y="3"/>
                    <a:pt x="6" y="3"/>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sp>
          <p:nvSpPr>
            <p:cNvPr id="10262" name="Freeform 246"/>
            <p:cNvSpPr>
              <a:spLocks/>
            </p:cNvSpPr>
            <p:nvPr/>
          </p:nvSpPr>
          <p:spPr bwMode="auto">
            <a:xfrm>
              <a:off x="7467600" y="2219325"/>
              <a:ext cx="96838" cy="258763"/>
            </a:xfrm>
            <a:custGeom>
              <a:avLst/>
              <a:gdLst>
                <a:gd name="T0" fmla="*/ 0 w 35"/>
                <a:gd name="T1" fmla="*/ 2147483647 h 93"/>
                <a:gd name="T2" fmla="*/ 2147483647 w 35"/>
                <a:gd name="T3" fmla="*/ 2147483647 h 93"/>
                <a:gd name="T4" fmla="*/ 2147483647 w 35"/>
                <a:gd name="T5" fmla="*/ 2147483647 h 93"/>
                <a:gd name="T6" fmla="*/ 2147483647 w 35"/>
                <a:gd name="T7" fmla="*/ 0 h 93"/>
                <a:gd name="T8" fmla="*/ 0 w 35"/>
                <a:gd name="T9" fmla="*/ 2147483647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93">
                  <a:moveTo>
                    <a:pt x="0" y="3"/>
                  </a:moveTo>
                  <a:cubicBezTo>
                    <a:pt x="4" y="93"/>
                    <a:pt x="4" y="93"/>
                    <a:pt x="4" y="93"/>
                  </a:cubicBezTo>
                  <a:cubicBezTo>
                    <a:pt x="18" y="90"/>
                    <a:pt x="22" y="89"/>
                    <a:pt x="35" y="84"/>
                  </a:cubicBezTo>
                  <a:cubicBezTo>
                    <a:pt x="10" y="0"/>
                    <a:pt x="10" y="0"/>
                    <a:pt x="10" y="0"/>
                  </a:cubicBezTo>
                  <a:cubicBezTo>
                    <a:pt x="3" y="3"/>
                    <a:pt x="7"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sp>
          <p:nvSpPr>
            <p:cNvPr id="10263" name="Freeform 247"/>
            <p:cNvSpPr>
              <a:spLocks/>
            </p:cNvSpPr>
            <p:nvPr/>
          </p:nvSpPr>
          <p:spPr bwMode="auto">
            <a:xfrm>
              <a:off x="7681913" y="1158875"/>
              <a:ext cx="206375" cy="184150"/>
            </a:xfrm>
            <a:custGeom>
              <a:avLst/>
              <a:gdLst>
                <a:gd name="T0" fmla="*/ 2147483647 w 74"/>
                <a:gd name="T1" fmla="*/ 2147483647 h 66"/>
                <a:gd name="T2" fmla="*/ 2147483647 w 74"/>
                <a:gd name="T3" fmla="*/ 2147483647 h 66"/>
                <a:gd name="T4" fmla="*/ 2147483647 w 74"/>
                <a:gd name="T5" fmla="*/ 0 h 66"/>
                <a:gd name="T6" fmla="*/ 0 w 74"/>
                <a:gd name="T7" fmla="*/ 2147483647 h 66"/>
                <a:gd name="T8" fmla="*/ 2147483647 w 74"/>
                <a:gd name="T9" fmla="*/ 2147483647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66">
                  <a:moveTo>
                    <a:pt x="6" y="66"/>
                  </a:moveTo>
                  <a:cubicBezTo>
                    <a:pt x="74" y="13"/>
                    <a:pt x="74" y="13"/>
                    <a:pt x="74" y="13"/>
                  </a:cubicBezTo>
                  <a:cubicBezTo>
                    <a:pt x="70" y="8"/>
                    <a:pt x="69" y="6"/>
                    <a:pt x="65" y="0"/>
                  </a:cubicBezTo>
                  <a:cubicBezTo>
                    <a:pt x="0" y="61"/>
                    <a:pt x="0" y="61"/>
                    <a:pt x="0" y="61"/>
                  </a:cubicBezTo>
                  <a:cubicBezTo>
                    <a:pt x="3" y="64"/>
                    <a:pt x="3" y="63"/>
                    <a:pt x="6"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sp>
          <p:nvSpPr>
            <p:cNvPr id="10264" name="Freeform 248"/>
            <p:cNvSpPr>
              <a:spLocks/>
            </p:cNvSpPr>
            <p:nvPr/>
          </p:nvSpPr>
          <p:spPr bwMode="auto">
            <a:xfrm>
              <a:off x="7712075" y="1209675"/>
              <a:ext cx="212725" cy="163513"/>
            </a:xfrm>
            <a:custGeom>
              <a:avLst/>
              <a:gdLst>
                <a:gd name="T0" fmla="*/ 2147483647 w 76"/>
                <a:gd name="T1" fmla="*/ 2147483647 h 59"/>
                <a:gd name="T2" fmla="*/ 2147483647 w 76"/>
                <a:gd name="T3" fmla="*/ 2147483647 h 59"/>
                <a:gd name="T4" fmla="*/ 2147483647 w 76"/>
                <a:gd name="T5" fmla="*/ 0 h 59"/>
                <a:gd name="T6" fmla="*/ 0 w 76"/>
                <a:gd name="T7" fmla="*/ 2147483647 h 59"/>
                <a:gd name="T8" fmla="*/ 2147483647 w 76"/>
                <a:gd name="T9" fmla="*/ 2147483647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59">
                  <a:moveTo>
                    <a:pt x="3" y="59"/>
                  </a:moveTo>
                  <a:cubicBezTo>
                    <a:pt x="76" y="10"/>
                    <a:pt x="76" y="10"/>
                    <a:pt x="76" y="10"/>
                  </a:cubicBezTo>
                  <a:cubicBezTo>
                    <a:pt x="72" y="5"/>
                    <a:pt x="72" y="6"/>
                    <a:pt x="68" y="0"/>
                  </a:cubicBezTo>
                  <a:cubicBezTo>
                    <a:pt x="0" y="55"/>
                    <a:pt x="0" y="55"/>
                    <a:pt x="0" y="55"/>
                  </a:cubicBezTo>
                  <a:cubicBezTo>
                    <a:pt x="3" y="58"/>
                    <a:pt x="1" y="56"/>
                    <a:pt x="3"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sp>
          <p:nvSpPr>
            <p:cNvPr id="10265" name="Freeform 249"/>
            <p:cNvSpPr>
              <a:spLocks/>
            </p:cNvSpPr>
            <p:nvPr/>
          </p:nvSpPr>
          <p:spPr bwMode="auto">
            <a:xfrm>
              <a:off x="7645400" y="1095375"/>
              <a:ext cx="193675" cy="214313"/>
            </a:xfrm>
            <a:custGeom>
              <a:avLst/>
              <a:gdLst>
                <a:gd name="T0" fmla="*/ 2147483647 w 69"/>
                <a:gd name="T1" fmla="*/ 2147483647 h 77"/>
                <a:gd name="T2" fmla="*/ 2147483647 w 69"/>
                <a:gd name="T3" fmla="*/ 2147483647 h 77"/>
                <a:gd name="T4" fmla="*/ 2147483647 w 69"/>
                <a:gd name="T5" fmla="*/ 0 h 77"/>
                <a:gd name="T6" fmla="*/ 0 w 69"/>
                <a:gd name="T7" fmla="*/ 2147483647 h 77"/>
                <a:gd name="T8" fmla="*/ 2147483647 w 69"/>
                <a:gd name="T9" fmla="*/ 2147483647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77">
                  <a:moveTo>
                    <a:pt x="7" y="77"/>
                  </a:moveTo>
                  <a:cubicBezTo>
                    <a:pt x="69" y="16"/>
                    <a:pt x="69" y="16"/>
                    <a:pt x="69" y="16"/>
                  </a:cubicBezTo>
                  <a:cubicBezTo>
                    <a:pt x="61" y="7"/>
                    <a:pt x="61" y="7"/>
                    <a:pt x="52" y="0"/>
                  </a:cubicBezTo>
                  <a:cubicBezTo>
                    <a:pt x="0" y="70"/>
                    <a:pt x="0" y="70"/>
                    <a:pt x="0" y="70"/>
                  </a:cubicBezTo>
                  <a:cubicBezTo>
                    <a:pt x="5" y="75"/>
                    <a:pt x="2" y="72"/>
                    <a:pt x="7"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sp>
          <p:nvSpPr>
            <p:cNvPr id="10266" name="Freeform 250"/>
            <p:cNvSpPr>
              <a:spLocks/>
            </p:cNvSpPr>
            <p:nvPr/>
          </p:nvSpPr>
          <p:spPr bwMode="auto">
            <a:xfrm>
              <a:off x="7600950" y="1036638"/>
              <a:ext cx="169863" cy="239713"/>
            </a:xfrm>
            <a:custGeom>
              <a:avLst/>
              <a:gdLst>
                <a:gd name="T0" fmla="*/ 2147483647 w 61"/>
                <a:gd name="T1" fmla="*/ 2147483647 h 86"/>
                <a:gd name="T2" fmla="*/ 2147483647 w 61"/>
                <a:gd name="T3" fmla="*/ 2147483647 h 86"/>
                <a:gd name="T4" fmla="*/ 2147483647 w 61"/>
                <a:gd name="T5" fmla="*/ 0 h 86"/>
                <a:gd name="T6" fmla="*/ 0 w 61"/>
                <a:gd name="T7" fmla="*/ 2147483647 h 86"/>
                <a:gd name="T8" fmla="*/ 2147483647 w 61"/>
                <a:gd name="T9" fmla="*/ 2147483647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86">
                  <a:moveTo>
                    <a:pt x="10" y="86"/>
                  </a:moveTo>
                  <a:cubicBezTo>
                    <a:pt x="61" y="14"/>
                    <a:pt x="61" y="14"/>
                    <a:pt x="61" y="14"/>
                  </a:cubicBezTo>
                  <a:cubicBezTo>
                    <a:pt x="53" y="8"/>
                    <a:pt x="48" y="5"/>
                    <a:pt x="40" y="0"/>
                  </a:cubicBezTo>
                  <a:cubicBezTo>
                    <a:pt x="0" y="78"/>
                    <a:pt x="0" y="78"/>
                    <a:pt x="0" y="78"/>
                  </a:cubicBezTo>
                  <a:cubicBezTo>
                    <a:pt x="5" y="82"/>
                    <a:pt x="5" y="82"/>
                    <a:pt x="1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sp>
          <p:nvSpPr>
            <p:cNvPr id="10267" name="Freeform 251"/>
            <p:cNvSpPr>
              <a:spLocks/>
            </p:cNvSpPr>
            <p:nvPr/>
          </p:nvSpPr>
          <p:spPr bwMode="auto">
            <a:xfrm>
              <a:off x="7559675" y="982663"/>
              <a:ext cx="133350" cy="260350"/>
            </a:xfrm>
            <a:custGeom>
              <a:avLst/>
              <a:gdLst>
                <a:gd name="T0" fmla="*/ 2147483647 w 48"/>
                <a:gd name="T1" fmla="*/ 2147483647 h 93"/>
                <a:gd name="T2" fmla="*/ 2147483647 w 48"/>
                <a:gd name="T3" fmla="*/ 2147483647 h 93"/>
                <a:gd name="T4" fmla="*/ 2147483647 w 48"/>
                <a:gd name="T5" fmla="*/ 0 h 93"/>
                <a:gd name="T6" fmla="*/ 0 w 48"/>
                <a:gd name="T7" fmla="*/ 2147483647 h 93"/>
                <a:gd name="T8" fmla="*/ 2147483647 w 48"/>
                <a:gd name="T9" fmla="*/ 2147483647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93">
                  <a:moveTo>
                    <a:pt x="9" y="93"/>
                  </a:moveTo>
                  <a:cubicBezTo>
                    <a:pt x="48" y="14"/>
                    <a:pt x="48" y="14"/>
                    <a:pt x="48" y="14"/>
                  </a:cubicBezTo>
                  <a:cubicBezTo>
                    <a:pt x="37" y="7"/>
                    <a:pt x="33" y="6"/>
                    <a:pt x="20" y="0"/>
                  </a:cubicBezTo>
                  <a:cubicBezTo>
                    <a:pt x="0" y="87"/>
                    <a:pt x="0" y="87"/>
                    <a:pt x="0" y="87"/>
                  </a:cubicBezTo>
                  <a:cubicBezTo>
                    <a:pt x="6" y="90"/>
                    <a:pt x="3" y="89"/>
                    <a:pt x="9"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sp>
          <p:nvSpPr>
            <p:cNvPr id="10268" name="Freeform 252"/>
            <p:cNvSpPr>
              <a:spLocks/>
            </p:cNvSpPr>
            <p:nvPr/>
          </p:nvSpPr>
          <p:spPr bwMode="auto">
            <a:xfrm>
              <a:off x="6437313" y="868362"/>
              <a:ext cx="1158875" cy="1644650"/>
            </a:xfrm>
            <a:custGeom>
              <a:avLst/>
              <a:gdLst>
                <a:gd name="T0" fmla="*/ 2147483647 w 415"/>
                <a:gd name="T1" fmla="*/ 2147483647 h 589"/>
                <a:gd name="T2" fmla="*/ 2147483647 w 415"/>
                <a:gd name="T3" fmla="*/ 2147483647 h 589"/>
                <a:gd name="T4" fmla="*/ 2147483647 w 415"/>
                <a:gd name="T5" fmla="*/ 2147483647 h 589"/>
                <a:gd name="T6" fmla="*/ 2147483647 w 415"/>
                <a:gd name="T7" fmla="*/ 2147483647 h 589"/>
                <a:gd name="T8" fmla="*/ 2147483647 w 415"/>
                <a:gd name="T9" fmla="*/ 2147483647 h 589"/>
                <a:gd name="T10" fmla="*/ 2147483647 w 415"/>
                <a:gd name="T11" fmla="*/ 2147483647 h 589"/>
                <a:gd name="T12" fmla="*/ 2147483647 w 415"/>
                <a:gd name="T13" fmla="*/ 2147483647 h 589"/>
                <a:gd name="T14" fmla="*/ 2147483647 w 415"/>
                <a:gd name="T15" fmla="*/ 2147483647 h 589"/>
                <a:gd name="T16" fmla="*/ 2147483647 w 415"/>
                <a:gd name="T17" fmla="*/ 2147483647 h 589"/>
                <a:gd name="T18" fmla="*/ 2147483647 w 415"/>
                <a:gd name="T19" fmla="*/ 2147483647 h 589"/>
                <a:gd name="T20" fmla="*/ 2147483647 w 415"/>
                <a:gd name="T21" fmla="*/ 2147483647 h 589"/>
                <a:gd name="T22" fmla="*/ 2147483647 w 415"/>
                <a:gd name="T23" fmla="*/ 2147483647 h 589"/>
                <a:gd name="T24" fmla="*/ 2147483647 w 415"/>
                <a:gd name="T25" fmla="*/ 2147483647 h 589"/>
                <a:gd name="T26" fmla="*/ 2147483647 w 415"/>
                <a:gd name="T27" fmla="*/ 2147483647 h 589"/>
                <a:gd name="T28" fmla="*/ 2147483647 w 415"/>
                <a:gd name="T29" fmla="*/ 2147483647 h 5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5" h="589">
                  <a:moveTo>
                    <a:pt x="14" y="274"/>
                  </a:moveTo>
                  <a:cubicBezTo>
                    <a:pt x="14" y="274"/>
                    <a:pt x="14" y="274"/>
                    <a:pt x="14" y="274"/>
                  </a:cubicBezTo>
                  <a:cubicBezTo>
                    <a:pt x="14" y="274"/>
                    <a:pt x="14" y="274"/>
                    <a:pt x="14" y="274"/>
                  </a:cubicBezTo>
                  <a:cubicBezTo>
                    <a:pt x="14" y="274"/>
                    <a:pt x="14" y="274"/>
                    <a:pt x="14" y="274"/>
                  </a:cubicBezTo>
                  <a:cubicBezTo>
                    <a:pt x="14" y="274"/>
                    <a:pt x="14" y="274"/>
                    <a:pt x="14" y="274"/>
                  </a:cubicBezTo>
                  <a:cubicBezTo>
                    <a:pt x="0" y="432"/>
                    <a:pt x="116" y="571"/>
                    <a:pt x="274" y="586"/>
                  </a:cubicBezTo>
                  <a:cubicBezTo>
                    <a:pt x="306" y="589"/>
                    <a:pt x="337" y="586"/>
                    <a:pt x="366" y="579"/>
                  </a:cubicBezTo>
                  <a:cubicBezTo>
                    <a:pt x="362" y="490"/>
                    <a:pt x="362" y="490"/>
                    <a:pt x="362" y="490"/>
                  </a:cubicBezTo>
                  <a:cubicBezTo>
                    <a:pt x="337" y="498"/>
                    <a:pt x="311" y="502"/>
                    <a:pt x="282" y="499"/>
                  </a:cubicBezTo>
                  <a:cubicBezTo>
                    <a:pt x="172" y="489"/>
                    <a:pt x="91" y="392"/>
                    <a:pt x="101" y="282"/>
                  </a:cubicBezTo>
                  <a:cubicBezTo>
                    <a:pt x="111" y="173"/>
                    <a:pt x="208" y="91"/>
                    <a:pt x="318" y="101"/>
                  </a:cubicBezTo>
                  <a:cubicBezTo>
                    <a:pt x="346" y="104"/>
                    <a:pt x="372" y="112"/>
                    <a:pt x="395" y="125"/>
                  </a:cubicBezTo>
                  <a:cubicBezTo>
                    <a:pt x="415" y="38"/>
                    <a:pt x="415" y="38"/>
                    <a:pt x="415" y="38"/>
                  </a:cubicBezTo>
                  <a:cubicBezTo>
                    <a:pt x="388" y="25"/>
                    <a:pt x="358" y="18"/>
                    <a:pt x="326" y="15"/>
                  </a:cubicBezTo>
                  <a:cubicBezTo>
                    <a:pt x="169" y="0"/>
                    <a:pt x="29" y="116"/>
                    <a:pt x="14" y="2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endParaRPr>
            </a:p>
          </p:txBody>
        </p:sp>
      </p:grpSp>
      <p:sp>
        <p:nvSpPr>
          <p:cNvPr id="52" name="TextBox 682"/>
          <p:cNvSpPr txBox="1"/>
          <p:nvPr/>
        </p:nvSpPr>
        <p:spPr>
          <a:xfrm>
            <a:off x="2715067" y="2490790"/>
            <a:ext cx="923805" cy="522287"/>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defRPr/>
            </a:pPr>
            <a:r>
              <a:rPr lang="en-US" altLang="zh-CN" sz="2800" dirty="0">
                <a:solidFill>
                  <a:schemeClr val="tx1">
                    <a:lumMod val="85000"/>
                    <a:lumOff val="15000"/>
                  </a:schemeClr>
                </a:solidFill>
                <a:latin typeface="+mn-ea"/>
                <a:ea typeface="+mn-ea"/>
                <a:cs typeface="+mn-ea"/>
              </a:rPr>
              <a:t>36%</a:t>
            </a:r>
            <a:endParaRPr lang="zh-CN" altLang="en-US" sz="2800" dirty="0">
              <a:solidFill>
                <a:schemeClr val="tx1">
                  <a:lumMod val="85000"/>
                  <a:lumOff val="15000"/>
                </a:schemeClr>
              </a:solidFill>
              <a:latin typeface="+mn-ea"/>
              <a:ea typeface="+mn-ea"/>
              <a:cs typeface="+mn-ea"/>
            </a:endParaRPr>
          </a:p>
        </p:txBody>
      </p:sp>
      <p:sp>
        <p:nvSpPr>
          <p:cNvPr id="53" name="TextBox 682"/>
          <p:cNvSpPr txBox="1"/>
          <p:nvPr/>
        </p:nvSpPr>
        <p:spPr>
          <a:xfrm>
            <a:off x="4718230" y="2428877"/>
            <a:ext cx="922218" cy="52387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defRPr/>
            </a:pPr>
            <a:r>
              <a:rPr lang="en-US" altLang="zh-CN" sz="2800" dirty="0">
                <a:solidFill>
                  <a:schemeClr val="tx1">
                    <a:lumMod val="85000"/>
                    <a:lumOff val="15000"/>
                  </a:schemeClr>
                </a:solidFill>
                <a:latin typeface="+mn-ea"/>
                <a:ea typeface="+mn-ea"/>
                <a:cs typeface="+mn-ea"/>
              </a:rPr>
              <a:t>48%</a:t>
            </a:r>
            <a:endParaRPr lang="zh-CN" altLang="en-US" sz="2800" dirty="0">
              <a:solidFill>
                <a:schemeClr val="tx1">
                  <a:lumMod val="85000"/>
                  <a:lumOff val="15000"/>
                </a:schemeClr>
              </a:solidFill>
              <a:latin typeface="+mn-ea"/>
              <a:ea typeface="+mn-ea"/>
              <a:cs typeface="+mn-ea"/>
            </a:endParaRPr>
          </a:p>
        </p:txBody>
      </p:sp>
      <p:sp>
        <p:nvSpPr>
          <p:cNvPr id="54" name="TextBox 682"/>
          <p:cNvSpPr txBox="1"/>
          <p:nvPr/>
        </p:nvSpPr>
        <p:spPr>
          <a:xfrm>
            <a:off x="6791236" y="2384425"/>
            <a:ext cx="923805" cy="522288"/>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defRPr/>
            </a:pPr>
            <a:r>
              <a:rPr lang="en-US" altLang="zh-CN" sz="2800" dirty="0">
                <a:solidFill>
                  <a:schemeClr val="tx1">
                    <a:lumMod val="85000"/>
                    <a:lumOff val="15000"/>
                  </a:schemeClr>
                </a:solidFill>
                <a:latin typeface="+mn-ea"/>
                <a:ea typeface="+mn-ea"/>
                <a:cs typeface="+mn-ea"/>
              </a:rPr>
              <a:t>52%</a:t>
            </a:r>
            <a:endParaRPr lang="zh-CN" altLang="en-US" sz="2800" dirty="0">
              <a:solidFill>
                <a:schemeClr val="tx1">
                  <a:lumMod val="85000"/>
                  <a:lumOff val="15000"/>
                </a:schemeClr>
              </a:solidFill>
              <a:latin typeface="+mn-ea"/>
              <a:ea typeface="+mn-ea"/>
              <a:cs typeface="+mn-ea"/>
            </a:endParaRPr>
          </a:p>
        </p:txBody>
      </p:sp>
      <p:sp>
        <p:nvSpPr>
          <p:cNvPr id="55" name="TextBox 682"/>
          <p:cNvSpPr txBox="1"/>
          <p:nvPr/>
        </p:nvSpPr>
        <p:spPr>
          <a:xfrm>
            <a:off x="8915035" y="2438402"/>
            <a:ext cx="923805" cy="52387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defRPr/>
            </a:pPr>
            <a:r>
              <a:rPr lang="en-US" altLang="zh-CN" sz="2800" dirty="0">
                <a:solidFill>
                  <a:schemeClr val="tx1">
                    <a:lumMod val="85000"/>
                    <a:lumOff val="15000"/>
                  </a:schemeClr>
                </a:solidFill>
                <a:latin typeface="+mn-ea"/>
                <a:ea typeface="+mn-ea"/>
                <a:cs typeface="+mn-ea"/>
              </a:rPr>
              <a:t>63%</a:t>
            </a:r>
            <a:endParaRPr lang="zh-CN" altLang="en-US" sz="2800" dirty="0">
              <a:solidFill>
                <a:schemeClr val="tx1">
                  <a:lumMod val="85000"/>
                  <a:lumOff val="15000"/>
                </a:schemeClr>
              </a:solidFill>
              <a:latin typeface="+mn-ea"/>
              <a:ea typeface="+mn-ea"/>
              <a:cs typeface="+mn-ea"/>
            </a:endParaRPr>
          </a:p>
        </p:txBody>
      </p:sp>
      <p:sp>
        <p:nvSpPr>
          <p:cNvPr id="56" name="矩形 1"/>
          <p:cNvSpPr>
            <a:spLocks noChangeArrowheads="1"/>
          </p:cNvSpPr>
          <p:nvPr/>
        </p:nvSpPr>
        <p:spPr bwMode="auto">
          <a:xfrm>
            <a:off x="1649994" y="4625976"/>
            <a:ext cx="9247571"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200" kern="3000" spc="31" dirty="0">
                <a:solidFill>
                  <a:schemeClr val="tx1">
                    <a:lumMod val="50000"/>
                    <a:lumOff val="50000"/>
                  </a:schemeClr>
                </a:solidFill>
                <a:latin typeface="+mj-ea"/>
                <a:ea typeface="+mj-ea"/>
              </a:rPr>
              <a:t>文字内容需概括精炼，建议与标题相关并符合整体语言风格，语言描述尽量简洁生动。单击此处添加文本内容，语言描述尽量简洁生动。文字内容需概括精炼，建议与标题相关并符合整体语言风格，语言描述尽量简洁生动。单击此处添加文本内容，语言描述尽量简洁生动。</a:t>
            </a:r>
            <a:endParaRPr lang="en-US" altLang="zh-CN" sz="1200" kern="3000" spc="31" dirty="0">
              <a:solidFill>
                <a:schemeClr val="tx1">
                  <a:lumMod val="50000"/>
                  <a:lumOff val="50000"/>
                </a:schemeClr>
              </a:solidFill>
              <a:latin typeface="+mj-ea"/>
              <a:ea typeface="+mj-ea"/>
            </a:endParaRPr>
          </a:p>
          <a:p>
            <a:pPr>
              <a:lnSpc>
                <a:spcPct val="130000"/>
              </a:lnSpc>
            </a:pPr>
            <a:r>
              <a:rPr lang="zh-CN" altLang="en-US" sz="1200" kern="3000" spc="31" dirty="0">
                <a:solidFill>
                  <a:schemeClr val="tx1">
                    <a:lumMod val="50000"/>
                    <a:lumOff val="50000"/>
                  </a:schemeClr>
                </a:solidFill>
                <a:latin typeface="+mj-ea"/>
                <a:ea typeface="+mj-ea"/>
              </a:rPr>
              <a:t>文字内容需概括精炼，建议与标题相关并符合整体语言风格，语言描述尽量简洁生动。单击此处添加文本内容，语言描述尽量简洁生动。文字内容需概括精炼，建议与标题相关并符合整体语言风格，语言描述尽量简洁生动。单击此处添加文本内容，语言描述尽量简洁生动。</a:t>
            </a:r>
            <a:endParaRPr lang="en-US" altLang="zh-CN" sz="1200" kern="3000" spc="31" dirty="0">
              <a:solidFill>
                <a:schemeClr val="tx1">
                  <a:lumMod val="50000"/>
                  <a:lumOff val="50000"/>
                </a:schemeClr>
              </a:solidFill>
              <a:latin typeface="+mj-ea"/>
              <a:ea typeface="+mj-ea"/>
            </a:endParaRPr>
          </a:p>
          <a:p>
            <a:pPr>
              <a:lnSpc>
                <a:spcPct val="130000"/>
              </a:lnSpc>
            </a:pPr>
            <a:endParaRPr lang="en-US" altLang="zh-CN" sz="1200" kern="3000" spc="31" dirty="0">
              <a:solidFill>
                <a:schemeClr val="tx1">
                  <a:lumMod val="50000"/>
                  <a:lumOff val="50000"/>
                </a:schemeClr>
              </a:solidFill>
              <a:latin typeface="+mj-ea"/>
              <a:ea typeface="+mj-ea"/>
            </a:endParaRPr>
          </a:p>
          <a:p>
            <a:pPr>
              <a:lnSpc>
                <a:spcPct val="130000"/>
              </a:lnSpc>
            </a:pPr>
            <a:endParaRPr lang="en-US" altLang="zh-CN" sz="1200" kern="3000" spc="31" dirty="0">
              <a:solidFill>
                <a:schemeClr val="tx1">
                  <a:lumMod val="50000"/>
                  <a:lumOff val="50000"/>
                </a:schemeClr>
              </a:solidFill>
              <a:latin typeface="+mj-ea"/>
              <a:ea typeface="+mj-ea"/>
            </a:endParaRPr>
          </a:p>
        </p:txBody>
      </p:sp>
      <p:sp>
        <p:nvSpPr>
          <p:cNvPr id="57" name="TextBox 291"/>
          <p:cNvSpPr txBox="1"/>
          <p:nvPr/>
        </p:nvSpPr>
        <p:spPr bwMode="auto">
          <a:xfrm>
            <a:off x="2548116" y="3668713"/>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itchFamily="34" charset="-122"/>
                <a:ea typeface="微软雅黑" pitchFamily="34" charset="-122"/>
                <a:cs typeface="Arial" pitchFamily="34" charset="0"/>
              </a:defRPr>
            </a:lvl1pPr>
          </a:lstStyle>
          <a:p>
            <a:pPr eaLnBrk="1" hangingPunct="1">
              <a:defRPr/>
            </a:pPr>
            <a:r>
              <a:rPr lang="zh-CN" altLang="en-US" dirty="0">
                <a:solidFill>
                  <a:schemeClr val="accent3"/>
                </a:solidFill>
                <a:ea typeface="+mn-ea"/>
                <a:cs typeface="+mn-ea"/>
              </a:rPr>
              <a:t>添加标题</a:t>
            </a:r>
          </a:p>
        </p:txBody>
      </p:sp>
      <p:sp>
        <p:nvSpPr>
          <p:cNvPr id="58" name="TextBox 292"/>
          <p:cNvSpPr txBox="1"/>
          <p:nvPr/>
        </p:nvSpPr>
        <p:spPr bwMode="auto">
          <a:xfrm>
            <a:off x="4675883" y="3668713"/>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itchFamily="34" charset="-122"/>
                <a:ea typeface="微软雅黑" pitchFamily="34" charset="-122"/>
                <a:cs typeface="Arial" pitchFamily="34" charset="0"/>
              </a:defRPr>
            </a:lvl1pPr>
          </a:lstStyle>
          <a:p>
            <a:pPr eaLnBrk="1" hangingPunct="1">
              <a:defRPr/>
            </a:pPr>
            <a:r>
              <a:rPr lang="zh-CN" altLang="en-US" dirty="0">
                <a:solidFill>
                  <a:schemeClr val="accent2"/>
                </a:solidFill>
                <a:ea typeface="+mn-ea"/>
                <a:cs typeface="+mn-ea"/>
              </a:rPr>
              <a:t>添加标题</a:t>
            </a:r>
          </a:p>
        </p:txBody>
      </p:sp>
      <p:sp>
        <p:nvSpPr>
          <p:cNvPr id="59" name="TextBox 293"/>
          <p:cNvSpPr txBox="1"/>
          <p:nvPr/>
        </p:nvSpPr>
        <p:spPr bwMode="auto">
          <a:xfrm>
            <a:off x="6611587" y="3668713"/>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itchFamily="34" charset="-122"/>
                <a:ea typeface="微软雅黑" pitchFamily="34" charset="-122"/>
                <a:cs typeface="Arial" pitchFamily="34" charset="0"/>
              </a:defRPr>
            </a:lvl1pPr>
          </a:lstStyle>
          <a:p>
            <a:pPr eaLnBrk="1" hangingPunct="1">
              <a:defRPr/>
            </a:pPr>
            <a:r>
              <a:rPr lang="zh-CN" altLang="en-US" dirty="0">
                <a:solidFill>
                  <a:schemeClr val="accent1"/>
                </a:solidFill>
                <a:ea typeface="+mn-ea"/>
                <a:cs typeface="+mn-ea"/>
              </a:rPr>
              <a:t>添加标题</a:t>
            </a:r>
          </a:p>
        </p:txBody>
      </p:sp>
      <p:sp>
        <p:nvSpPr>
          <p:cNvPr id="60" name="TextBox 294"/>
          <p:cNvSpPr txBox="1"/>
          <p:nvPr/>
        </p:nvSpPr>
        <p:spPr bwMode="auto">
          <a:xfrm>
            <a:off x="8647291" y="3668713"/>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itchFamily="34" charset="-122"/>
                <a:ea typeface="微软雅黑" pitchFamily="34" charset="-122"/>
                <a:cs typeface="Arial" pitchFamily="34" charset="0"/>
              </a:defRPr>
            </a:lvl1pPr>
          </a:lstStyle>
          <a:p>
            <a:pPr eaLnBrk="1" hangingPunct="1">
              <a:defRPr/>
            </a:pPr>
            <a:r>
              <a:rPr lang="zh-CN" altLang="en-US" dirty="0">
                <a:solidFill>
                  <a:schemeClr val="tx2"/>
                </a:solidFill>
                <a:ea typeface="+mn-ea"/>
                <a:cs typeface="+mn-ea"/>
              </a:rPr>
              <a:t>添加标题</a:t>
            </a:r>
          </a:p>
        </p:txBody>
      </p:sp>
      <p:cxnSp>
        <p:nvCxnSpPr>
          <p:cNvPr id="61" name="直接连接符 60"/>
          <p:cNvCxnSpPr/>
          <p:nvPr/>
        </p:nvCxnSpPr>
        <p:spPr>
          <a:xfrm>
            <a:off x="1772215" y="4481513"/>
            <a:ext cx="89888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1772215" y="6127750"/>
            <a:ext cx="89888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extLst>
      <p:ext uri="{BB962C8B-B14F-4D97-AF65-F5344CB8AC3E}">
        <p14:creationId xmlns:p14="http://schemas.microsoft.com/office/powerpoint/2010/main" val="147295324"/>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Effect transition="in" filter="fade">
                                      <p:cBhvr>
                                        <p:cTn id="9" dur="1500"/>
                                        <p:tgtEl>
                                          <p:spTgt spid="3"/>
                                        </p:tgtEl>
                                      </p:cBhvr>
                                    </p:animEffect>
                                  </p:childTnLst>
                                </p:cTn>
                              </p:par>
                              <p:par>
                                <p:cTn id="10" presetID="8" presetClass="emph" presetSubtype="0" fill="hold" nodeType="withEffect">
                                  <p:stCondLst>
                                    <p:cond delay="0"/>
                                  </p:stCondLst>
                                  <p:childTnLst>
                                    <p:animRot by="21600000">
                                      <p:cBhvr>
                                        <p:cTn id="11" dur="1500" fill="hold"/>
                                        <p:tgtEl>
                                          <p:spTgt spid="3"/>
                                        </p:tgtEl>
                                        <p:attrNameLst>
                                          <p:attrName>r</p:attrName>
                                        </p:attrNameLst>
                                      </p:cBhvr>
                                    </p:animRot>
                                  </p:childTnLst>
                                </p:cTn>
                              </p:par>
                              <p:par>
                                <p:cTn id="12" presetID="53" presetClass="entr" presetSubtype="16" fill="hold" nodeType="withEffect">
                                  <p:stCondLst>
                                    <p:cond delay="50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500" fill="hold"/>
                                        <p:tgtEl>
                                          <p:spTgt spid="15"/>
                                        </p:tgtEl>
                                        <p:attrNameLst>
                                          <p:attrName>ppt_w</p:attrName>
                                        </p:attrNameLst>
                                      </p:cBhvr>
                                      <p:tavLst>
                                        <p:tav tm="0">
                                          <p:val>
                                            <p:fltVal val="0"/>
                                          </p:val>
                                        </p:tav>
                                        <p:tav tm="100000">
                                          <p:val>
                                            <p:strVal val="#ppt_w"/>
                                          </p:val>
                                        </p:tav>
                                      </p:tavLst>
                                    </p:anim>
                                    <p:anim calcmode="lin" valueType="num">
                                      <p:cBhvr>
                                        <p:cTn id="15" dur="1500" fill="hold"/>
                                        <p:tgtEl>
                                          <p:spTgt spid="15"/>
                                        </p:tgtEl>
                                        <p:attrNameLst>
                                          <p:attrName>ppt_h</p:attrName>
                                        </p:attrNameLst>
                                      </p:cBhvr>
                                      <p:tavLst>
                                        <p:tav tm="0">
                                          <p:val>
                                            <p:fltVal val="0"/>
                                          </p:val>
                                        </p:tav>
                                        <p:tav tm="100000">
                                          <p:val>
                                            <p:strVal val="#ppt_h"/>
                                          </p:val>
                                        </p:tav>
                                      </p:tavLst>
                                    </p:anim>
                                    <p:animEffect transition="in" filter="fade">
                                      <p:cBhvr>
                                        <p:cTn id="16" dur="1500"/>
                                        <p:tgtEl>
                                          <p:spTgt spid="15"/>
                                        </p:tgtEl>
                                      </p:cBhvr>
                                    </p:animEffect>
                                  </p:childTnLst>
                                </p:cTn>
                              </p:par>
                              <p:par>
                                <p:cTn id="17" presetID="8" presetClass="emph" presetSubtype="0" fill="hold" nodeType="withEffect">
                                  <p:stCondLst>
                                    <p:cond delay="500"/>
                                  </p:stCondLst>
                                  <p:childTnLst>
                                    <p:animRot by="21600000">
                                      <p:cBhvr>
                                        <p:cTn id="18" dur="1500" fill="hold"/>
                                        <p:tgtEl>
                                          <p:spTgt spid="15"/>
                                        </p:tgtEl>
                                        <p:attrNameLst>
                                          <p:attrName>r</p:attrName>
                                        </p:attrNameLst>
                                      </p:cBhvr>
                                    </p:animRot>
                                  </p:childTnLst>
                                </p:cTn>
                              </p:par>
                              <p:par>
                                <p:cTn id="19" presetID="53" presetClass="entr" presetSubtype="16" fill="hold" nodeType="withEffect">
                                  <p:stCondLst>
                                    <p:cond delay="1000"/>
                                  </p:stCondLst>
                                  <p:childTnLst>
                                    <p:set>
                                      <p:cBhvr>
                                        <p:cTn id="20" dur="1" fill="hold">
                                          <p:stCondLst>
                                            <p:cond delay="0"/>
                                          </p:stCondLst>
                                        </p:cTn>
                                        <p:tgtEl>
                                          <p:spTgt spid="28"/>
                                        </p:tgtEl>
                                        <p:attrNameLst>
                                          <p:attrName>style.visibility</p:attrName>
                                        </p:attrNameLst>
                                      </p:cBhvr>
                                      <p:to>
                                        <p:strVal val="visible"/>
                                      </p:to>
                                    </p:set>
                                    <p:anim calcmode="lin" valueType="num">
                                      <p:cBhvr>
                                        <p:cTn id="21" dur="1500" fill="hold"/>
                                        <p:tgtEl>
                                          <p:spTgt spid="28"/>
                                        </p:tgtEl>
                                        <p:attrNameLst>
                                          <p:attrName>ppt_w</p:attrName>
                                        </p:attrNameLst>
                                      </p:cBhvr>
                                      <p:tavLst>
                                        <p:tav tm="0">
                                          <p:val>
                                            <p:fltVal val="0"/>
                                          </p:val>
                                        </p:tav>
                                        <p:tav tm="100000">
                                          <p:val>
                                            <p:strVal val="#ppt_w"/>
                                          </p:val>
                                        </p:tav>
                                      </p:tavLst>
                                    </p:anim>
                                    <p:anim calcmode="lin" valueType="num">
                                      <p:cBhvr>
                                        <p:cTn id="22" dur="1500" fill="hold"/>
                                        <p:tgtEl>
                                          <p:spTgt spid="28"/>
                                        </p:tgtEl>
                                        <p:attrNameLst>
                                          <p:attrName>ppt_h</p:attrName>
                                        </p:attrNameLst>
                                      </p:cBhvr>
                                      <p:tavLst>
                                        <p:tav tm="0">
                                          <p:val>
                                            <p:fltVal val="0"/>
                                          </p:val>
                                        </p:tav>
                                        <p:tav tm="100000">
                                          <p:val>
                                            <p:strVal val="#ppt_h"/>
                                          </p:val>
                                        </p:tav>
                                      </p:tavLst>
                                    </p:anim>
                                    <p:animEffect transition="in" filter="fade">
                                      <p:cBhvr>
                                        <p:cTn id="23" dur="1500"/>
                                        <p:tgtEl>
                                          <p:spTgt spid="28"/>
                                        </p:tgtEl>
                                      </p:cBhvr>
                                    </p:animEffect>
                                  </p:childTnLst>
                                </p:cTn>
                              </p:par>
                              <p:par>
                                <p:cTn id="24" presetID="8" presetClass="emph" presetSubtype="0" fill="hold" nodeType="withEffect">
                                  <p:stCondLst>
                                    <p:cond delay="1000"/>
                                  </p:stCondLst>
                                  <p:childTnLst>
                                    <p:animRot by="21600000">
                                      <p:cBhvr>
                                        <p:cTn id="25" dur="1500" fill="hold"/>
                                        <p:tgtEl>
                                          <p:spTgt spid="28"/>
                                        </p:tgtEl>
                                        <p:attrNameLst>
                                          <p:attrName>r</p:attrName>
                                        </p:attrNameLst>
                                      </p:cBhvr>
                                    </p:animRot>
                                  </p:childTnLst>
                                </p:cTn>
                              </p:par>
                              <p:par>
                                <p:cTn id="26" presetID="53" presetClass="entr" presetSubtype="16" fill="hold" nodeType="withEffect">
                                  <p:stCondLst>
                                    <p:cond delay="1250"/>
                                  </p:stCondLst>
                                  <p:childTnLst>
                                    <p:set>
                                      <p:cBhvr>
                                        <p:cTn id="27" dur="1" fill="hold">
                                          <p:stCondLst>
                                            <p:cond delay="0"/>
                                          </p:stCondLst>
                                        </p:cTn>
                                        <p:tgtEl>
                                          <p:spTgt spid="40"/>
                                        </p:tgtEl>
                                        <p:attrNameLst>
                                          <p:attrName>style.visibility</p:attrName>
                                        </p:attrNameLst>
                                      </p:cBhvr>
                                      <p:to>
                                        <p:strVal val="visible"/>
                                      </p:to>
                                    </p:set>
                                    <p:anim calcmode="lin" valueType="num">
                                      <p:cBhvr>
                                        <p:cTn id="28" dur="1500" fill="hold"/>
                                        <p:tgtEl>
                                          <p:spTgt spid="40"/>
                                        </p:tgtEl>
                                        <p:attrNameLst>
                                          <p:attrName>ppt_w</p:attrName>
                                        </p:attrNameLst>
                                      </p:cBhvr>
                                      <p:tavLst>
                                        <p:tav tm="0">
                                          <p:val>
                                            <p:fltVal val="0"/>
                                          </p:val>
                                        </p:tav>
                                        <p:tav tm="100000">
                                          <p:val>
                                            <p:strVal val="#ppt_w"/>
                                          </p:val>
                                        </p:tav>
                                      </p:tavLst>
                                    </p:anim>
                                    <p:anim calcmode="lin" valueType="num">
                                      <p:cBhvr>
                                        <p:cTn id="29" dur="1500" fill="hold"/>
                                        <p:tgtEl>
                                          <p:spTgt spid="40"/>
                                        </p:tgtEl>
                                        <p:attrNameLst>
                                          <p:attrName>ppt_h</p:attrName>
                                        </p:attrNameLst>
                                      </p:cBhvr>
                                      <p:tavLst>
                                        <p:tav tm="0">
                                          <p:val>
                                            <p:fltVal val="0"/>
                                          </p:val>
                                        </p:tav>
                                        <p:tav tm="100000">
                                          <p:val>
                                            <p:strVal val="#ppt_h"/>
                                          </p:val>
                                        </p:tav>
                                      </p:tavLst>
                                    </p:anim>
                                    <p:animEffect transition="in" filter="fade">
                                      <p:cBhvr>
                                        <p:cTn id="30" dur="1500"/>
                                        <p:tgtEl>
                                          <p:spTgt spid="40"/>
                                        </p:tgtEl>
                                      </p:cBhvr>
                                    </p:animEffect>
                                  </p:childTnLst>
                                </p:cTn>
                              </p:par>
                              <p:par>
                                <p:cTn id="31" presetID="8" presetClass="emph" presetSubtype="0" fill="hold" nodeType="withEffect">
                                  <p:stCondLst>
                                    <p:cond delay="1250"/>
                                  </p:stCondLst>
                                  <p:childTnLst>
                                    <p:animRot by="21600000">
                                      <p:cBhvr>
                                        <p:cTn id="32" dur="1500" fill="hold"/>
                                        <p:tgtEl>
                                          <p:spTgt spid="40"/>
                                        </p:tgtEl>
                                        <p:attrNameLst>
                                          <p:attrName>r</p:attrName>
                                        </p:attrNameLst>
                                      </p:cBhvr>
                                    </p:animRot>
                                  </p:childTnLst>
                                </p:cTn>
                              </p:par>
                            </p:childTnLst>
                          </p:cTn>
                        </p:par>
                        <p:par>
                          <p:cTn id="33" fill="hold" nodeType="afterGroup">
                            <p:stCondLst>
                              <p:cond delay="2750"/>
                            </p:stCondLst>
                            <p:childTnLst>
                              <p:par>
                                <p:cTn id="34" presetID="23" presetClass="entr" presetSubtype="16"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p:cTn id="36" dur="500" fill="hold"/>
                                        <p:tgtEl>
                                          <p:spTgt spid="52"/>
                                        </p:tgtEl>
                                        <p:attrNameLst>
                                          <p:attrName>ppt_w</p:attrName>
                                        </p:attrNameLst>
                                      </p:cBhvr>
                                      <p:tavLst>
                                        <p:tav tm="0">
                                          <p:val>
                                            <p:fltVal val="0"/>
                                          </p:val>
                                        </p:tav>
                                        <p:tav tm="100000">
                                          <p:val>
                                            <p:strVal val="#ppt_w"/>
                                          </p:val>
                                        </p:tav>
                                      </p:tavLst>
                                    </p:anim>
                                    <p:anim calcmode="lin" valueType="num">
                                      <p:cBhvr>
                                        <p:cTn id="37" dur="500" fill="hold"/>
                                        <p:tgtEl>
                                          <p:spTgt spid="52"/>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p:cTn id="40" dur="500" fill="hold"/>
                                        <p:tgtEl>
                                          <p:spTgt spid="53"/>
                                        </p:tgtEl>
                                        <p:attrNameLst>
                                          <p:attrName>ppt_w</p:attrName>
                                        </p:attrNameLst>
                                      </p:cBhvr>
                                      <p:tavLst>
                                        <p:tav tm="0">
                                          <p:val>
                                            <p:fltVal val="0"/>
                                          </p:val>
                                        </p:tav>
                                        <p:tav tm="100000">
                                          <p:val>
                                            <p:strVal val="#ppt_w"/>
                                          </p:val>
                                        </p:tav>
                                      </p:tavLst>
                                    </p:anim>
                                    <p:anim calcmode="lin" valueType="num">
                                      <p:cBhvr>
                                        <p:cTn id="41" dur="500" fill="hold"/>
                                        <p:tgtEl>
                                          <p:spTgt spid="53"/>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p:cTn id="44" dur="500" fill="hold"/>
                                        <p:tgtEl>
                                          <p:spTgt spid="54"/>
                                        </p:tgtEl>
                                        <p:attrNameLst>
                                          <p:attrName>ppt_w</p:attrName>
                                        </p:attrNameLst>
                                      </p:cBhvr>
                                      <p:tavLst>
                                        <p:tav tm="0">
                                          <p:val>
                                            <p:fltVal val="0"/>
                                          </p:val>
                                        </p:tav>
                                        <p:tav tm="100000">
                                          <p:val>
                                            <p:strVal val="#ppt_w"/>
                                          </p:val>
                                        </p:tav>
                                      </p:tavLst>
                                    </p:anim>
                                    <p:anim calcmode="lin" valueType="num">
                                      <p:cBhvr>
                                        <p:cTn id="45" dur="500" fill="hold"/>
                                        <p:tgtEl>
                                          <p:spTgt spid="54"/>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p:cTn id="48" dur="500" fill="hold"/>
                                        <p:tgtEl>
                                          <p:spTgt spid="55"/>
                                        </p:tgtEl>
                                        <p:attrNameLst>
                                          <p:attrName>ppt_w</p:attrName>
                                        </p:attrNameLst>
                                      </p:cBhvr>
                                      <p:tavLst>
                                        <p:tav tm="0">
                                          <p:val>
                                            <p:fltVal val="0"/>
                                          </p:val>
                                        </p:tav>
                                        <p:tav tm="100000">
                                          <p:val>
                                            <p:strVal val="#ppt_w"/>
                                          </p:val>
                                        </p:tav>
                                      </p:tavLst>
                                    </p:anim>
                                    <p:anim calcmode="lin" valueType="num">
                                      <p:cBhvr>
                                        <p:cTn id="49" dur="500" fill="hold"/>
                                        <p:tgtEl>
                                          <p:spTgt spid="55"/>
                                        </p:tgtEl>
                                        <p:attrNameLst>
                                          <p:attrName>ppt_h</p:attrName>
                                        </p:attrNameLst>
                                      </p:cBhvr>
                                      <p:tavLst>
                                        <p:tav tm="0">
                                          <p:val>
                                            <p:fltVal val="0"/>
                                          </p:val>
                                        </p:tav>
                                        <p:tav tm="100000">
                                          <p:val>
                                            <p:strVal val="#ppt_h"/>
                                          </p:val>
                                        </p:tav>
                                      </p:tavLst>
                                    </p:anim>
                                  </p:childTnLst>
                                </p:cTn>
                              </p:par>
                            </p:childTnLst>
                          </p:cTn>
                        </p:par>
                        <p:par>
                          <p:cTn id="50" fill="hold" nodeType="afterGroup">
                            <p:stCondLst>
                              <p:cond delay="3250"/>
                            </p:stCondLst>
                            <p:childTnLst>
                              <p:par>
                                <p:cTn id="51" presetID="45" presetClass="entr" presetSubtype="0" fill="hold" grpId="0" nodeType="afterEffect">
                                  <p:stCondLst>
                                    <p:cond delay="0"/>
                                  </p:stCondLst>
                                  <p:iterate type="lt">
                                    <p:tmPct val="10000"/>
                                  </p:iterate>
                                  <p:childTnLst>
                                    <p:set>
                                      <p:cBhvr>
                                        <p:cTn id="52" dur="1" fill="hold">
                                          <p:stCondLst>
                                            <p:cond delay="0"/>
                                          </p:stCondLst>
                                        </p:cTn>
                                        <p:tgtEl>
                                          <p:spTgt spid="57"/>
                                        </p:tgtEl>
                                        <p:attrNameLst>
                                          <p:attrName>style.visibility</p:attrName>
                                        </p:attrNameLst>
                                      </p:cBhvr>
                                      <p:to>
                                        <p:strVal val="visible"/>
                                      </p:to>
                                    </p:set>
                                    <p:animEffect transition="in" filter="fade">
                                      <p:cBhvr>
                                        <p:cTn id="53" dur="1000"/>
                                        <p:tgtEl>
                                          <p:spTgt spid="57"/>
                                        </p:tgtEl>
                                      </p:cBhvr>
                                    </p:animEffect>
                                    <p:anim calcmode="lin" valueType="num">
                                      <p:cBhvr>
                                        <p:cTn id="54" dur="1000" fill="hold"/>
                                        <p:tgtEl>
                                          <p:spTgt spid="57"/>
                                        </p:tgtEl>
                                        <p:attrNameLst>
                                          <p:attrName>ppt_w</p:attrName>
                                        </p:attrNameLst>
                                      </p:cBhvr>
                                      <p:tavLst>
                                        <p:tav tm="0" fmla="#ppt_w*sin(2.5*pi*$)">
                                          <p:val>
                                            <p:fltVal val="0"/>
                                          </p:val>
                                        </p:tav>
                                        <p:tav tm="100000">
                                          <p:val>
                                            <p:fltVal val="1"/>
                                          </p:val>
                                        </p:tav>
                                      </p:tavLst>
                                    </p:anim>
                                    <p:anim calcmode="lin" valueType="num">
                                      <p:cBhvr>
                                        <p:cTn id="55" dur="1000" fill="hold"/>
                                        <p:tgtEl>
                                          <p:spTgt spid="5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iterate type="lt">
                                    <p:tmPct val="10000"/>
                                  </p:iterate>
                                  <p:childTnLst>
                                    <p:set>
                                      <p:cBhvr>
                                        <p:cTn id="57" dur="1" fill="hold">
                                          <p:stCondLst>
                                            <p:cond delay="0"/>
                                          </p:stCondLst>
                                        </p:cTn>
                                        <p:tgtEl>
                                          <p:spTgt spid="58"/>
                                        </p:tgtEl>
                                        <p:attrNameLst>
                                          <p:attrName>style.visibility</p:attrName>
                                        </p:attrNameLst>
                                      </p:cBhvr>
                                      <p:to>
                                        <p:strVal val="visible"/>
                                      </p:to>
                                    </p:set>
                                    <p:animEffect transition="in" filter="fade">
                                      <p:cBhvr>
                                        <p:cTn id="58" dur="1000"/>
                                        <p:tgtEl>
                                          <p:spTgt spid="58"/>
                                        </p:tgtEl>
                                      </p:cBhvr>
                                    </p:animEffect>
                                    <p:anim calcmode="lin" valueType="num">
                                      <p:cBhvr>
                                        <p:cTn id="59" dur="1000" fill="hold"/>
                                        <p:tgtEl>
                                          <p:spTgt spid="58"/>
                                        </p:tgtEl>
                                        <p:attrNameLst>
                                          <p:attrName>ppt_w</p:attrName>
                                        </p:attrNameLst>
                                      </p:cBhvr>
                                      <p:tavLst>
                                        <p:tav tm="0" fmla="#ppt_w*sin(2.5*pi*$)">
                                          <p:val>
                                            <p:fltVal val="0"/>
                                          </p:val>
                                        </p:tav>
                                        <p:tav tm="100000">
                                          <p:val>
                                            <p:fltVal val="1"/>
                                          </p:val>
                                        </p:tav>
                                      </p:tavLst>
                                    </p:anim>
                                    <p:anim calcmode="lin" valueType="num">
                                      <p:cBhvr>
                                        <p:cTn id="60" dur="1000" fill="hold"/>
                                        <p:tgtEl>
                                          <p:spTgt spid="58"/>
                                        </p:tgtEl>
                                        <p:attrNameLst>
                                          <p:attrName>ppt_h</p:attrName>
                                        </p:attrNameLst>
                                      </p:cBhvr>
                                      <p:tavLst>
                                        <p:tav tm="0">
                                          <p:val>
                                            <p:strVal val="#ppt_h"/>
                                          </p:val>
                                        </p:tav>
                                        <p:tav tm="100000">
                                          <p:val>
                                            <p:strVal val="#ppt_h"/>
                                          </p:val>
                                        </p:tav>
                                      </p:tavLst>
                                    </p:anim>
                                  </p:childTnLst>
                                </p:cTn>
                              </p:par>
                              <p:par>
                                <p:cTn id="61" presetID="45" presetClass="entr" presetSubtype="0" fill="hold" grpId="0" nodeType="withEffect">
                                  <p:stCondLst>
                                    <p:cond delay="0"/>
                                  </p:stCondLst>
                                  <p:iterate type="lt">
                                    <p:tmPct val="10000"/>
                                  </p:iterate>
                                  <p:childTnLst>
                                    <p:set>
                                      <p:cBhvr>
                                        <p:cTn id="62" dur="1" fill="hold">
                                          <p:stCondLst>
                                            <p:cond delay="0"/>
                                          </p:stCondLst>
                                        </p:cTn>
                                        <p:tgtEl>
                                          <p:spTgt spid="59"/>
                                        </p:tgtEl>
                                        <p:attrNameLst>
                                          <p:attrName>style.visibility</p:attrName>
                                        </p:attrNameLst>
                                      </p:cBhvr>
                                      <p:to>
                                        <p:strVal val="visible"/>
                                      </p:to>
                                    </p:set>
                                    <p:animEffect transition="in" filter="fade">
                                      <p:cBhvr>
                                        <p:cTn id="63" dur="1000"/>
                                        <p:tgtEl>
                                          <p:spTgt spid="59"/>
                                        </p:tgtEl>
                                      </p:cBhvr>
                                    </p:animEffect>
                                    <p:anim calcmode="lin" valueType="num">
                                      <p:cBhvr>
                                        <p:cTn id="64" dur="1000" fill="hold"/>
                                        <p:tgtEl>
                                          <p:spTgt spid="59"/>
                                        </p:tgtEl>
                                        <p:attrNameLst>
                                          <p:attrName>ppt_w</p:attrName>
                                        </p:attrNameLst>
                                      </p:cBhvr>
                                      <p:tavLst>
                                        <p:tav tm="0" fmla="#ppt_w*sin(2.5*pi*$)">
                                          <p:val>
                                            <p:fltVal val="0"/>
                                          </p:val>
                                        </p:tav>
                                        <p:tav tm="100000">
                                          <p:val>
                                            <p:fltVal val="1"/>
                                          </p:val>
                                        </p:tav>
                                      </p:tavLst>
                                    </p:anim>
                                    <p:anim calcmode="lin" valueType="num">
                                      <p:cBhvr>
                                        <p:cTn id="65" dur="1000" fill="hold"/>
                                        <p:tgtEl>
                                          <p:spTgt spid="59"/>
                                        </p:tgtEl>
                                        <p:attrNameLst>
                                          <p:attrName>ppt_h</p:attrName>
                                        </p:attrNameLst>
                                      </p:cBhvr>
                                      <p:tavLst>
                                        <p:tav tm="0">
                                          <p:val>
                                            <p:strVal val="#ppt_h"/>
                                          </p:val>
                                        </p:tav>
                                        <p:tav tm="100000">
                                          <p:val>
                                            <p:strVal val="#ppt_h"/>
                                          </p:val>
                                        </p:tav>
                                      </p:tavLst>
                                    </p:anim>
                                  </p:childTnLst>
                                </p:cTn>
                              </p:par>
                              <p:par>
                                <p:cTn id="66" presetID="45" presetClass="entr" presetSubtype="0" fill="hold" grpId="0" nodeType="withEffect">
                                  <p:stCondLst>
                                    <p:cond delay="0"/>
                                  </p:stCondLst>
                                  <p:iterate type="lt">
                                    <p:tmPct val="10000"/>
                                  </p:iterate>
                                  <p:childTnLst>
                                    <p:set>
                                      <p:cBhvr>
                                        <p:cTn id="67" dur="1" fill="hold">
                                          <p:stCondLst>
                                            <p:cond delay="0"/>
                                          </p:stCondLst>
                                        </p:cTn>
                                        <p:tgtEl>
                                          <p:spTgt spid="60"/>
                                        </p:tgtEl>
                                        <p:attrNameLst>
                                          <p:attrName>style.visibility</p:attrName>
                                        </p:attrNameLst>
                                      </p:cBhvr>
                                      <p:to>
                                        <p:strVal val="visible"/>
                                      </p:to>
                                    </p:set>
                                    <p:animEffect transition="in" filter="fade">
                                      <p:cBhvr>
                                        <p:cTn id="68" dur="1000"/>
                                        <p:tgtEl>
                                          <p:spTgt spid="60"/>
                                        </p:tgtEl>
                                      </p:cBhvr>
                                    </p:animEffect>
                                    <p:anim calcmode="lin" valueType="num">
                                      <p:cBhvr>
                                        <p:cTn id="69" dur="1000" fill="hold"/>
                                        <p:tgtEl>
                                          <p:spTgt spid="60"/>
                                        </p:tgtEl>
                                        <p:attrNameLst>
                                          <p:attrName>ppt_w</p:attrName>
                                        </p:attrNameLst>
                                      </p:cBhvr>
                                      <p:tavLst>
                                        <p:tav tm="0" fmla="#ppt_w*sin(2.5*pi*$)">
                                          <p:val>
                                            <p:fltVal val="0"/>
                                          </p:val>
                                        </p:tav>
                                        <p:tav tm="100000">
                                          <p:val>
                                            <p:fltVal val="1"/>
                                          </p:val>
                                        </p:tav>
                                      </p:tavLst>
                                    </p:anim>
                                    <p:anim calcmode="lin" valueType="num">
                                      <p:cBhvr>
                                        <p:cTn id="70" dur="1000" fill="hold"/>
                                        <p:tgtEl>
                                          <p:spTgt spid="60"/>
                                        </p:tgtEl>
                                        <p:attrNameLst>
                                          <p:attrName>ppt_h</p:attrName>
                                        </p:attrNameLst>
                                      </p:cBhvr>
                                      <p:tavLst>
                                        <p:tav tm="0">
                                          <p:val>
                                            <p:strVal val="#ppt_h"/>
                                          </p:val>
                                        </p:tav>
                                        <p:tav tm="100000">
                                          <p:val>
                                            <p:strVal val="#ppt_h"/>
                                          </p:val>
                                        </p:tav>
                                      </p:tavLst>
                                    </p:anim>
                                  </p:childTnLst>
                                </p:cTn>
                              </p:par>
                            </p:childTnLst>
                          </p:cTn>
                        </p:par>
                        <p:par>
                          <p:cTn id="71" fill="hold" nodeType="afterGroup">
                            <p:stCondLst>
                              <p:cond delay="4550"/>
                            </p:stCondLst>
                            <p:childTnLst>
                              <p:par>
                                <p:cTn id="72" presetID="22" presetClass="entr" presetSubtype="8" fill="hold"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wipe(left)">
                                      <p:cBhvr>
                                        <p:cTn id="74" dur="500"/>
                                        <p:tgtEl>
                                          <p:spTgt spid="61"/>
                                        </p:tgtEl>
                                      </p:cBhvr>
                                    </p:animEffect>
                                  </p:childTnLst>
                                </p:cTn>
                              </p:par>
                            </p:childTnLst>
                          </p:cTn>
                        </p:par>
                        <p:par>
                          <p:cTn id="75" fill="hold" nodeType="afterGroup">
                            <p:stCondLst>
                              <p:cond delay="505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56"/>
                                        </p:tgtEl>
                                        <p:attrNameLst>
                                          <p:attrName>style.visibility</p:attrName>
                                        </p:attrNameLst>
                                      </p:cBhvr>
                                      <p:to>
                                        <p:strVal val="visible"/>
                                      </p:to>
                                    </p:set>
                                    <p:anim calcmode="lin" valueType="num">
                                      <p:cBhvr>
                                        <p:cTn id="78" dur="25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79" dur="250" fill="hold"/>
                                        <p:tgtEl>
                                          <p:spTgt spid="56"/>
                                        </p:tgtEl>
                                        <p:attrNameLst>
                                          <p:attrName>ppt_y</p:attrName>
                                        </p:attrNameLst>
                                      </p:cBhvr>
                                      <p:tavLst>
                                        <p:tav tm="0">
                                          <p:val>
                                            <p:strVal val="#ppt_y"/>
                                          </p:val>
                                        </p:tav>
                                        <p:tav tm="100000">
                                          <p:val>
                                            <p:strVal val="#ppt_y"/>
                                          </p:val>
                                        </p:tav>
                                      </p:tavLst>
                                    </p:anim>
                                    <p:anim calcmode="lin" valueType="num">
                                      <p:cBhvr>
                                        <p:cTn id="80" dur="25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81" dur="25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82" dur="250" tmFilter="0,0; .5, 1; 1, 1"/>
                                        <p:tgtEl>
                                          <p:spTgt spid="56"/>
                                        </p:tgtEl>
                                      </p:cBhvr>
                                    </p:animEffect>
                                  </p:childTnLst>
                                </p:cTn>
                              </p:par>
                            </p:childTnLst>
                          </p:cTn>
                        </p:par>
                        <p:par>
                          <p:cTn id="83" fill="hold" nodeType="afterGroup">
                            <p:stCondLst>
                              <p:cond delay="11275"/>
                            </p:stCondLst>
                            <p:childTnLst>
                              <p:par>
                                <p:cTn id="84" presetID="22" presetClass="entr" presetSubtype="8" fill="hold"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P spid="58" grpId="0"/>
      <p:bldP spid="59" grpId="0"/>
      <p:bldP spid="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087854" y="1791280"/>
            <a:ext cx="5712361" cy="958848"/>
            <a:chOff x="3905886" y="1363360"/>
            <a:chExt cx="4385998" cy="729789"/>
          </a:xfrm>
        </p:grpSpPr>
        <p:sp>
          <p:nvSpPr>
            <p:cNvPr id="27" name="任意多边形 26"/>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cs typeface="+mn-ea"/>
              </a:endParaRPr>
            </a:p>
          </p:txBody>
        </p:sp>
        <p:sp>
          <p:nvSpPr>
            <p:cNvPr id="31" name="文本框 30"/>
            <p:cNvSpPr txBox="1"/>
            <p:nvPr/>
          </p:nvSpPr>
          <p:spPr>
            <a:xfrm>
              <a:off x="4322011" y="1453256"/>
              <a:ext cx="3149219" cy="562205"/>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zh-CN" altLang="en-US" sz="1400" dirty="0">
                <a:solidFill>
                  <a:schemeClr val="tx1">
                    <a:lumMod val="50000"/>
                    <a:lumOff val="50000"/>
                  </a:schemeClr>
                </a:solidFill>
                <a:latin typeface="+mn-ea"/>
                <a:cs typeface="+mn-ea"/>
              </a:endParaRPr>
            </a:p>
          </p:txBody>
        </p:sp>
      </p:grpSp>
      <p:grpSp>
        <p:nvGrpSpPr>
          <p:cNvPr id="7" name="组合 6"/>
          <p:cNvGrpSpPr/>
          <p:nvPr/>
        </p:nvGrpSpPr>
        <p:grpSpPr>
          <a:xfrm>
            <a:off x="5087854" y="2896181"/>
            <a:ext cx="5712361" cy="958849"/>
            <a:chOff x="3905886" y="2204315"/>
            <a:chExt cx="4385998" cy="729791"/>
          </a:xfrm>
        </p:grpSpPr>
        <p:sp>
          <p:nvSpPr>
            <p:cNvPr id="28" name="任意多边形 27"/>
            <p:cNvSpPr/>
            <p:nvPr/>
          </p:nvSpPr>
          <p:spPr>
            <a:xfrm>
              <a:off x="3905886" y="2204315"/>
              <a:ext cx="4385998" cy="729791"/>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cs typeface="+mn-ea"/>
              </a:endParaRPr>
            </a:p>
          </p:txBody>
        </p:sp>
        <p:sp>
          <p:nvSpPr>
            <p:cNvPr id="32" name="文本框 31"/>
            <p:cNvSpPr txBox="1"/>
            <p:nvPr/>
          </p:nvSpPr>
          <p:spPr>
            <a:xfrm>
              <a:off x="4322011" y="2272462"/>
              <a:ext cx="3149219" cy="562206"/>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zh-CN" altLang="en-US" sz="1400" dirty="0">
                <a:solidFill>
                  <a:schemeClr val="tx1">
                    <a:lumMod val="50000"/>
                    <a:lumOff val="50000"/>
                  </a:schemeClr>
                </a:solidFill>
                <a:latin typeface="+mn-ea"/>
                <a:cs typeface="+mn-ea"/>
              </a:endParaRPr>
            </a:p>
          </p:txBody>
        </p:sp>
      </p:grpSp>
      <p:grpSp>
        <p:nvGrpSpPr>
          <p:cNvPr id="8" name="组合 7"/>
          <p:cNvGrpSpPr/>
          <p:nvPr/>
        </p:nvGrpSpPr>
        <p:grpSpPr>
          <a:xfrm>
            <a:off x="5087854" y="3978220"/>
            <a:ext cx="5712361" cy="958849"/>
            <a:chOff x="3905886" y="3027863"/>
            <a:chExt cx="4385998" cy="729790"/>
          </a:xfrm>
        </p:grpSpPr>
        <p:sp>
          <p:nvSpPr>
            <p:cNvPr id="29" name="任意多边形 28"/>
            <p:cNvSpPr/>
            <p:nvPr/>
          </p:nvSpPr>
          <p:spPr>
            <a:xfrm>
              <a:off x="3905886" y="3027863"/>
              <a:ext cx="4385998" cy="72979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cs typeface="+mn-ea"/>
              </a:endParaRPr>
            </a:p>
          </p:txBody>
        </p:sp>
        <p:sp>
          <p:nvSpPr>
            <p:cNvPr id="33" name="文本框 32"/>
            <p:cNvSpPr txBox="1"/>
            <p:nvPr/>
          </p:nvSpPr>
          <p:spPr>
            <a:xfrm>
              <a:off x="4322011" y="3072502"/>
              <a:ext cx="3149219" cy="562205"/>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zh-CN" altLang="en-US" sz="1400" dirty="0">
                <a:solidFill>
                  <a:schemeClr val="tx1">
                    <a:lumMod val="50000"/>
                    <a:lumOff val="50000"/>
                  </a:schemeClr>
                </a:solidFill>
                <a:latin typeface="+mn-ea"/>
                <a:cs typeface="+mn-ea"/>
              </a:endParaRPr>
            </a:p>
          </p:txBody>
        </p:sp>
      </p:grpSp>
      <p:grpSp>
        <p:nvGrpSpPr>
          <p:cNvPr id="9" name="组合 8"/>
          <p:cNvGrpSpPr/>
          <p:nvPr/>
        </p:nvGrpSpPr>
        <p:grpSpPr>
          <a:xfrm>
            <a:off x="5087854" y="5083119"/>
            <a:ext cx="5712361" cy="958849"/>
            <a:chOff x="3905886" y="3868806"/>
            <a:chExt cx="4385998" cy="729789"/>
          </a:xfrm>
        </p:grpSpPr>
        <p:sp>
          <p:nvSpPr>
            <p:cNvPr id="30" name="任意多边形 29"/>
            <p:cNvSpPr/>
            <p:nvPr/>
          </p:nvSpPr>
          <p:spPr>
            <a:xfrm>
              <a:off x="3905886" y="3868806"/>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cs typeface="+mn-ea"/>
              </a:endParaRPr>
            </a:p>
          </p:txBody>
        </p:sp>
        <p:sp>
          <p:nvSpPr>
            <p:cNvPr id="34" name="文本框 33"/>
            <p:cNvSpPr txBox="1"/>
            <p:nvPr/>
          </p:nvSpPr>
          <p:spPr>
            <a:xfrm>
              <a:off x="4322011" y="3947103"/>
              <a:ext cx="3149219" cy="562204"/>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zh-CN" altLang="en-US" sz="1400" dirty="0">
                <a:solidFill>
                  <a:schemeClr val="tx1">
                    <a:lumMod val="50000"/>
                    <a:lumOff val="50000"/>
                  </a:schemeClr>
                </a:solidFill>
                <a:latin typeface="+mn-ea"/>
                <a:cs typeface="+mn-ea"/>
              </a:endParaRPr>
            </a:p>
          </p:txBody>
        </p:sp>
      </p:grpSp>
      <p:grpSp>
        <p:nvGrpSpPr>
          <p:cNvPr id="3" name="组合 2"/>
          <p:cNvGrpSpPr/>
          <p:nvPr/>
        </p:nvGrpSpPr>
        <p:grpSpPr>
          <a:xfrm>
            <a:off x="2806055" y="2896181"/>
            <a:ext cx="2436016" cy="958849"/>
            <a:chOff x="2153902" y="2204314"/>
            <a:chExt cx="1870393" cy="729791"/>
          </a:xfrm>
        </p:grpSpPr>
        <p:sp>
          <p:nvSpPr>
            <p:cNvPr id="24" name="五边形 23"/>
            <p:cNvSpPr/>
            <p:nvPr/>
          </p:nvSpPr>
          <p:spPr>
            <a:xfrm>
              <a:off x="2153902" y="2204314"/>
              <a:ext cx="1870393" cy="729791"/>
            </a:xfrm>
            <a:prstGeom prst="homePlate">
              <a:avLst>
                <a:gd name="adj" fmla="val 30537"/>
              </a:avLst>
            </a:prstGeom>
            <a:solidFill>
              <a:schemeClr val="accent1"/>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endParaRPr>
            </a:p>
          </p:txBody>
        </p:sp>
        <p:sp>
          <p:nvSpPr>
            <p:cNvPr id="35" name="文本框 34"/>
            <p:cNvSpPr txBox="1"/>
            <p:nvPr/>
          </p:nvSpPr>
          <p:spPr>
            <a:xfrm>
              <a:off x="2354958" y="2282127"/>
              <a:ext cx="1579926" cy="520040"/>
            </a:xfrm>
            <a:prstGeom prst="rect">
              <a:avLst/>
            </a:prstGeom>
            <a:noFill/>
          </p:spPr>
          <p:txBody>
            <a:bodyPr wrap="square" rtlCol="0">
              <a:spAutoFit/>
            </a:bodyPr>
            <a:lstStyle/>
            <a:p>
              <a:pPr>
                <a:lnSpc>
                  <a:spcPct val="120000"/>
                </a:lnSpc>
              </a:pPr>
              <a:r>
                <a:rPr lang="zh-CN" altLang="en-US" sz="1600" b="1" dirty="0">
                  <a:solidFill>
                    <a:schemeClr val="bg1"/>
                  </a:solidFill>
                  <a:latin typeface="+mn-ea"/>
                  <a:cs typeface="+mn-ea"/>
                </a:rPr>
                <a:t>点击插入</a:t>
              </a:r>
              <a:endParaRPr lang="en-US" altLang="zh-CN" sz="1600" b="1" dirty="0">
                <a:solidFill>
                  <a:schemeClr val="bg1"/>
                </a:solidFill>
                <a:latin typeface="+mn-ea"/>
                <a:cs typeface="+mn-ea"/>
              </a:endParaRPr>
            </a:p>
            <a:p>
              <a:pPr>
                <a:lnSpc>
                  <a:spcPct val="120000"/>
                </a:lnSpc>
              </a:pPr>
              <a:r>
                <a:rPr lang="zh-CN" altLang="en-US" sz="1600" b="1" dirty="0">
                  <a:solidFill>
                    <a:schemeClr val="bg1"/>
                  </a:solidFill>
                  <a:latin typeface="+mn-ea"/>
                  <a:cs typeface="+mn-ea"/>
                </a:rPr>
                <a:t>具体文本内容</a:t>
              </a:r>
            </a:p>
          </p:txBody>
        </p:sp>
      </p:grpSp>
      <p:grpSp>
        <p:nvGrpSpPr>
          <p:cNvPr id="4" name="组合 3"/>
          <p:cNvGrpSpPr/>
          <p:nvPr/>
        </p:nvGrpSpPr>
        <p:grpSpPr>
          <a:xfrm>
            <a:off x="2806055" y="3978221"/>
            <a:ext cx="2436016" cy="958849"/>
            <a:chOff x="2153902" y="3027867"/>
            <a:chExt cx="1870393" cy="729791"/>
          </a:xfrm>
        </p:grpSpPr>
        <p:sp>
          <p:nvSpPr>
            <p:cNvPr id="25" name="五边形 24"/>
            <p:cNvSpPr/>
            <p:nvPr/>
          </p:nvSpPr>
          <p:spPr>
            <a:xfrm>
              <a:off x="2153902" y="3027867"/>
              <a:ext cx="1870393" cy="729791"/>
            </a:xfrm>
            <a:prstGeom prst="homePlate">
              <a:avLst>
                <a:gd name="adj" fmla="val 30537"/>
              </a:avLst>
            </a:prstGeom>
            <a:solidFill>
              <a:schemeClr val="accent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endParaRPr>
            </a:p>
          </p:txBody>
        </p:sp>
        <p:sp>
          <p:nvSpPr>
            <p:cNvPr id="36" name="文本框 35"/>
            <p:cNvSpPr txBox="1"/>
            <p:nvPr/>
          </p:nvSpPr>
          <p:spPr>
            <a:xfrm>
              <a:off x="2354958" y="3142411"/>
              <a:ext cx="1579926" cy="520040"/>
            </a:xfrm>
            <a:prstGeom prst="rect">
              <a:avLst/>
            </a:prstGeom>
            <a:noFill/>
          </p:spPr>
          <p:txBody>
            <a:bodyPr wrap="square" rtlCol="0">
              <a:spAutoFit/>
            </a:bodyPr>
            <a:lstStyle/>
            <a:p>
              <a:pPr>
                <a:lnSpc>
                  <a:spcPct val="120000"/>
                </a:lnSpc>
              </a:pPr>
              <a:r>
                <a:rPr lang="zh-CN" altLang="en-US" sz="1600" b="1" dirty="0">
                  <a:solidFill>
                    <a:schemeClr val="bg1"/>
                  </a:solidFill>
                  <a:latin typeface="+mn-ea"/>
                  <a:cs typeface="+mn-ea"/>
                </a:rPr>
                <a:t>点击插入具体</a:t>
              </a:r>
              <a:endParaRPr lang="en-US" altLang="zh-CN" sz="1600" b="1" dirty="0">
                <a:solidFill>
                  <a:schemeClr val="bg1"/>
                </a:solidFill>
                <a:latin typeface="+mn-ea"/>
                <a:cs typeface="+mn-ea"/>
              </a:endParaRPr>
            </a:p>
            <a:p>
              <a:pPr>
                <a:lnSpc>
                  <a:spcPct val="120000"/>
                </a:lnSpc>
              </a:pPr>
              <a:r>
                <a:rPr lang="zh-CN" altLang="en-US" sz="1600" b="1" dirty="0">
                  <a:solidFill>
                    <a:schemeClr val="bg1"/>
                  </a:solidFill>
                  <a:latin typeface="+mn-ea"/>
                  <a:cs typeface="+mn-ea"/>
                </a:rPr>
                <a:t>文本内容</a:t>
              </a:r>
            </a:p>
          </p:txBody>
        </p:sp>
      </p:grpSp>
      <p:grpSp>
        <p:nvGrpSpPr>
          <p:cNvPr id="5" name="组合 4"/>
          <p:cNvGrpSpPr/>
          <p:nvPr/>
        </p:nvGrpSpPr>
        <p:grpSpPr>
          <a:xfrm>
            <a:off x="2806055" y="5083122"/>
            <a:ext cx="2436016" cy="958849"/>
            <a:chOff x="2153902" y="3868819"/>
            <a:chExt cx="1870393" cy="729791"/>
          </a:xfrm>
        </p:grpSpPr>
        <p:sp>
          <p:nvSpPr>
            <p:cNvPr id="26" name="五边形 25"/>
            <p:cNvSpPr/>
            <p:nvPr/>
          </p:nvSpPr>
          <p:spPr>
            <a:xfrm>
              <a:off x="2153902" y="3868819"/>
              <a:ext cx="1870393" cy="729791"/>
            </a:xfrm>
            <a:prstGeom prst="homePlate">
              <a:avLst>
                <a:gd name="adj" fmla="val 30537"/>
              </a:avLst>
            </a:prstGeom>
            <a:solidFill>
              <a:schemeClr val="accent3"/>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endParaRPr>
            </a:p>
          </p:txBody>
        </p:sp>
        <p:sp>
          <p:nvSpPr>
            <p:cNvPr id="37" name="文本框 36"/>
            <p:cNvSpPr txBox="1"/>
            <p:nvPr/>
          </p:nvSpPr>
          <p:spPr>
            <a:xfrm>
              <a:off x="2354958" y="3954364"/>
              <a:ext cx="1579926" cy="520040"/>
            </a:xfrm>
            <a:prstGeom prst="rect">
              <a:avLst/>
            </a:prstGeom>
            <a:noFill/>
          </p:spPr>
          <p:txBody>
            <a:bodyPr wrap="square" rtlCol="0">
              <a:spAutoFit/>
            </a:bodyPr>
            <a:lstStyle/>
            <a:p>
              <a:pPr>
                <a:lnSpc>
                  <a:spcPct val="120000"/>
                </a:lnSpc>
              </a:pPr>
              <a:r>
                <a:rPr lang="zh-CN" altLang="en-US" sz="1600" b="1" dirty="0">
                  <a:solidFill>
                    <a:schemeClr val="bg1"/>
                  </a:solidFill>
                  <a:latin typeface="+mn-ea"/>
                  <a:cs typeface="+mn-ea"/>
                </a:rPr>
                <a:t>点击插入</a:t>
              </a:r>
              <a:endParaRPr lang="en-US" altLang="zh-CN" sz="1600" b="1" dirty="0">
                <a:solidFill>
                  <a:schemeClr val="bg1"/>
                </a:solidFill>
                <a:latin typeface="+mn-ea"/>
                <a:cs typeface="+mn-ea"/>
              </a:endParaRPr>
            </a:p>
            <a:p>
              <a:pPr>
                <a:lnSpc>
                  <a:spcPct val="120000"/>
                </a:lnSpc>
              </a:pPr>
              <a:r>
                <a:rPr lang="zh-CN" altLang="en-US" sz="1600" b="1" dirty="0">
                  <a:solidFill>
                    <a:schemeClr val="bg1"/>
                  </a:solidFill>
                  <a:latin typeface="+mn-ea"/>
                  <a:cs typeface="+mn-ea"/>
                </a:rPr>
                <a:t>具体文本内容</a:t>
              </a:r>
            </a:p>
          </p:txBody>
        </p:sp>
      </p:grpSp>
      <p:grpSp>
        <p:nvGrpSpPr>
          <p:cNvPr id="2" name="组合 1"/>
          <p:cNvGrpSpPr/>
          <p:nvPr/>
        </p:nvGrpSpPr>
        <p:grpSpPr>
          <a:xfrm>
            <a:off x="2806055" y="1791282"/>
            <a:ext cx="2436016" cy="958849"/>
            <a:chOff x="2153902" y="1363363"/>
            <a:chExt cx="1870393" cy="729791"/>
          </a:xfrm>
        </p:grpSpPr>
        <p:sp>
          <p:nvSpPr>
            <p:cNvPr id="23" name="五边形 22"/>
            <p:cNvSpPr/>
            <p:nvPr/>
          </p:nvSpPr>
          <p:spPr>
            <a:xfrm>
              <a:off x="2153902" y="1363363"/>
              <a:ext cx="1870393" cy="729791"/>
            </a:xfrm>
            <a:prstGeom prst="homePlate">
              <a:avLst>
                <a:gd name="adj" fmla="val 30537"/>
              </a:avLst>
            </a:prstGeom>
            <a:solidFill>
              <a:schemeClr val="tx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38" name="文本框 37"/>
            <p:cNvSpPr txBox="1"/>
            <p:nvPr/>
          </p:nvSpPr>
          <p:spPr>
            <a:xfrm>
              <a:off x="2325960" y="1452773"/>
              <a:ext cx="1579926" cy="520040"/>
            </a:xfrm>
            <a:prstGeom prst="rect">
              <a:avLst/>
            </a:prstGeom>
            <a:noFill/>
          </p:spPr>
          <p:txBody>
            <a:bodyPr wrap="square" rtlCol="0">
              <a:spAutoFit/>
            </a:bodyPr>
            <a:lstStyle/>
            <a:p>
              <a:pPr>
                <a:lnSpc>
                  <a:spcPct val="120000"/>
                </a:lnSpc>
              </a:pPr>
              <a:r>
                <a:rPr lang="zh-CN" altLang="en-US" sz="1600" b="1" dirty="0">
                  <a:solidFill>
                    <a:schemeClr val="bg1"/>
                  </a:solidFill>
                  <a:latin typeface="+mn-ea"/>
                  <a:cs typeface="+mn-ea"/>
                </a:rPr>
                <a:t>点击插入具体</a:t>
              </a:r>
              <a:endParaRPr lang="en-US" altLang="zh-CN" sz="1600" b="1" dirty="0">
                <a:solidFill>
                  <a:schemeClr val="bg1"/>
                </a:solidFill>
                <a:latin typeface="+mn-ea"/>
                <a:cs typeface="+mn-ea"/>
              </a:endParaRPr>
            </a:p>
            <a:p>
              <a:pPr>
                <a:lnSpc>
                  <a:spcPct val="120000"/>
                </a:lnSpc>
              </a:pPr>
              <a:r>
                <a:rPr lang="zh-CN" altLang="en-US" sz="1600" b="1" dirty="0">
                  <a:solidFill>
                    <a:schemeClr val="bg1"/>
                  </a:solidFill>
                  <a:latin typeface="+mn-ea"/>
                  <a:cs typeface="+mn-ea"/>
                </a:rPr>
                <a:t>文本内容</a:t>
              </a:r>
            </a:p>
          </p:txBody>
        </p:sp>
      </p:grpSp>
      <p:grpSp>
        <p:nvGrpSpPr>
          <p:cNvPr id="20" name="组合 19"/>
          <p:cNvGrpSpPr/>
          <p:nvPr/>
        </p:nvGrpSpPr>
        <p:grpSpPr>
          <a:xfrm flipH="1">
            <a:off x="1146491" y="2208523"/>
            <a:ext cx="1588700" cy="3698867"/>
            <a:chOff x="2051050" y="1727200"/>
            <a:chExt cx="792163" cy="1911350"/>
          </a:xfrm>
          <a:effectLst/>
        </p:grpSpPr>
        <p:sp>
          <p:nvSpPr>
            <p:cNvPr id="21" name="Freeform 100"/>
            <p:cNvSpPr>
              <a:spLocks/>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0" name="Freeform 93"/>
            <p:cNvSpPr>
              <a:spLocks/>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1" name="Freeform 94"/>
            <p:cNvSpPr>
              <a:spLocks/>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2" name="Freeform 95"/>
            <p:cNvSpPr>
              <a:spLocks/>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3" name="Freeform 96"/>
            <p:cNvSpPr>
              <a:spLocks/>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4" name="Freeform 97"/>
            <p:cNvSpPr>
              <a:spLocks/>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5" name="Freeform 98"/>
            <p:cNvSpPr>
              <a:spLocks/>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6" name="Freeform 99"/>
            <p:cNvSpPr>
              <a:spLocks/>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7" name="Freeform 101"/>
            <p:cNvSpPr>
              <a:spLocks/>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8" name="Freeform 102"/>
            <p:cNvSpPr>
              <a:spLocks/>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9" name="Freeform 103"/>
            <p:cNvSpPr>
              <a:spLocks/>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0" name="Freeform 104"/>
            <p:cNvSpPr>
              <a:spLocks/>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1" name="Freeform 105"/>
            <p:cNvSpPr>
              <a:spLocks/>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3">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2" name="Freeform 106"/>
            <p:cNvSpPr>
              <a:spLocks/>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3" name="Freeform 107"/>
            <p:cNvSpPr>
              <a:spLocks/>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4" name="Freeform 108"/>
            <p:cNvSpPr>
              <a:spLocks/>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5" name="Freeform 109"/>
            <p:cNvSpPr>
              <a:spLocks/>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6" name="Freeform 110"/>
            <p:cNvSpPr>
              <a:spLocks/>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7" name="Freeform 111"/>
            <p:cNvSpPr>
              <a:spLocks/>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8" name="Freeform 112"/>
            <p:cNvSpPr>
              <a:spLocks/>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9" name="Freeform 113"/>
            <p:cNvSpPr>
              <a:spLocks/>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1" name="Freeform 115"/>
            <p:cNvSpPr>
              <a:spLocks/>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2" name="Freeform 116"/>
            <p:cNvSpPr>
              <a:spLocks/>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3" name="Freeform 117"/>
            <p:cNvSpPr>
              <a:spLocks/>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4" name="Freeform 118"/>
            <p:cNvSpPr>
              <a:spLocks/>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5" name="Freeform 119"/>
            <p:cNvSpPr>
              <a:spLocks/>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6" name="Freeform 120"/>
            <p:cNvSpPr>
              <a:spLocks/>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7" name="Freeform 121"/>
            <p:cNvSpPr>
              <a:spLocks/>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grpSp>
      <p:sp>
        <p:nvSpPr>
          <p:cNvPr id="10" name="标题 9"/>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extLst>
      <p:ext uri="{BB962C8B-B14F-4D97-AF65-F5344CB8AC3E}">
        <p14:creationId xmlns:p14="http://schemas.microsoft.com/office/powerpoint/2010/main" val="2407935826"/>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1+#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384810" y="3236853"/>
            <a:ext cx="1352374" cy="1350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1512" name="文本框 11"/>
          <p:cNvSpPr txBox="1">
            <a:spLocks noChangeArrowheads="1"/>
          </p:cNvSpPr>
          <p:nvPr/>
        </p:nvSpPr>
        <p:spPr bwMode="auto">
          <a:xfrm>
            <a:off x="1710205" y="3546416"/>
            <a:ext cx="85555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000" b="1" dirty="0">
                <a:solidFill>
                  <a:schemeClr val="bg1"/>
                </a:solidFill>
                <a:latin typeface="+mn-ea"/>
                <a:ea typeface="+mn-ea"/>
                <a:cs typeface="+mn-ea"/>
              </a:rPr>
              <a:t>添加文本</a:t>
            </a:r>
          </a:p>
        </p:txBody>
      </p:sp>
      <p:cxnSp>
        <p:nvCxnSpPr>
          <p:cNvPr id="13" name="直接连接符 12"/>
          <p:cNvCxnSpPr/>
          <p:nvPr/>
        </p:nvCxnSpPr>
        <p:spPr>
          <a:xfrm>
            <a:off x="2708614" y="3913126"/>
            <a:ext cx="8499955" cy="0"/>
          </a:xfrm>
          <a:prstGeom prst="line">
            <a:avLst/>
          </a:prstGeom>
          <a:ln w="412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448292" y="3660716"/>
            <a:ext cx="501585" cy="1712501"/>
            <a:chOff x="3447497" y="3660715"/>
            <a:chExt cx="501585" cy="1712501"/>
          </a:xfrm>
        </p:grpSpPr>
        <p:sp>
          <p:nvSpPr>
            <p:cNvPr id="14" name="椭圆 13"/>
            <p:cNvSpPr/>
            <p:nvPr/>
          </p:nvSpPr>
          <p:spPr>
            <a:xfrm>
              <a:off x="3447497" y="3660715"/>
              <a:ext cx="501585" cy="50323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cs typeface="+mn-ea"/>
                </a:rPr>
                <a:t>1</a:t>
              </a:r>
              <a:endParaRPr lang="zh-CN" altLang="en-US" sz="2000" b="1" dirty="0">
                <a:cs typeface="+mn-ea"/>
              </a:endParaRPr>
            </a:p>
          </p:txBody>
        </p:sp>
        <p:grpSp>
          <p:nvGrpSpPr>
            <p:cNvPr id="18" name="组合 17"/>
            <p:cNvGrpSpPr/>
            <p:nvPr/>
          </p:nvGrpSpPr>
          <p:grpSpPr>
            <a:xfrm>
              <a:off x="3640475" y="4150714"/>
              <a:ext cx="115895" cy="1222502"/>
              <a:chOff x="3451537" y="3928056"/>
              <a:chExt cx="115910" cy="1222502"/>
            </a:xfrm>
            <a:solidFill>
              <a:srgbClr val="088EFB"/>
            </a:solidFill>
          </p:grpSpPr>
          <p:cxnSp>
            <p:nvCxnSpPr>
              <p:cNvPr id="19" name="直接连接符 18"/>
              <p:cNvCxnSpPr/>
              <p:nvPr/>
            </p:nvCxnSpPr>
            <p:spPr>
              <a:xfrm flipH="1">
                <a:off x="3509492" y="3928056"/>
                <a:ext cx="1" cy="1133341"/>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3451537" y="5034648"/>
                <a:ext cx="115910" cy="11591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grpSp>
      <p:grpSp>
        <p:nvGrpSpPr>
          <p:cNvPr id="5" name="组合 4"/>
          <p:cNvGrpSpPr/>
          <p:nvPr/>
        </p:nvGrpSpPr>
        <p:grpSpPr>
          <a:xfrm>
            <a:off x="7900650" y="3660715"/>
            <a:ext cx="501585" cy="1654546"/>
            <a:chOff x="7899855" y="3660715"/>
            <a:chExt cx="501585" cy="1654546"/>
          </a:xfrm>
        </p:grpSpPr>
        <p:sp>
          <p:nvSpPr>
            <p:cNvPr id="16" name="椭圆 15"/>
            <p:cNvSpPr/>
            <p:nvPr/>
          </p:nvSpPr>
          <p:spPr>
            <a:xfrm>
              <a:off x="7899855" y="3660715"/>
              <a:ext cx="501585" cy="503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cs typeface="+mn-ea"/>
                </a:rPr>
                <a:t>3</a:t>
              </a:r>
              <a:endParaRPr lang="zh-CN" altLang="en-US" sz="2000" b="1" dirty="0">
                <a:cs typeface="+mn-ea"/>
              </a:endParaRPr>
            </a:p>
          </p:txBody>
        </p:sp>
        <p:grpSp>
          <p:nvGrpSpPr>
            <p:cNvPr id="21" name="组合 20"/>
            <p:cNvGrpSpPr/>
            <p:nvPr/>
          </p:nvGrpSpPr>
          <p:grpSpPr>
            <a:xfrm>
              <a:off x="8099005" y="4092759"/>
              <a:ext cx="115895" cy="1222502"/>
              <a:chOff x="3451537" y="3928056"/>
              <a:chExt cx="115910" cy="1222502"/>
            </a:xfrm>
            <a:solidFill>
              <a:schemeClr val="accent2"/>
            </a:solidFill>
          </p:grpSpPr>
          <p:cxnSp>
            <p:nvCxnSpPr>
              <p:cNvPr id="22" name="直接连接符 21"/>
              <p:cNvCxnSpPr/>
              <p:nvPr/>
            </p:nvCxnSpPr>
            <p:spPr>
              <a:xfrm flipH="1">
                <a:off x="3509492" y="3928056"/>
                <a:ext cx="1" cy="1133341"/>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3451537" y="5034648"/>
                <a:ext cx="115910" cy="11591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grpSp>
      <p:grpSp>
        <p:nvGrpSpPr>
          <p:cNvPr id="4" name="组合 3"/>
          <p:cNvGrpSpPr/>
          <p:nvPr/>
        </p:nvGrpSpPr>
        <p:grpSpPr>
          <a:xfrm>
            <a:off x="5673679" y="2447282"/>
            <a:ext cx="503171" cy="1703971"/>
            <a:chOff x="5672884" y="2447281"/>
            <a:chExt cx="503171" cy="1703971"/>
          </a:xfrm>
        </p:grpSpPr>
        <p:sp>
          <p:nvSpPr>
            <p:cNvPr id="15" name="椭圆 14"/>
            <p:cNvSpPr/>
            <p:nvPr/>
          </p:nvSpPr>
          <p:spPr>
            <a:xfrm>
              <a:off x="5672884" y="3648015"/>
              <a:ext cx="503171" cy="5032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cs typeface="+mn-ea"/>
                </a:rPr>
                <a:t>2</a:t>
              </a:r>
              <a:endParaRPr lang="zh-CN" altLang="en-US" sz="2000" b="1" dirty="0">
                <a:cs typeface="+mn-ea"/>
              </a:endParaRPr>
            </a:p>
          </p:txBody>
        </p:sp>
        <p:grpSp>
          <p:nvGrpSpPr>
            <p:cNvPr id="24" name="组合 23"/>
            <p:cNvGrpSpPr/>
            <p:nvPr/>
          </p:nvGrpSpPr>
          <p:grpSpPr>
            <a:xfrm>
              <a:off x="5866521" y="2447281"/>
              <a:ext cx="115895" cy="1236576"/>
              <a:chOff x="5677872" y="2224623"/>
              <a:chExt cx="115910" cy="1236576"/>
            </a:xfrm>
            <a:solidFill>
              <a:schemeClr val="accent1"/>
            </a:solidFill>
          </p:grpSpPr>
          <p:cxnSp>
            <p:nvCxnSpPr>
              <p:cNvPr id="25" name="直接连接符 24"/>
              <p:cNvCxnSpPr/>
              <p:nvPr/>
            </p:nvCxnSpPr>
            <p:spPr>
              <a:xfrm flipH="1">
                <a:off x="5735827" y="2327858"/>
                <a:ext cx="1" cy="1133341"/>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5677872" y="2224623"/>
                <a:ext cx="115910" cy="11591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grpSp>
      <p:grpSp>
        <p:nvGrpSpPr>
          <p:cNvPr id="6" name="组合 5"/>
          <p:cNvGrpSpPr/>
          <p:nvPr/>
        </p:nvGrpSpPr>
        <p:grpSpPr>
          <a:xfrm>
            <a:off x="10126035" y="2414982"/>
            <a:ext cx="503172" cy="1748971"/>
            <a:chOff x="10125241" y="2414981"/>
            <a:chExt cx="503172" cy="1748971"/>
          </a:xfrm>
        </p:grpSpPr>
        <p:sp>
          <p:nvSpPr>
            <p:cNvPr id="17" name="椭圆 16"/>
            <p:cNvSpPr/>
            <p:nvPr/>
          </p:nvSpPr>
          <p:spPr>
            <a:xfrm>
              <a:off x="10125241" y="3660715"/>
              <a:ext cx="503172" cy="5032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cs typeface="+mn-ea"/>
                </a:rPr>
                <a:t>4</a:t>
              </a:r>
              <a:endParaRPr lang="zh-CN" altLang="en-US" sz="2000" b="1" dirty="0">
                <a:cs typeface="+mn-ea"/>
              </a:endParaRPr>
            </a:p>
          </p:txBody>
        </p:sp>
        <p:grpSp>
          <p:nvGrpSpPr>
            <p:cNvPr id="27" name="组合 26"/>
            <p:cNvGrpSpPr/>
            <p:nvPr/>
          </p:nvGrpSpPr>
          <p:grpSpPr>
            <a:xfrm>
              <a:off x="10318614" y="2414981"/>
              <a:ext cx="115895" cy="1236576"/>
              <a:chOff x="5677872" y="2224623"/>
              <a:chExt cx="115910" cy="1236576"/>
            </a:xfrm>
            <a:solidFill>
              <a:schemeClr val="accent3"/>
            </a:solidFill>
          </p:grpSpPr>
          <p:cxnSp>
            <p:nvCxnSpPr>
              <p:cNvPr id="28" name="直接连接符 27"/>
              <p:cNvCxnSpPr/>
              <p:nvPr/>
            </p:nvCxnSpPr>
            <p:spPr>
              <a:xfrm flipH="1">
                <a:off x="5735827" y="2327858"/>
                <a:ext cx="1" cy="1133341"/>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5677872" y="2224623"/>
                <a:ext cx="115910" cy="11591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grpSp>
      <p:sp>
        <p:nvSpPr>
          <p:cNvPr id="30" name="TextBox 10"/>
          <p:cNvSpPr txBox="1"/>
          <p:nvPr/>
        </p:nvSpPr>
        <p:spPr>
          <a:xfrm>
            <a:off x="3921305" y="4067114"/>
            <a:ext cx="167459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itchFamily="34" charset="0"/>
                <a:ea typeface="宋体" pitchFamily="2" charset="-122"/>
              </a:defRPr>
            </a:lvl2pPr>
            <a:lvl3pPr marL="1143000" indent="-228600">
              <a:defRPr>
                <a:latin typeface="Calibri" pitchFamily="34" charset="0"/>
                <a:ea typeface="宋体" pitchFamily="2" charset="-122"/>
              </a:defRPr>
            </a:lvl3pPr>
            <a:lvl4pPr marL="1600200" indent="-228600">
              <a:defRPr>
                <a:latin typeface="Calibri" pitchFamily="34" charset="0"/>
                <a:ea typeface="宋体" pitchFamily="2" charset="-122"/>
              </a:defRPr>
            </a:lvl4pPr>
            <a:lvl5pPr marL="2057400" indent="-22860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t>文字内容需概括精炼，建议与标题相关并符合整体语言风格，语言描述尽量简洁生动。</a:t>
            </a:r>
          </a:p>
        </p:txBody>
      </p:sp>
      <p:sp>
        <p:nvSpPr>
          <p:cNvPr id="31" name="TextBox 10"/>
          <p:cNvSpPr txBox="1"/>
          <p:nvPr/>
        </p:nvSpPr>
        <p:spPr>
          <a:xfrm>
            <a:off x="4135591" y="2473264"/>
            <a:ext cx="167300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itchFamily="34" charset="0"/>
                <a:ea typeface="宋体" pitchFamily="2" charset="-122"/>
              </a:defRPr>
            </a:lvl2pPr>
            <a:lvl3pPr marL="1143000" indent="-228600">
              <a:defRPr>
                <a:latin typeface="Calibri" pitchFamily="34" charset="0"/>
                <a:ea typeface="宋体" pitchFamily="2" charset="-122"/>
              </a:defRPr>
            </a:lvl3pPr>
            <a:lvl4pPr marL="1600200" indent="-228600">
              <a:defRPr>
                <a:latin typeface="Calibri" pitchFamily="34" charset="0"/>
                <a:ea typeface="宋体" pitchFamily="2" charset="-122"/>
              </a:defRPr>
            </a:lvl4pPr>
            <a:lvl5pPr marL="2057400" indent="-22860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t>文字内容需概括精炼，建议与标题相关并符合整体语言风格，语言描述尽量简洁生动。</a:t>
            </a:r>
          </a:p>
        </p:txBody>
      </p:sp>
      <p:sp>
        <p:nvSpPr>
          <p:cNvPr id="32" name="TextBox 10"/>
          <p:cNvSpPr txBox="1"/>
          <p:nvPr/>
        </p:nvSpPr>
        <p:spPr>
          <a:xfrm>
            <a:off x="8362552" y="4024251"/>
            <a:ext cx="167459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itchFamily="34" charset="0"/>
                <a:ea typeface="宋体" pitchFamily="2" charset="-122"/>
              </a:defRPr>
            </a:lvl2pPr>
            <a:lvl3pPr marL="1143000" indent="-228600">
              <a:defRPr>
                <a:latin typeface="Calibri" pitchFamily="34" charset="0"/>
                <a:ea typeface="宋体" pitchFamily="2" charset="-122"/>
              </a:defRPr>
            </a:lvl3pPr>
            <a:lvl4pPr marL="1600200" indent="-228600">
              <a:defRPr>
                <a:latin typeface="Calibri" pitchFamily="34" charset="0"/>
                <a:ea typeface="宋体" pitchFamily="2" charset="-122"/>
              </a:defRPr>
            </a:lvl4pPr>
            <a:lvl5pPr marL="2057400" indent="-22860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t>文字内容需概括精炼，建议与标题相关并符合整体语言风格，语言描述尽量简洁生动。</a:t>
            </a:r>
          </a:p>
        </p:txBody>
      </p:sp>
      <p:sp>
        <p:nvSpPr>
          <p:cNvPr id="33" name="TextBox 10"/>
          <p:cNvSpPr txBox="1"/>
          <p:nvPr/>
        </p:nvSpPr>
        <p:spPr>
          <a:xfrm>
            <a:off x="8497473" y="2428815"/>
            <a:ext cx="167459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itchFamily="34" charset="0"/>
                <a:ea typeface="宋体" pitchFamily="2" charset="-122"/>
              </a:defRPr>
            </a:lvl2pPr>
            <a:lvl3pPr marL="1143000" indent="-228600">
              <a:defRPr>
                <a:latin typeface="Calibri" pitchFamily="34" charset="0"/>
                <a:ea typeface="宋体" pitchFamily="2" charset="-122"/>
              </a:defRPr>
            </a:lvl3pPr>
            <a:lvl4pPr marL="1600200" indent="-228600">
              <a:defRPr>
                <a:latin typeface="Calibri" pitchFamily="34" charset="0"/>
                <a:ea typeface="宋体" pitchFamily="2" charset="-122"/>
              </a:defRPr>
            </a:lvl4pPr>
            <a:lvl5pPr marL="2057400" indent="-22860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t>文字内容需概括精炼，建议与标题相关并符合整体语言风格，语言描述尽量简洁生动。</a:t>
            </a: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extLst>
      <p:ext uri="{BB962C8B-B14F-4D97-AF65-F5344CB8AC3E}">
        <p14:creationId xmlns:p14="http://schemas.microsoft.com/office/powerpoint/2010/main" val="3622197793"/>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200"/>
                                  </p:stCondLst>
                                  <p:childTnLst>
                                    <p:set>
                                      <p:cBhvr>
                                        <p:cTn id="10" dur="1" fill="hold">
                                          <p:stCondLst>
                                            <p:cond delay="0"/>
                                          </p:stCondLst>
                                        </p:cTn>
                                        <p:tgtEl>
                                          <p:spTgt spid="21512"/>
                                        </p:tgtEl>
                                        <p:attrNameLst>
                                          <p:attrName>style.visibility</p:attrName>
                                        </p:attrNameLst>
                                      </p:cBhvr>
                                      <p:to>
                                        <p:strVal val="visible"/>
                                      </p:to>
                                    </p:set>
                                    <p:animEffect transition="in" filter="randombar(horizontal)">
                                      <p:cBhvr>
                                        <p:cTn id="11" dur="500"/>
                                        <p:tgtEl>
                                          <p:spTgt spid="21512"/>
                                        </p:tgtEl>
                                      </p:cBhvr>
                                    </p:animEffect>
                                  </p:childTnLst>
                                </p:cTn>
                              </p:par>
                              <p:par>
                                <p:cTn id="12" presetID="22" presetClass="entr" presetSubtype="8" fill="hold" nodeType="withEffect">
                                  <p:stCondLst>
                                    <p:cond delay="40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par>
                                <p:cTn id="15" presetID="12" presetClass="entr" presetSubtype="8" fill="hold" nodeType="withEffect">
                                  <p:stCondLst>
                                    <p:cond delay="6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ppt_x</p:attrName>
                                        </p:attrNameLst>
                                      </p:cBhvr>
                                      <p:tavLst>
                                        <p:tav tm="0">
                                          <p:val>
                                            <p:strVal val="#ppt_x-#ppt_w*1.125000"/>
                                          </p:val>
                                        </p:tav>
                                        <p:tav tm="100000">
                                          <p:val>
                                            <p:strVal val="#ppt_x"/>
                                          </p:val>
                                        </p:tav>
                                      </p:tavLst>
                                    </p:anim>
                                    <p:animEffect transition="in" filter="wipe(right)">
                                      <p:cBhvr>
                                        <p:cTn id="18" dur="500"/>
                                        <p:tgtEl>
                                          <p:spTgt spid="3"/>
                                        </p:tgtEl>
                                      </p:cBhvr>
                                    </p:animEffect>
                                  </p:childTnLst>
                                </p:cTn>
                              </p:par>
                              <p:par>
                                <p:cTn id="19" presetID="12" presetClass="entr" presetSubtype="8" fill="hold" nodeType="withEffect">
                                  <p:stCondLst>
                                    <p:cond delay="8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ppt_x</p:attrName>
                                        </p:attrNameLst>
                                      </p:cBhvr>
                                      <p:tavLst>
                                        <p:tav tm="0">
                                          <p:val>
                                            <p:strVal val="#ppt_x-#ppt_w*1.125000"/>
                                          </p:val>
                                        </p:tav>
                                        <p:tav tm="100000">
                                          <p:val>
                                            <p:strVal val="#ppt_x"/>
                                          </p:val>
                                        </p:tav>
                                      </p:tavLst>
                                    </p:anim>
                                    <p:animEffect transition="in" filter="wipe(right)">
                                      <p:cBhvr>
                                        <p:cTn id="22" dur="500"/>
                                        <p:tgtEl>
                                          <p:spTgt spid="4"/>
                                        </p:tgtEl>
                                      </p:cBhvr>
                                    </p:animEffect>
                                  </p:childTnLst>
                                </p:cTn>
                              </p:par>
                              <p:par>
                                <p:cTn id="23" presetID="12" presetClass="entr" presetSubtype="8" fill="hold" nodeType="withEffect">
                                  <p:stCondLst>
                                    <p:cond delay="10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ppt_x</p:attrName>
                                        </p:attrNameLst>
                                      </p:cBhvr>
                                      <p:tavLst>
                                        <p:tav tm="0">
                                          <p:val>
                                            <p:strVal val="#ppt_x-#ppt_w*1.125000"/>
                                          </p:val>
                                        </p:tav>
                                        <p:tav tm="100000">
                                          <p:val>
                                            <p:strVal val="#ppt_x"/>
                                          </p:val>
                                        </p:tav>
                                      </p:tavLst>
                                    </p:anim>
                                    <p:animEffect transition="in" filter="wipe(right)">
                                      <p:cBhvr>
                                        <p:cTn id="26" dur="500"/>
                                        <p:tgtEl>
                                          <p:spTgt spid="5"/>
                                        </p:tgtEl>
                                      </p:cBhvr>
                                    </p:animEffect>
                                  </p:childTnLst>
                                </p:cTn>
                              </p:par>
                              <p:par>
                                <p:cTn id="27" presetID="12" presetClass="entr" presetSubtype="8" fill="hold" nodeType="withEffect">
                                  <p:stCondLst>
                                    <p:cond delay="120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ppt_x</p:attrName>
                                        </p:attrNameLst>
                                      </p:cBhvr>
                                      <p:tavLst>
                                        <p:tav tm="0">
                                          <p:val>
                                            <p:strVal val="#ppt_x-#ppt_w*1.125000"/>
                                          </p:val>
                                        </p:tav>
                                        <p:tav tm="100000">
                                          <p:val>
                                            <p:strVal val="#ppt_x"/>
                                          </p:val>
                                        </p:tav>
                                      </p:tavLst>
                                    </p:anim>
                                    <p:animEffect transition="in" filter="wipe(right)">
                                      <p:cBhvr>
                                        <p:cTn id="30" dur="500"/>
                                        <p:tgtEl>
                                          <p:spTgt spid="6"/>
                                        </p:tgtEl>
                                      </p:cBhvr>
                                    </p:animEffect>
                                  </p:childTnLst>
                                </p:cTn>
                              </p:par>
                              <p:par>
                                <p:cTn id="31" presetID="42" presetClass="entr" presetSubtype="0" fill="hold" grpId="0" nodeType="withEffect">
                                  <p:stCondLst>
                                    <p:cond delay="140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1000"/>
                                        <p:tgtEl>
                                          <p:spTgt spid="31"/>
                                        </p:tgtEl>
                                      </p:cBhvr>
                                    </p:animEffect>
                                    <p:anim calcmode="lin" valueType="num">
                                      <p:cBhvr>
                                        <p:cTn id="39" dur="1000" fill="hold"/>
                                        <p:tgtEl>
                                          <p:spTgt spid="31"/>
                                        </p:tgtEl>
                                        <p:attrNameLst>
                                          <p:attrName>ppt_x</p:attrName>
                                        </p:attrNameLst>
                                      </p:cBhvr>
                                      <p:tavLst>
                                        <p:tav tm="0">
                                          <p:val>
                                            <p:strVal val="#ppt_x"/>
                                          </p:val>
                                        </p:tav>
                                        <p:tav tm="100000">
                                          <p:val>
                                            <p:strVal val="#ppt_x"/>
                                          </p:val>
                                        </p:tav>
                                      </p:tavLst>
                                    </p:anim>
                                    <p:anim calcmode="lin" valueType="num">
                                      <p:cBhvr>
                                        <p:cTn id="40" dur="1000" fill="hold"/>
                                        <p:tgtEl>
                                          <p:spTgt spid="3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80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1000" fill="hold"/>
                                        <p:tgtEl>
                                          <p:spTgt spid="32"/>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200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512"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447416" y="1307871"/>
            <a:ext cx="2890091" cy="4775535"/>
            <a:chOff x="2446206" y="1307773"/>
            <a:chExt cx="2889601" cy="4775189"/>
          </a:xfrm>
        </p:grpSpPr>
        <p:grpSp>
          <p:nvGrpSpPr>
            <p:cNvPr id="3" name="组合 2"/>
            <p:cNvGrpSpPr/>
            <p:nvPr/>
          </p:nvGrpSpPr>
          <p:grpSpPr>
            <a:xfrm>
              <a:off x="2446206" y="1307773"/>
              <a:ext cx="2889601" cy="4775189"/>
              <a:chOff x="2446206" y="1307773"/>
              <a:chExt cx="2889601" cy="4775189"/>
            </a:xfrm>
          </p:grpSpPr>
          <p:sp>
            <p:nvSpPr>
              <p:cNvPr id="5" name="Freeform 20"/>
              <p:cNvSpPr>
                <a:spLocks/>
              </p:cNvSpPr>
              <p:nvPr/>
            </p:nvSpPr>
            <p:spPr bwMode="auto">
              <a:xfrm>
                <a:off x="2446206" y="1307773"/>
                <a:ext cx="2889601" cy="4775189"/>
              </a:xfrm>
              <a:custGeom>
                <a:avLst/>
                <a:gdLst>
                  <a:gd name="T0" fmla="*/ 205 w 698"/>
                  <a:gd name="T1" fmla="*/ 0 h 1154"/>
                  <a:gd name="T2" fmla="*/ 0 w 698"/>
                  <a:gd name="T3" fmla="*/ 202 h 1154"/>
                  <a:gd name="T4" fmla="*/ 45 w 698"/>
                  <a:gd name="T5" fmla="*/ 343 h 1154"/>
                  <a:gd name="T6" fmla="*/ 607 w 698"/>
                  <a:gd name="T7" fmla="*/ 1154 h 1154"/>
                  <a:gd name="T8" fmla="*/ 698 w 698"/>
                  <a:gd name="T9" fmla="*/ 733 h 1154"/>
                  <a:gd name="T10" fmla="*/ 542 w 698"/>
                  <a:gd name="T11" fmla="*/ 229 h 1154"/>
                  <a:gd name="T12" fmla="*/ 205 w 698"/>
                  <a:gd name="T13" fmla="*/ 0 h 1154"/>
                </a:gdLst>
                <a:ahLst/>
                <a:cxnLst>
                  <a:cxn ang="0">
                    <a:pos x="T0" y="T1"/>
                  </a:cxn>
                  <a:cxn ang="0">
                    <a:pos x="T2" y="T3"/>
                  </a:cxn>
                  <a:cxn ang="0">
                    <a:pos x="T4" y="T5"/>
                  </a:cxn>
                  <a:cxn ang="0">
                    <a:pos x="T6" y="T7"/>
                  </a:cxn>
                  <a:cxn ang="0">
                    <a:pos x="T8" y="T9"/>
                  </a:cxn>
                  <a:cxn ang="0">
                    <a:pos x="T10" y="T11"/>
                  </a:cxn>
                  <a:cxn ang="0">
                    <a:pos x="T12" y="T13"/>
                  </a:cxn>
                </a:cxnLst>
                <a:rect l="0" t="0" r="r" b="b"/>
                <a:pathLst>
                  <a:path w="698" h="1154">
                    <a:moveTo>
                      <a:pt x="205" y="0"/>
                    </a:moveTo>
                    <a:cubicBezTo>
                      <a:pt x="86" y="0"/>
                      <a:pt x="0" y="91"/>
                      <a:pt x="0" y="202"/>
                    </a:cubicBezTo>
                    <a:cubicBezTo>
                      <a:pt x="0" y="247"/>
                      <a:pt x="14" y="296"/>
                      <a:pt x="45" y="343"/>
                    </a:cubicBezTo>
                    <a:cubicBezTo>
                      <a:pt x="219" y="605"/>
                      <a:pt x="537" y="566"/>
                      <a:pt x="607" y="1154"/>
                    </a:cubicBezTo>
                    <a:cubicBezTo>
                      <a:pt x="607" y="1154"/>
                      <a:pt x="698" y="974"/>
                      <a:pt x="698" y="733"/>
                    </a:cubicBezTo>
                    <a:cubicBezTo>
                      <a:pt x="698" y="579"/>
                      <a:pt x="662" y="401"/>
                      <a:pt x="542" y="229"/>
                    </a:cubicBezTo>
                    <a:cubicBezTo>
                      <a:pt x="427" y="63"/>
                      <a:pt x="304" y="0"/>
                      <a:pt x="20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 name="文本框 21"/>
              <p:cNvSpPr txBox="1"/>
              <p:nvPr/>
            </p:nvSpPr>
            <p:spPr>
              <a:xfrm>
                <a:off x="2581486" y="1745955"/>
                <a:ext cx="1175431" cy="748045"/>
              </a:xfrm>
              <a:prstGeom prst="rect">
                <a:avLst/>
              </a:prstGeom>
              <a:noFill/>
            </p:spPr>
            <p:txBody>
              <a:bodyPr wrap="square" rtlCol="0" anchor="ctr" anchorCtr="0">
                <a:spAutoFit/>
              </a:bodyPr>
              <a:lstStyle/>
              <a:p>
                <a:pPr algn="ctr"/>
                <a:r>
                  <a:rPr lang="en-US" altLang="zh-CN" sz="4100" dirty="0">
                    <a:solidFill>
                      <a:schemeClr val="bg1"/>
                    </a:solidFill>
                    <a:latin typeface="+mn-ea"/>
                    <a:cs typeface="+mn-ea"/>
                  </a:rPr>
                  <a:t>03</a:t>
                </a:r>
                <a:endParaRPr lang="zh-CN" altLang="en-US" sz="4100" dirty="0">
                  <a:solidFill>
                    <a:schemeClr val="bg1"/>
                  </a:solidFill>
                  <a:latin typeface="+mn-ea"/>
                  <a:cs typeface="+mn-ea"/>
                </a:endParaRPr>
              </a:p>
            </p:txBody>
          </p:sp>
          <p:sp>
            <p:nvSpPr>
              <p:cNvPr id="7" name="文本框 9"/>
              <p:cNvSpPr txBox="1"/>
              <p:nvPr/>
            </p:nvSpPr>
            <p:spPr>
              <a:xfrm rot="2446238">
                <a:off x="3200335" y="2379258"/>
                <a:ext cx="1727920" cy="923263"/>
              </a:xfrm>
              <a:prstGeom prst="rect">
                <a:avLst/>
              </a:prstGeom>
              <a:noFill/>
            </p:spPr>
            <p:txBody>
              <a:bodyPr wrap="square" rtlCol="0">
                <a:spAutoFit/>
              </a:bodyPr>
              <a:lstStyle/>
              <a:p>
                <a:pPr>
                  <a:lnSpc>
                    <a:spcPct val="150000"/>
                  </a:lnSpc>
                </a:pPr>
                <a:r>
                  <a:rPr lang="zh-CN" altLang="en-US" sz="1200" dirty="0">
                    <a:solidFill>
                      <a:schemeClr val="bg1"/>
                    </a:solidFill>
                    <a:latin typeface="+mn-ea"/>
                    <a:cs typeface="+mn-ea"/>
                  </a:rPr>
                  <a:t>点击输入文本点击输入文本点击输入文本点击输入文本点击输入文本</a:t>
                </a:r>
              </a:p>
            </p:txBody>
          </p:sp>
        </p:grpSp>
        <p:sp>
          <p:nvSpPr>
            <p:cNvPr id="4" name="椭圆 3"/>
            <p:cNvSpPr/>
            <p:nvPr/>
          </p:nvSpPr>
          <p:spPr>
            <a:xfrm>
              <a:off x="2806850" y="1757627"/>
              <a:ext cx="724702" cy="724702"/>
            </a:xfrm>
            <a:prstGeom prst="ellipse">
              <a:avLst/>
            </a:prstGeom>
            <a:gradFill>
              <a:gsLst>
                <a:gs pos="0">
                  <a:schemeClr val="tx1">
                    <a:alpha val="5000"/>
                  </a:schemeClr>
                </a:gs>
                <a:gs pos="75000">
                  <a:schemeClr val="tx1">
                    <a:alpha val="15000"/>
                  </a:schemeClr>
                </a:gs>
              </a:gsLst>
              <a:path path="circle">
                <a:fillToRect l="50000" t="50000" r="50000" b="50000"/>
              </a:path>
            </a:gradFill>
            <a:ln>
              <a:noFill/>
            </a:ln>
            <a:effectLst/>
          </p:spPr>
          <p:txBody>
            <a:bodyPr vert="horz" wrap="square" lIns="91440" tIns="45720" rIns="91440" bIns="45720" numCol="1" anchor="t" anchorCtr="0" compatLnSpc="1">
              <a:prstTxWarp prst="textNoShape">
                <a:avLst/>
              </a:prstTxWarp>
            </a:bodyPr>
            <a:lstStyle/>
            <a:p>
              <a:endParaRPr lang="zh-CN" altLang="en-US">
                <a:cs typeface="+mn-ea"/>
              </a:endParaRPr>
            </a:p>
          </p:txBody>
        </p:sp>
      </p:grpSp>
      <p:grpSp>
        <p:nvGrpSpPr>
          <p:cNvPr id="8" name="组合 7"/>
          <p:cNvGrpSpPr/>
          <p:nvPr/>
        </p:nvGrpSpPr>
        <p:grpSpPr>
          <a:xfrm>
            <a:off x="1448481" y="2665311"/>
            <a:ext cx="3509397" cy="3418095"/>
            <a:chOff x="1447440" y="2665116"/>
            <a:chExt cx="3508802" cy="3417846"/>
          </a:xfrm>
        </p:grpSpPr>
        <p:grpSp>
          <p:nvGrpSpPr>
            <p:cNvPr id="9" name="组合 8"/>
            <p:cNvGrpSpPr/>
            <p:nvPr/>
          </p:nvGrpSpPr>
          <p:grpSpPr>
            <a:xfrm>
              <a:off x="1447440" y="2665116"/>
              <a:ext cx="3508802" cy="3417846"/>
              <a:chOff x="1447440" y="2665116"/>
              <a:chExt cx="3508802" cy="3417846"/>
            </a:xfrm>
          </p:grpSpPr>
          <p:sp>
            <p:nvSpPr>
              <p:cNvPr id="11" name="Freeform 22"/>
              <p:cNvSpPr>
                <a:spLocks/>
              </p:cNvSpPr>
              <p:nvPr/>
            </p:nvSpPr>
            <p:spPr bwMode="auto">
              <a:xfrm>
                <a:off x="1447440" y="2665116"/>
                <a:ext cx="3508802" cy="3417846"/>
              </a:xfrm>
              <a:custGeom>
                <a:avLst/>
                <a:gdLst>
                  <a:gd name="T0" fmla="*/ 210 w 848"/>
                  <a:gd name="T1" fmla="*/ 0 h 826"/>
                  <a:gd name="T2" fmla="*/ 0 w 848"/>
                  <a:gd name="T3" fmla="*/ 184 h 826"/>
                  <a:gd name="T4" fmla="*/ 102 w 848"/>
                  <a:gd name="T5" fmla="*/ 357 h 826"/>
                  <a:gd name="T6" fmla="*/ 848 w 848"/>
                  <a:gd name="T7" fmla="*/ 826 h 826"/>
                  <a:gd name="T8" fmla="*/ 848 w 848"/>
                  <a:gd name="T9" fmla="*/ 802 h 826"/>
                  <a:gd name="T10" fmla="*/ 470 w 848"/>
                  <a:gd name="T11" fmla="*/ 89 h 826"/>
                  <a:gd name="T12" fmla="*/ 210 w 848"/>
                  <a:gd name="T13" fmla="*/ 0 h 826"/>
                </a:gdLst>
                <a:ahLst/>
                <a:cxnLst>
                  <a:cxn ang="0">
                    <a:pos x="T0" y="T1"/>
                  </a:cxn>
                  <a:cxn ang="0">
                    <a:pos x="T2" y="T3"/>
                  </a:cxn>
                  <a:cxn ang="0">
                    <a:pos x="T4" y="T5"/>
                  </a:cxn>
                  <a:cxn ang="0">
                    <a:pos x="T6" y="T7"/>
                  </a:cxn>
                  <a:cxn ang="0">
                    <a:pos x="T8" y="T9"/>
                  </a:cxn>
                  <a:cxn ang="0">
                    <a:pos x="T10" y="T11"/>
                  </a:cxn>
                  <a:cxn ang="0">
                    <a:pos x="T12" y="T13"/>
                  </a:cxn>
                </a:cxnLst>
                <a:rect l="0" t="0" r="r" b="b"/>
                <a:pathLst>
                  <a:path w="848" h="826">
                    <a:moveTo>
                      <a:pt x="210" y="0"/>
                    </a:moveTo>
                    <a:cubicBezTo>
                      <a:pt x="77" y="0"/>
                      <a:pt x="0" y="89"/>
                      <a:pt x="0" y="184"/>
                    </a:cubicBezTo>
                    <a:cubicBezTo>
                      <a:pt x="0" y="246"/>
                      <a:pt x="32" y="311"/>
                      <a:pt x="102" y="357"/>
                    </a:cubicBezTo>
                    <a:cubicBezTo>
                      <a:pt x="337" y="511"/>
                      <a:pt x="584" y="367"/>
                      <a:pt x="848" y="826"/>
                    </a:cubicBezTo>
                    <a:cubicBezTo>
                      <a:pt x="848" y="826"/>
                      <a:pt x="848" y="818"/>
                      <a:pt x="848" y="802"/>
                    </a:cubicBezTo>
                    <a:cubicBezTo>
                      <a:pt x="848" y="700"/>
                      <a:pt x="824" y="312"/>
                      <a:pt x="470" y="89"/>
                    </a:cubicBezTo>
                    <a:cubicBezTo>
                      <a:pt x="369" y="26"/>
                      <a:pt x="282" y="0"/>
                      <a:pt x="210" y="0"/>
                    </a:cubicBezTo>
                  </a:path>
                </a:pathLst>
              </a:custGeom>
              <a:solidFill>
                <a:schemeClr val="accent1"/>
              </a:solidFill>
              <a:ln>
                <a:noFill/>
              </a:ln>
              <a:effectLst>
                <a:outerShdw blurRad="127000" dist="25400" dir="16200000" sx="101000" sy="101000" rotWithShape="0">
                  <a:prstClr val="black">
                    <a:alpha val="50000"/>
                  </a:prstClr>
                </a:outerShdw>
              </a:effec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2" name="文本框 20"/>
              <p:cNvSpPr txBox="1"/>
              <p:nvPr/>
            </p:nvSpPr>
            <p:spPr>
              <a:xfrm>
                <a:off x="1496141" y="2941222"/>
                <a:ext cx="1175431" cy="748045"/>
              </a:xfrm>
              <a:prstGeom prst="rect">
                <a:avLst/>
              </a:prstGeom>
              <a:noFill/>
            </p:spPr>
            <p:txBody>
              <a:bodyPr wrap="square" rtlCol="0" anchor="ctr" anchorCtr="0">
                <a:spAutoFit/>
              </a:bodyPr>
              <a:lstStyle/>
              <a:p>
                <a:pPr algn="ctr"/>
                <a:r>
                  <a:rPr lang="en-US" altLang="zh-CN" sz="4100" dirty="0">
                    <a:solidFill>
                      <a:schemeClr val="bg1"/>
                    </a:solidFill>
                    <a:latin typeface="+mn-ea"/>
                    <a:cs typeface="+mn-ea"/>
                  </a:rPr>
                  <a:t>02</a:t>
                </a:r>
                <a:endParaRPr lang="zh-CN" altLang="en-US" sz="4100" dirty="0">
                  <a:solidFill>
                    <a:schemeClr val="bg1"/>
                  </a:solidFill>
                  <a:latin typeface="+mn-ea"/>
                  <a:cs typeface="+mn-ea"/>
                </a:endParaRPr>
              </a:p>
            </p:txBody>
          </p:sp>
          <p:sp>
            <p:nvSpPr>
              <p:cNvPr id="13" name="文本框 10"/>
              <p:cNvSpPr txBox="1"/>
              <p:nvPr/>
            </p:nvSpPr>
            <p:spPr>
              <a:xfrm rot="1187866">
                <a:off x="2318406" y="3282952"/>
                <a:ext cx="1845107" cy="923263"/>
              </a:xfrm>
              <a:prstGeom prst="rect">
                <a:avLst/>
              </a:prstGeom>
              <a:noFill/>
            </p:spPr>
            <p:txBody>
              <a:bodyPr wrap="square" rtlCol="0">
                <a:spAutoFit/>
              </a:bodyPr>
              <a:lstStyle/>
              <a:p>
                <a:pPr>
                  <a:lnSpc>
                    <a:spcPct val="150000"/>
                  </a:lnSpc>
                </a:pPr>
                <a:r>
                  <a:rPr lang="zh-CN" altLang="en-US" sz="1200" dirty="0">
                    <a:solidFill>
                      <a:schemeClr val="bg1"/>
                    </a:solidFill>
                    <a:latin typeface="+mn-ea"/>
                    <a:cs typeface="+mn-ea"/>
                  </a:rPr>
                  <a:t>点击输入文本点击输入文本点击输入文本点击输入文本点击输入文本</a:t>
                </a:r>
              </a:p>
            </p:txBody>
          </p:sp>
        </p:grpSp>
        <p:sp>
          <p:nvSpPr>
            <p:cNvPr id="10" name="椭圆 9"/>
            <p:cNvSpPr/>
            <p:nvPr/>
          </p:nvSpPr>
          <p:spPr>
            <a:xfrm>
              <a:off x="1721505" y="2952896"/>
              <a:ext cx="724702" cy="724702"/>
            </a:xfrm>
            <a:prstGeom prst="ellipse">
              <a:avLst/>
            </a:prstGeom>
            <a:gradFill>
              <a:gsLst>
                <a:gs pos="0">
                  <a:schemeClr val="tx1">
                    <a:alpha val="5000"/>
                  </a:schemeClr>
                </a:gs>
                <a:gs pos="75000">
                  <a:schemeClr val="tx1">
                    <a:alpha val="15000"/>
                  </a:schemeClr>
                </a:gs>
              </a:gsLst>
              <a:path path="circle">
                <a:fillToRect l="50000" t="50000" r="50000" b="50000"/>
              </a:path>
            </a:gradFill>
            <a:ln>
              <a:noFill/>
            </a:ln>
            <a:effectLst/>
          </p:spPr>
          <p:txBody>
            <a:bodyPr vert="horz" wrap="square" lIns="91440" tIns="45720" rIns="91440" bIns="45720" numCol="1" anchor="t" anchorCtr="0" compatLnSpc="1">
              <a:prstTxWarp prst="textNoShape">
                <a:avLst/>
              </a:prstTxWarp>
            </a:bodyPr>
            <a:lstStyle/>
            <a:p>
              <a:endParaRPr lang="zh-CN" altLang="en-US">
                <a:cs typeface="+mn-ea"/>
              </a:endParaRPr>
            </a:p>
          </p:txBody>
        </p:sp>
      </p:grpSp>
      <p:grpSp>
        <p:nvGrpSpPr>
          <p:cNvPr id="14" name="组合 13"/>
          <p:cNvGrpSpPr/>
          <p:nvPr/>
        </p:nvGrpSpPr>
        <p:grpSpPr>
          <a:xfrm>
            <a:off x="1922908" y="6217130"/>
            <a:ext cx="4350603" cy="381496"/>
            <a:chOff x="2084409" y="6148458"/>
            <a:chExt cx="4349865" cy="381469"/>
          </a:xfrm>
        </p:grpSpPr>
        <p:sp>
          <p:nvSpPr>
            <p:cNvPr id="15" name="椭圆 14"/>
            <p:cNvSpPr/>
            <p:nvPr/>
          </p:nvSpPr>
          <p:spPr>
            <a:xfrm>
              <a:off x="3517743" y="6148458"/>
              <a:ext cx="2650457" cy="381469"/>
            </a:xfrm>
            <a:prstGeom prst="ellipse">
              <a:avLst/>
            </a:prstGeom>
            <a:solidFill>
              <a:schemeClr val="bg1">
                <a:lumMod val="75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6" name="椭圆 15"/>
            <p:cNvSpPr/>
            <p:nvPr/>
          </p:nvSpPr>
          <p:spPr>
            <a:xfrm>
              <a:off x="2084409" y="6148458"/>
              <a:ext cx="4349865" cy="381469"/>
            </a:xfrm>
            <a:prstGeom prst="ellipse">
              <a:avLst/>
            </a:prstGeom>
            <a:solidFill>
              <a:schemeClr val="bg1">
                <a:lumMod val="75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17" name="Group 33"/>
          <p:cNvGrpSpPr>
            <a:grpSpLocks noChangeAspect="1"/>
          </p:cNvGrpSpPr>
          <p:nvPr/>
        </p:nvGrpSpPr>
        <p:grpSpPr bwMode="auto">
          <a:xfrm>
            <a:off x="5285305" y="2231696"/>
            <a:ext cx="1756669" cy="4064856"/>
            <a:chOff x="3656" y="840"/>
            <a:chExt cx="1375" cy="3182"/>
          </a:xfrm>
        </p:grpSpPr>
        <p:sp>
          <p:nvSpPr>
            <p:cNvPr id="18" name="AutoShape 32"/>
            <p:cNvSpPr>
              <a:spLocks noChangeAspect="1" noChangeArrowheads="1" noTextEdit="1"/>
            </p:cNvSpPr>
            <p:nvPr/>
          </p:nvSpPr>
          <p:spPr bwMode="auto">
            <a:xfrm>
              <a:off x="3656" y="840"/>
              <a:ext cx="1375" cy="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19" name="Freeform 34"/>
            <p:cNvSpPr>
              <a:spLocks noEditPoints="1"/>
            </p:cNvSpPr>
            <p:nvPr/>
          </p:nvSpPr>
          <p:spPr bwMode="auto">
            <a:xfrm>
              <a:off x="4048" y="3125"/>
              <a:ext cx="990" cy="871"/>
            </a:xfrm>
            <a:custGeom>
              <a:avLst/>
              <a:gdLst>
                <a:gd name="T0" fmla="*/ 246 w 417"/>
                <a:gd name="T1" fmla="*/ 41 h 368"/>
                <a:gd name="T2" fmla="*/ 229 w 417"/>
                <a:gd name="T3" fmla="*/ 49 h 368"/>
                <a:gd name="T4" fmla="*/ 224 w 417"/>
                <a:gd name="T5" fmla="*/ 51 h 368"/>
                <a:gd name="T6" fmla="*/ 121 w 417"/>
                <a:gd name="T7" fmla="*/ 65 h 368"/>
                <a:gd name="T8" fmla="*/ 44 w 417"/>
                <a:gd name="T9" fmla="*/ 147 h 368"/>
                <a:gd name="T10" fmla="*/ 64 w 417"/>
                <a:gd name="T11" fmla="*/ 184 h 368"/>
                <a:gd name="T12" fmla="*/ 72 w 417"/>
                <a:gd name="T13" fmla="*/ 192 h 368"/>
                <a:gd name="T14" fmla="*/ 53 w 417"/>
                <a:gd name="T15" fmla="*/ 256 h 368"/>
                <a:gd name="T16" fmla="*/ 11 w 417"/>
                <a:gd name="T17" fmla="*/ 327 h 368"/>
                <a:gd name="T18" fmla="*/ 4 w 417"/>
                <a:gd name="T19" fmla="*/ 345 h 368"/>
                <a:gd name="T20" fmla="*/ 3 w 417"/>
                <a:gd name="T21" fmla="*/ 352 h 368"/>
                <a:gd name="T22" fmla="*/ 0 w 417"/>
                <a:gd name="T23" fmla="*/ 359 h 368"/>
                <a:gd name="T24" fmla="*/ 29 w 417"/>
                <a:gd name="T25" fmla="*/ 363 h 368"/>
                <a:gd name="T26" fmla="*/ 131 w 417"/>
                <a:gd name="T27" fmla="*/ 348 h 368"/>
                <a:gd name="T28" fmla="*/ 120 w 417"/>
                <a:gd name="T29" fmla="*/ 340 h 368"/>
                <a:gd name="T30" fmla="*/ 264 w 417"/>
                <a:gd name="T31" fmla="*/ 340 h 368"/>
                <a:gd name="T32" fmla="*/ 203 w 417"/>
                <a:gd name="T33" fmla="*/ 328 h 368"/>
                <a:gd name="T34" fmla="*/ 207 w 417"/>
                <a:gd name="T35" fmla="*/ 312 h 368"/>
                <a:gd name="T36" fmla="*/ 291 w 417"/>
                <a:gd name="T37" fmla="*/ 259 h 368"/>
                <a:gd name="T38" fmla="*/ 336 w 417"/>
                <a:gd name="T39" fmla="*/ 211 h 368"/>
                <a:gd name="T40" fmla="*/ 390 w 417"/>
                <a:gd name="T41" fmla="*/ 188 h 368"/>
                <a:gd name="T42" fmla="*/ 405 w 417"/>
                <a:gd name="T43" fmla="*/ 170 h 368"/>
                <a:gd name="T44" fmla="*/ 379 w 417"/>
                <a:gd name="T45" fmla="*/ 61 h 368"/>
                <a:gd name="T46" fmla="*/ 348 w 417"/>
                <a:gd name="T47" fmla="*/ 51 h 368"/>
                <a:gd name="T48" fmla="*/ 340 w 417"/>
                <a:gd name="T49" fmla="*/ 45 h 368"/>
                <a:gd name="T50" fmla="*/ 372 w 417"/>
                <a:gd name="T51" fmla="*/ 27 h 368"/>
                <a:gd name="T52" fmla="*/ 367 w 417"/>
                <a:gd name="T53" fmla="*/ 23 h 368"/>
                <a:gd name="T54" fmla="*/ 356 w 417"/>
                <a:gd name="T55" fmla="*/ 0 h 368"/>
                <a:gd name="T56" fmla="*/ 351 w 417"/>
                <a:gd name="T57" fmla="*/ 0 h 368"/>
                <a:gd name="T58" fmla="*/ 240 w 417"/>
                <a:gd name="T59" fmla="*/ 16 h 368"/>
                <a:gd name="T60" fmla="*/ 238 w 417"/>
                <a:gd name="T61" fmla="*/ 31 h 368"/>
                <a:gd name="T62" fmla="*/ 331 w 417"/>
                <a:gd name="T63" fmla="*/ 155 h 368"/>
                <a:gd name="T64" fmla="*/ 330 w 417"/>
                <a:gd name="T65" fmla="*/ 165 h 368"/>
                <a:gd name="T66" fmla="*/ 331 w 417"/>
                <a:gd name="T67" fmla="*/ 184 h 368"/>
                <a:gd name="T68" fmla="*/ 332 w 417"/>
                <a:gd name="T69" fmla="*/ 185 h 368"/>
                <a:gd name="T70" fmla="*/ 320 w 417"/>
                <a:gd name="T71" fmla="*/ 194 h 368"/>
                <a:gd name="T72" fmla="*/ 323 w 417"/>
                <a:gd name="T73" fmla="*/ 187 h 368"/>
                <a:gd name="T74" fmla="*/ 342 w 417"/>
                <a:gd name="T75" fmla="*/ 195 h 368"/>
                <a:gd name="T76" fmla="*/ 332 w 417"/>
                <a:gd name="T77" fmla="*/ 203 h 368"/>
                <a:gd name="T78" fmla="*/ 341 w 417"/>
                <a:gd name="T79" fmla="*/ 195 h 368"/>
                <a:gd name="T80" fmla="*/ 130 w 417"/>
                <a:gd name="T81" fmla="*/ 125 h 368"/>
                <a:gd name="T82" fmla="*/ 109 w 417"/>
                <a:gd name="T83" fmla="*/ 124 h 368"/>
                <a:gd name="T84" fmla="*/ 155 w 417"/>
                <a:gd name="T85" fmla="*/ 265 h 368"/>
                <a:gd name="T86" fmla="*/ 178 w 417"/>
                <a:gd name="T87" fmla="*/ 257 h 368"/>
                <a:gd name="T88" fmla="*/ 186 w 417"/>
                <a:gd name="T89" fmla="*/ 239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7" h="368">
                  <a:moveTo>
                    <a:pt x="248" y="36"/>
                  </a:moveTo>
                  <a:cubicBezTo>
                    <a:pt x="246" y="39"/>
                    <a:pt x="246" y="39"/>
                    <a:pt x="246" y="39"/>
                  </a:cubicBezTo>
                  <a:cubicBezTo>
                    <a:pt x="246" y="40"/>
                    <a:pt x="246" y="41"/>
                    <a:pt x="246" y="41"/>
                  </a:cubicBezTo>
                  <a:cubicBezTo>
                    <a:pt x="242" y="46"/>
                    <a:pt x="242" y="46"/>
                    <a:pt x="242" y="46"/>
                  </a:cubicBezTo>
                  <a:cubicBezTo>
                    <a:pt x="231" y="49"/>
                    <a:pt x="231" y="49"/>
                    <a:pt x="231" y="49"/>
                  </a:cubicBezTo>
                  <a:cubicBezTo>
                    <a:pt x="230" y="49"/>
                    <a:pt x="229" y="49"/>
                    <a:pt x="229" y="49"/>
                  </a:cubicBezTo>
                  <a:cubicBezTo>
                    <a:pt x="229" y="49"/>
                    <a:pt x="229" y="50"/>
                    <a:pt x="229" y="50"/>
                  </a:cubicBezTo>
                  <a:cubicBezTo>
                    <a:pt x="229" y="51"/>
                    <a:pt x="229" y="51"/>
                    <a:pt x="229" y="51"/>
                  </a:cubicBezTo>
                  <a:cubicBezTo>
                    <a:pt x="228" y="51"/>
                    <a:pt x="226" y="51"/>
                    <a:pt x="224" y="51"/>
                  </a:cubicBezTo>
                  <a:cubicBezTo>
                    <a:pt x="224" y="52"/>
                    <a:pt x="224" y="52"/>
                    <a:pt x="224" y="52"/>
                  </a:cubicBezTo>
                  <a:cubicBezTo>
                    <a:pt x="194" y="57"/>
                    <a:pt x="161" y="61"/>
                    <a:pt x="124" y="64"/>
                  </a:cubicBezTo>
                  <a:cubicBezTo>
                    <a:pt x="123" y="64"/>
                    <a:pt x="122" y="65"/>
                    <a:pt x="121" y="65"/>
                  </a:cubicBezTo>
                  <a:cubicBezTo>
                    <a:pt x="79" y="81"/>
                    <a:pt x="47" y="98"/>
                    <a:pt x="24" y="115"/>
                  </a:cubicBezTo>
                  <a:cubicBezTo>
                    <a:pt x="23" y="115"/>
                    <a:pt x="23" y="115"/>
                    <a:pt x="23" y="115"/>
                  </a:cubicBezTo>
                  <a:cubicBezTo>
                    <a:pt x="8" y="130"/>
                    <a:pt x="15" y="140"/>
                    <a:pt x="44" y="147"/>
                  </a:cubicBezTo>
                  <a:cubicBezTo>
                    <a:pt x="92" y="164"/>
                    <a:pt x="92" y="164"/>
                    <a:pt x="92" y="164"/>
                  </a:cubicBezTo>
                  <a:cubicBezTo>
                    <a:pt x="82" y="175"/>
                    <a:pt x="82" y="175"/>
                    <a:pt x="82" y="175"/>
                  </a:cubicBezTo>
                  <a:cubicBezTo>
                    <a:pt x="64" y="184"/>
                    <a:pt x="64" y="184"/>
                    <a:pt x="64" y="184"/>
                  </a:cubicBezTo>
                  <a:cubicBezTo>
                    <a:pt x="63" y="184"/>
                    <a:pt x="63" y="184"/>
                    <a:pt x="63" y="184"/>
                  </a:cubicBezTo>
                  <a:cubicBezTo>
                    <a:pt x="61" y="189"/>
                    <a:pt x="65" y="192"/>
                    <a:pt x="72" y="193"/>
                  </a:cubicBezTo>
                  <a:cubicBezTo>
                    <a:pt x="72" y="192"/>
                    <a:pt x="72" y="192"/>
                    <a:pt x="72" y="192"/>
                  </a:cubicBezTo>
                  <a:cubicBezTo>
                    <a:pt x="75" y="193"/>
                    <a:pt x="78" y="193"/>
                    <a:pt x="82" y="193"/>
                  </a:cubicBezTo>
                  <a:cubicBezTo>
                    <a:pt x="85" y="204"/>
                    <a:pt x="85" y="204"/>
                    <a:pt x="85" y="204"/>
                  </a:cubicBezTo>
                  <a:cubicBezTo>
                    <a:pt x="81" y="219"/>
                    <a:pt x="70" y="236"/>
                    <a:pt x="53" y="256"/>
                  </a:cubicBezTo>
                  <a:cubicBezTo>
                    <a:pt x="53" y="256"/>
                    <a:pt x="53" y="256"/>
                    <a:pt x="53" y="256"/>
                  </a:cubicBezTo>
                  <a:cubicBezTo>
                    <a:pt x="52" y="257"/>
                    <a:pt x="52" y="257"/>
                    <a:pt x="52" y="257"/>
                  </a:cubicBezTo>
                  <a:cubicBezTo>
                    <a:pt x="30" y="281"/>
                    <a:pt x="16" y="304"/>
                    <a:pt x="11" y="327"/>
                  </a:cubicBezTo>
                  <a:cubicBezTo>
                    <a:pt x="16" y="340"/>
                    <a:pt x="16" y="340"/>
                    <a:pt x="16" y="340"/>
                  </a:cubicBezTo>
                  <a:cubicBezTo>
                    <a:pt x="5" y="345"/>
                    <a:pt x="5" y="345"/>
                    <a:pt x="5" y="345"/>
                  </a:cubicBezTo>
                  <a:cubicBezTo>
                    <a:pt x="5" y="345"/>
                    <a:pt x="5" y="345"/>
                    <a:pt x="4" y="345"/>
                  </a:cubicBezTo>
                  <a:cubicBezTo>
                    <a:pt x="0" y="351"/>
                    <a:pt x="0" y="351"/>
                    <a:pt x="0" y="351"/>
                  </a:cubicBezTo>
                  <a:cubicBezTo>
                    <a:pt x="0" y="351"/>
                    <a:pt x="0" y="351"/>
                    <a:pt x="1" y="352"/>
                  </a:cubicBezTo>
                  <a:cubicBezTo>
                    <a:pt x="1" y="352"/>
                    <a:pt x="2" y="352"/>
                    <a:pt x="3" y="352"/>
                  </a:cubicBezTo>
                  <a:cubicBezTo>
                    <a:pt x="4" y="352"/>
                    <a:pt x="5" y="352"/>
                    <a:pt x="7" y="352"/>
                  </a:cubicBezTo>
                  <a:cubicBezTo>
                    <a:pt x="0" y="358"/>
                    <a:pt x="0" y="358"/>
                    <a:pt x="0" y="358"/>
                  </a:cubicBezTo>
                  <a:cubicBezTo>
                    <a:pt x="0" y="359"/>
                    <a:pt x="0" y="359"/>
                    <a:pt x="0" y="359"/>
                  </a:cubicBezTo>
                  <a:cubicBezTo>
                    <a:pt x="0" y="359"/>
                    <a:pt x="1" y="359"/>
                    <a:pt x="2" y="359"/>
                  </a:cubicBezTo>
                  <a:cubicBezTo>
                    <a:pt x="28" y="363"/>
                    <a:pt x="28" y="363"/>
                    <a:pt x="28" y="363"/>
                  </a:cubicBezTo>
                  <a:cubicBezTo>
                    <a:pt x="29" y="363"/>
                    <a:pt x="29" y="363"/>
                    <a:pt x="29" y="363"/>
                  </a:cubicBezTo>
                  <a:cubicBezTo>
                    <a:pt x="120" y="368"/>
                    <a:pt x="120" y="368"/>
                    <a:pt x="120" y="368"/>
                  </a:cubicBezTo>
                  <a:cubicBezTo>
                    <a:pt x="120" y="352"/>
                    <a:pt x="120" y="352"/>
                    <a:pt x="120" y="352"/>
                  </a:cubicBezTo>
                  <a:cubicBezTo>
                    <a:pt x="127" y="350"/>
                    <a:pt x="131" y="349"/>
                    <a:pt x="131" y="348"/>
                  </a:cubicBezTo>
                  <a:cubicBezTo>
                    <a:pt x="133" y="346"/>
                    <a:pt x="130" y="344"/>
                    <a:pt x="124" y="343"/>
                  </a:cubicBezTo>
                  <a:cubicBezTo>
                    <a:pt x="120" y="340"/>
                    <a:pt x="120" y="340"/>
                    <a:pt x="120" y="340"/>
                  </a:cubicBezTo>
                  <a:cubicBezTo>
                    <a:pt x="120" y="340"/>
                    <a:pt x="120" y="340"/>
                    <a:pt x="120" y="340"/>
                  </a:cubicBezTo>
                  <a:cubicBezTo>
                    <a:pt x="161" y="341"/>
                    <a:pt x="161" y="341"/>
                    <a:pt x="161" y="341"/>
                  </a:cubicBezTo>
                  <a:cubicBezTo>
                    <a:pt x="195" y="343"/>
                    <a:pt x="229" y="343"/>
                    <a:pt x="262" y="340"/>
                  </a:cubicBezTo>
                  <a:cubicBezTo>
                    <a:pt x="263" y="340"/>
                    <a:pt x="264" y="340"/>
                    <a:pt x="264" y="340"/>
                  </a:cubicBezTo>
                  <a:cubicBezTo>
                    <a:pt x="265" y="340"/>
                    <a:pt x="265" y="340"/>
                    <a:pt x="265" y="339"/>
                  </a:cubicBezTo>
                  <a:cubicBezTo>
                    <a:pt x="272" y="336"/>
                    <a:pt x="269" y="333"/>
                    <a:pt x="257" y="331"/>
                  </a:cubicBezTo>
                  <a:cubicBezTo>
                    <a:pt x="247" y="330"/>
                    <a:pt x="229" y="329"/>
                    <a:pt x="203" y="328"/>
                  </a:cubicBezTo>
                  <a:cubicBezTo>
                    <a:pt x="184" y="324"/>
                    <a:pt x="184" y="324"/>
                    <a:pt x="184" y="324"/>
                  </a:cubicBezTo>
                  <a:cubicBezTo>
                    <a:pt x="191" y="324"/>
                    <a:pt x="191" y="324"/>
                    <a:pt x="191" y="324"/>
                  </a:cubicBezTo>
                  <a:cubicBezTo>
                    <a:pt x="207" y="312"/>
                    <a:pt x="207" y="312"/>
                    <a:pt x="207" y="312"/>
                  </a:cubicBezTo>
                  <a:cubicBezTo>
                    <a:pt x="245" y="280"/>
                    <a:pt x="245" y="280"/>
                    <a:pt x="245" y="280"/>
                  </a:cubicBezTo>
                  <a:cubicBezTo>
                    <a:pt x="290" y="260"/>
                    <a:pt x="290" y="260"/>
                    <a:pt x="290" y="260"/>
                  </a:cubicBezTo>
                  <a:cubicBezTo>
                    <a:pt x="291" y="260"/>
                    <a:pt x="291" y="259"/>
                    <a:pt x="291" y="259"/>
                  </a:cubicBezTo>
                  <a:cubicBezTo>
                    <a:pt x="327" y="211"/>
                    <a:pt x="327" y="211"/>
                    <a:pt x="327" y="211"/>
                  </a:cubicBezTo>
                  <a:cubicBezTo>
                    <a:pt x="333" y="211"/>
                    <a:pt x="333" y="211"/>
                    <a:pt x="333" y="211"/>
                  </a:cubicBezTo>
                  <a:cubicBezTo>
                    <a:pt x="334" y="211"/>
                    <a:pt x="335" y="211"/>
                    <a:pt x="336" y="211"/>
                  </a:cubicBezTo>
                  <a:cubicBezTo>
                    <a:pt x="367" y="205"/>
                    <a:pt x="367" y="205"/>
                    <a:pt x="367" y="205"/>
                  </a:cubicBezTo>
                  <a:cubicBezTo>
                    <a:pt x="368" y="205"/>
                    <a:pt x="369" y="205"/>
                    <a:pt x="369" y="205"/>
                  </a:cubicBezTo>
                  <a:cubicBezTo>
                    <a:pt x="379" y="200"/>
                    <a:pt x="386" y="194"/>
                    <a:pt x="390" y="188"/>
                  </a:cubicBezTo>
                  <a:cubicBezTo>
                    <a:pt x="390" y="188"/>
                    <a:pt x="391" y="188"/>
                    <a:pt x="391" y="187"/>
                  </a:cubicBezTo>
                  <a:cubicBezTo>
                    <a:pt x="392" y="187"/>
                    <a:pt x="392" y="187"/>
                    <a:pt x="393" y="187"/>
                  </a:cubicBezTo>
                  <a:cubicBezTo>
                    <a:pt x="405" y="170"/>
                    <a:pt x="405" y="170"/>
                    <a:pt x="405" y="170"/>
                  </a:cubicBezTo>
                  <a:cubicBezTo>
                    <a:pt x="417" y="150"/>
                    <a:pt x="416" y="132"/>
                    <a:pt x="402" y="115"/>
                  </a:cubicBezTo>
                  <a:cubicBezTo>
                    <a:pt x="408" y="92"/>
                    <a:pt x="400" y="74"/>
                    <a:pt x="380" y="61"/>
                  </a:cubicBezTo>
                  <a:cubicBezTo>
                    <a:pt x="380" y="61"/>
                    <a:pt x="380" y="61"/>
                    <a:pt x="379" y="61"/>
                  </a:cubicBezTo>
                  <a:cubicBezTo>
                    <a:pt x="349" y="55"/>
                    <a:pt x="349" y="55"/>
                    <a:pt x="349" y="55"/>
                  </a:cubicBezTo>
                  <a:cubicBezTo>
                    <a:pt x="348" y="52"/>
                    <a:pt x="348" y="52"/>
                    <a:pt x="348" y="52"/>
                  </a:cubicBezTo>
                  <a:cubicBezTo>
                    <a:pt x="348" y="51"/>
                    <a:pt x="348" y="51"/>
                    <a:pt x="348" y="51"/>
                  </a:cubicBezTo>
                  <a:cubicBezTo>
                    <a:pt x="337" y="47"/>
                    <a:pt x="337" y="47"/>
                    <a:pt x="337" y="47"/>
                  </a:cubicBezTo>
                  <a:cubicBezTo>
                    <a:pt x="338" y="46"/>
                    <a:pt x="338" y="46"/>
                    <a:pt x="338" y="46"/>
                  </a:cubicBezTo>
                  <a:cubicBezTo>
                    <a:pt x="340" y="45"/>
                    <a:pt x="340" y="45"/>
                    <a:pt x="340" y="45"/>
                  </a:cubicBezTo>
                  <a:cubicBezTo>
                    <a:pt x="340" y="45"/>
                    <a:pt x="340" y="45"/>
                    <a:pt x="341" y="45"/>
                  </a:cubicBezTo>
                  <a:cubicBezTo>
                    <a:pt x="348" y="42"/>
                    <a:pt x="353" y="38"/>
                    <a:pt x="356" y="35"/>
                  </a:cubicBezTo>
                  <a:cubicBezTo>
                    <a:pt x="365" y="33"/>
                    <a:pt x="370" y="31"/>
                    <a:pt x="372" y="27"/>
                  </a:cubicBezTo>
                  <a:cubicBezTo>
                    <a:pt x="372" y="27"/>
                    <a:pt x="372" y="27"/>
                    <a:pt x="372" y="26"/>
                  </a:cubicBezTo>
                  <a:cubicBezTo>
                    <a:pt x="372" y="26"/>
                    <a:pt x="372" y="26"/>
                    <a:pt x="372" y="26"/>
                  </a:cubicBezTo>
                  <a:cubicBezTo>
                    <a:pt x="371" y="24"/>
                    <a:pt x="370" y="23"/>
                    <a:pt x="367" y="23"/>
                  </a:cubicBezTo>
                  <a:cubicBezTo>
                    <a:pt x="368" y="22"/>
                    <a:pt x="368" y="22"/>
                    <a:pt x="368" y="22"/>
                  </a:cubicBezTo>
                  <a:cubicBezTo>
                    <a:pt x="377" y="15"/>
                    <a:pt x="377" y="15"/>
                    <a:pt x="377" y="15"/>
                  </a:cubicBezTo>
                  <a:cubicBezTo>
                    <a:pt x="387" y="7"/>
                    <a:pt x="380" y="2"/>
                    <a:pt x="356" y="0"/>
                  </a:cubicBezTo>
                  <a:cubicBezTo>
                    <a:pt x="356" y="0"/>
                    <a:pt x="356" y="0"/>
                    <a:pt x="356" y="0"/>
                  </a:cubicBezTo>
                  <a:cubicBezTo>
                    <a:pt x="354" y="0"/>
                    <a:pt x="353" y="0"/>
                    <a:pt x="352" y="0"/>
                  </a:cubicBezTo>
                  <a:cubicBezTo>
                    <a:pt x="351" y="0"/>
                    <a:pt x="351" y="0"/>
                    <a:pt x="351" y="0"/>
                  </a:cubicBezTo>
                  <a:cubicBezTo>
                    <a:pt x="323" y="0"/>
                    <a:pt x="300" y="0"/>
                    <a:pt x="284" y="2"/>
                  </a:cubicBezTo>
                  <a:cubicBezTo>
                    <a:pt x="269" y="4"/>
                    <a:pt x="259" y="7"/>
                    <a:pt x="255" y="11"/>
                  </a:cubicBezTo>
                  <a:cubicBezTo>
                    <a:pt x="248" y="11"/>
                    <a:pt x="243" y="13"/>
                    <a:pt x="240" y="16"/>
                  </a:cubicBezTo>
                  <a:cubicBezTo>
                    <a:pt x="238" y="18"/>
                    <a:pt x="238" y="21"/>
                    <a:pt x="238" y="25"/>
                  </a:cubicBezTo>
                  <a:cubicBezTo>
                    <a:pt x="238" y="26"/>
                    <a:pt x="238" y="26"/>
                    <a:pt x="238" y="27"/>
                  </a:cubicBezTo>
                  <a:cubicBezTo>
                    <a:pt x="237" y="28"/>
                    <a:pt x="237" y="29"/>
                    <a:pt x="238" y="31"/>
                  </a:cubicBezTo>
                  <a:cubicBezTo>
                    <a:pt x="237" y="31"/>
                    <a:pt x="237" y="32"/>
                    <a:pt x="238" y="32"/>
                  </a:cubicBezTo>
                  <a:cubicBezTo>
                    <a:pt x="238" y="34"/>
                    <a:pt x="242" y="35"/>
                    <a:pt x="248" y="36"/>
                  </a:cubicBezTo>
                  <a:close/>
                  <a:moveTo>
                    <a:pt x="331" y="155"/>
                  </a:moveTo>
                  <a:cubicBezTo>
                    <a:pt x="334" y="158"/>
                    <a:pt x="334" y="158"/>
                    <a:pt x="334" y="158"/>
                  </a:cubicBezTo>
                  <a:cubicBezTo>
                    <a:pt x="330" y="164"/>
                    <a:pt x="330" y="164"/>
                    <a:pt x="330" y="164"/>
                  </a:cubicBezTo>
                  <a:cubicBezTo>
                    <a:pt x="330" y="164"/>
                    <a:pt x="330" y="164"/>
                    <a:pt x="330" y="165"/>
                  </a:cubicBezTo>
                  <a:cubicBezTo>
                    <a:pt x="343" y="176"/>
                    <a:pt x="343" y="176"/>
                    <a:pt x="343" y="176"/>
                  </a:cubicBezTo>
                  <a:cubicBezTo>
                    <a:pt x="331" y="184"/>
                    <a:pt x="331" y="184"/>
                    <a:pt x="331" y="184"/>
                  </a:cubicBezTo>
                  <a:cubicBezTo>
                    <a:pt x="331" y="184"/>
                    <a:pt x="331" y="184"/>
                    <a:pt x="331" y="184"/>
                  </a:cubicBezTo>
                  <a:cubicBezTo>
                    <a:pt x="331" y="184"/>
                    <a:pt x="331" y="184"/>
                    <a:pt x="331" y="184"/>
                  </a:cubicBezTo>
                  <a:cubicBezTo>
                    <a:pt x="331" y="184"/>
                    <a:pt x="331" y="185"/>
                    <a:pt x="331" y="185"/>
                  </a:cubicBezTo>
                  <a:cubicBezTo>
                    <a:pt x="332" y="185"/>
                    <a:pt x="332" y="185"/>
                    <a:pt x="332" y="185"/>
                  </a:cubicBezTo>
                  <a:cubicBezTo>
                    <a:pt x="325" y="188"/>
                    <a:pt x="325" y="188"/>
                    <a:pt x="325" y="188"/>
                  </a:cubicBezTo>
                  <a:cubicBezTo>
                    <a:pt x="324" y="188"/>
                    <a:pt x="324" y="188"/>
                    <a:pt x="324" y="189"/>
                  </a:cubicBezTo>
                  <a:cubicBezTo>
                    <a:pt x="323" y="190"/>
                    <a:pt x="322" y="192"/>
                    <a:pt x="320" y="194"/>
                  </a:cubicBezTo>
                  <a:cubicBezTo>
                    <a:pt x="318" y="188"/>
                    <a:pt x="318" y="188"/>
                    <a:pt x="318" y="188"/>
                  </a:cubicBezTo>
                  <a:cubicBezTo>
                    <a:pt x="319" y="188"/>
                    <a:pt x="320" y="188"/>
                    <a:pt x="322" y="187"/>
                  </a:cubicBezTo>
                  <a:cubicBezTo>
                    <a:pt x="322" y="187"/>
                    <a:pt x="323" y="187"/>
                    <a:pt x="323" y="187"/>
                  </a:cubicBezTo>
                  <a:cubicBezTo>
                    <a:pt x="331" y="155"/>
                    <a:pt x="331" y="155"/>
                    <a:pt x="331" y="155"/>
                  </a:cubicBezTo>
                  <a:close/>
                  <a:moveTo>
                    <a:pt x="341" y="195"/>
                  </a:moveTo>
                  <a:cubicBezTo>
                    <a:pt x="342" y="195"/>
                    <a:pt x="342" y="195"/>
                    <a:pt x="342" y="195"/>
                  </a:cubicBezTo>
                  <a:cubicBezTo>
                    <a:pt x="339" y="200"/>
                    <a:pt x="339" y="200"/>
                    <a:pt x="339" y="200"/>
                  </a:cubicBezTo>
                  <a:cubicBezTo>
                    <a:pt x="334" y="203"/>
                    <a:pt x="334" y="203"/>
                    <a:pt x="334" y="203"/>
                  </a:cubicBezTo>
                  <a:cubicBezTo>
                    <a:pt x="333" y="203"/>
                    <a:pt x="333" y="203"/>
                    <a:pt x="332" y="203"/>
                  </a:cubicBezTo>
                  <a:cubicBezTo>
                    <a:pt x="328" y="203"/>
                    <a:pt x="325" y="203"/>
                    <a:pt x="324" y="204"/>
                  </a:cubicBezTo>
                  <a:cubicBezTo>
                    <a:pt x="324" y="204"/>
                    <a:pt x="324" y="204"/>
                    <a:pt x="324" y="204"/>
                  </a:cubicBezTo>
                  <a:cubicBezTo>
                    <a:pt x="331" y="203"/>
                    <a:pt x="337" y="200"/>
                    <a:pt x="341" y="195"/>
                  </a:cubicBezTo>
                  <a:close/>
                  <a:moveTo>
                    <a:pt x="135" y="116"/>
                  </a:moveTo>
                  <a:cubicBezTo>
                    <a:pt x="129" y="124"/>
                    <a:pt x="129" y="124"/>
                    <a:pt x="129" y="124"/>
                  </a:cubicBezTo>
                  <a:cubicBezTo>
                    <a:pt x="129" y="124"/>
                    <a:pt x="129" y="125"/>
                    <a:pt x="130" y="125"/>
                  </a:cubicBezTo>
                  <a:cubicBezTo>
                    <a:pt x="144" y="132"/>
                    <a:pt x="144" y="132"/>
                    <a:pt x="144" y="132"/>
                  </a:cubicBezTo>
                  <a:cubicBezTo>
                    <a:pt x="131" y="134"/>
                    <a:pt x="131" y="134"/>
                    <a:pt x="131" y="134"/>
                  </a:cubicBezTo>
                  <a:cubicBezTo>
                    <a:pt x="109" y="124"/>
                    <a:pt x="109" y="124"/>
                    <a:pt x="109" y="124"/>
                  </a:cubicBezTo>
                  <a:cubicBezTo>
                    <a:pt x="130" y="114"/>
                    <a:pt x="130" y="114"/>
                    <a:pt x="130" y="114"/>
                  </a:cubicBezTo>
                  <a:cubicBezTo>
                    <a:pt x="135" y="116"/>
                    <a:pt x="135" y="116"/>
                    <a:pt x="135" y="116"/>
                  </a:cubicBezTo>
                  <a:close/>
                  <a:moveTo>
                    <a:pt x="155" y="265"/>
                  </a:moveTo>
                  <a:cubicBezTo>
                    <a:pt x="156" y="263"/>
                    <a:pt x="158" y="262"/>
                    <a:pt x="159" y="260"/>
                  </a:cubicBezTo>
                  <a:cubicBezTo>
                    <a:pt x="166" y="257"/>
                    <a:pt x="171" y="254"/>
                    <a:pt x="175" y="252"/>
                  </a:cubicBezTo>
                  <a:cubicBezTo>
                    <a:pt x="175" y="253"/>
                    <a:pt x="175" y="255"/>
                    <a:pt x="178" y="257"/>
                  </a:cubicBezTo>
                  <a:cubicBezTo>
                    <a:pt x="155" y="265"/>
                    <a:pt x="155" y="265"/>
                    <a:pt x="155" y="265"/>
                  </a:cubicBezTo>
                  <a:close/>
                  <a:moveTo>
                    <a:pt x="182" y="247"/>
                  </a:moveTo>
                  <a:cubicBezTo>
                    <a:pt x="184" y="244"/>
                    <a:pt x="186" y="242"/>
                    <a:pt x="186" y="239"/>
                  </a:cubicBezTo>
                  <a:cubicBezTo>
                    <a:pt x="194" y="243"/>
                    <a:pt x="194" y="243"/>
                    <a:pt x="194" y="243"/>
                  </a:cubicBezTo>
                  <a:cubicBezTo>
                    <a:pt x="189" y="244"/>
                    <a:pt x="185" y="245"/>
                    <a:pt x="182" y="247"/>
                  </a:cubicBezTo>
                  <a:close/>
                </a:path>
              </a:pathLst>
            </a:custGeom>
            <a:solidFill>
              <a:srgbClr val="CCCCCC"/>
            </a:solidFill>
            <a:ln>
              <a:noFill/>
            </a:ln>
            <a:effectLst>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0" name="Freeform 35"/>
            <p:cNvSpPr>
              <a:spLocks noEditPoints="1"/>
            </p:cNvSpPr>
            <p:nvPr/>
          </p:nvSpPr>
          <p:spPr bwMode="auto">
            <a:xfrm>
              <a:off x="3644" y="840"/>
              <a:ext cx="1031" cy="3184"/>
            </a:xfrm>
            <a:custGeom>
              <a:avLst/>
              <a:gdLst>
                <a:gd name="T0" fmla="*/ 154 w 434"/>
                <a:gd name="T1" fmla="*/ 93 h 1345"/>
                <a:gd name="T2" fmla="*/ 157 w 434"/>
                <a:gd name="T3" fmla="*/ 115 h 1345"/>
                <a:gd name="T4" fmla="*/ 172 w 434"/>
                <a:gd name="T5" fmla="*/ 143 h 1345"/>
                <a:gd name="T6" fmla="*/ 163 w 434"/>
                <a:gd name="T7" fmla="*/ 179 h 1345"/>
                <a:gd name="T8" fmla="*/ 163 w 434"/>
                <a:gd name="T9" fmla="*/ 186 h 1345"/>
                <a:gd name="T10" fmla="*/ 68 w 434"/>
                <a:gd name="T11" fmla="*/ 236 h 1345"/>
                <a:gd name="T12" fmla="*/ 5 w 434"/>
                <a:gd name="T13" fmla="*/ 422 h 1345"/>
                <a:gd name="T14" fmla="*/ 109 w 434"/>
                <a:gd name="T15" fmla="*/ 601 h 1345"/>
                <a:gd name="T16" fmla="*/ 95 w 434"/>
                <a:gd name="T17" fmla="*/ 674 h 1345"/>
                <a:gd name="T18" fmla="*/ 121 w 434"/>
                <a:gd name="T19" fmla="*/ 706 h 1345"/>
                <a:gd name="T20" fmla="*/ 138 w 434"/>
                <a:gd name="T21" fmla="*/ 936 h 1345"/>
                <a:gd name="T22" fmla="*/ 148 w 434"/>
                <a:gd name="T23" fmla="*/ 1195 h 1345"/>
                <a:gd name="T24" fmla="*/ 156 w 434"/>
                <a:gd name="T25" fmla="*/ 1262 h 1345"/>
                <a:gd name="T26" fmla="*/ 156 w 434"/>
                <a:gd name="T27" fmla="*/ 1287 h 1345"/>
                <a:gd name="T28" fmla="*/ 160 w 434"/>
                <a:gd name="T29" fmla="*/ 1311 h 1345"/>
                <a:gd name="T30" fmla="*/ 192 w 434"/>
                <a:gd name="T31" fmla="*/ 1328 h 1345"/>
                <a:gd name="T32" fmla="*/ 289 w 434"/>
                <a:gd name="T33" fmla="*/ 1345 h 1345"/>
                <a:gd name="T34" fmla="*/ 291 w 434"/>
                <a:gd name="T35" fmla="*/ 1308 h 1345"/>
                <a:gd name="T36" fmla="*/ 428 w 434"/>
                <a:gd name="T37" fmla="*/ 1299 h 1345"/>
                <a:gd name="T38" fmla="*/ 416 w 434"/>
                <a:gd name="T39" fmla="*/ 1267 h 1345"/>
                <a:gd name="T40" fmla="*/ 342 w 434"/>
                <a:gd name="T41" fmla="*/ 1234 h 1345"/>
                <a:gd name="T42" fmla="*/ 326 w 434"/>
                <a:gd name="T43" fmla="*/ 1207 h 1345"/>
                <a:gd name="T44" fmla="*/ 321 w 434"/>
                <a:gd name="T45" fmla="*/ 1206 h 1345"/>
                <a:gd name="T46" fmla="*/ 348 w 434"/>
                <a:gd name="T47" fmla="*/ 1026 h 1345"/>
                <a:gd name="T48" fmla="*/ 379 w 434"/>
                <a:gd name="T49" fmla="*/ 772 h 1345"/>
                <a:gd name="T50" fmla="*/ 415 w 434"/>
                <a:gd name="T51" fmla="*/ 751 h 1345"/>
                <a:gd name="T52" fmla="*/ 425 w 434"/>
                <a:gd name="T53" fmla="*/ 686 h 1345"/>
                <a:gd name="T54" fmla="*/ 384 w 434"/>
                <a:gd name="T55" fmla="*/ 423 h 1345"/>
                <a:gd name="T56" fmla="*/ 286 w 434"/>
                <a:gd name="T57" fmla="*/ 201 h 1345"/>
                <a:gd name="T58" fmla="*/ 268 w 434"/>
                <a:gd name="T59" fmla="*/ 173 h 1345"/>
                <a:gd name="T60" fmla="*/ 270 w 434"/>
                <a:gd name="T61" fmla="*/ 164 h 1345"/>
                <a:gd name="T62" fmla="*/ 288 w 434"/>
                <a:gd name="T63" fmla="*/ 98 h 1345"/>
                <a:gd name="T64" fmla="*/ 281 w 434"/>
                <a:gd name="T65" fmla="*/ 84 h 1345"/>
                <a:gd name="T66" fmla="*/ 253 w 434"/>
                <a:gd name="T67" fmla="*/ 2 h 1345"/>
                <a:gd name="T68" fmla="*/ 248 w 434"/>
                <a:gd name="T69" fmla="*/ 1 h 1345"/>
                <a:gd name="T70" fmla="*/ 111 w 434"/>
                <a:gd name="T71" fmla="*/ 418 h 1345"/>
                <a:gd name="T72" fmla="*/ 118 w 434"/>
                <a:gd name="T73" fmla="*/ 458 h 1345"/>
                <a:gd name="T74" fmla="*/ 96 w 434"/>
                <a:gd name="T75" fmla="*/ 453 h 1345"/>
                <a:gd name="T76" fmla="*/ 347 w 434"/>
                <a:gd name="T77" fmla="*/ 579 h 1345"/>
                <a:gd name="T78" fmla="*/ 369 w 434"/>
                <a:gd name="T79" fmla="*/ 643 h 1345"/>
                <a:gd name="T80" fmla="*/ 363 w 434"/>
                <a:gd name="T81" fmla="*/ 674 h 1345"/>
                <a:gd name="T82" fmla="*/ 360 w 434"/>
                <a:gd name="T83" fmla="*/ 689 h 1345"/>
                <a:gd name="T84" fmla="*/ 353 w 434"/>
                <a:gd name="T85" fmla="*/ 689 h 1345"/>
                <a:gd name="T86" fmla="*/ 341 w 434"/>
                <a:gd name="T87" fmla="*/ 567 h 1345"/>
                <a:gd name="T88" fmla="*/ 381 w 434"/>
                <a:gd name="T89" fmla="*/ 715 h 1345"/>
                <a:gd name="T90" fmla="*/ 380 w 434"/>
                <a:gd name="T91" fmla="*/ 742 h 1345"/>
                <a:gd name="T92" fmla="*/ 257 w 434"/>
                <a:gd name="T93" fmla="*/ 922 h 1345"/>
                <a:gd name="T94" fmla="*/ 247 w 434"/>
                <a:gd name="T95" fmla="*/ 952 h 1345"/>
                <a:gd name="T96" fmla="*/ 259 w 434"/>
                <a:gd name="T97" fmla="*/ 877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4" h="1345">
                  <a:moveTo>
                    <a:pt x="160" y="41"/>
                  </a:moveTo>
                  <a:cubicBezTo>
                    <a:pt x="153" y="43"/>
                    <a:pt x="149" y="49"/>
                    <a:pt x="149" y="61"/>
                  </a:cubicBezTo>
                  <a:cubicBezTo>
                    <a:pt x="148" y="66"/>
                    <a:pt x="150" y="77"/>
                    <a:pt x="154" y="93"/>
                  </a:cubicBezTo>
                  <a:cubicBezTo>
                    <a:pt x="154" y="93"/>
                    <a:pt x="154" y="93"/>
                    <a:pt x="154" y="93"/>
                  </a:cubicBezTo>
                  <a:cubicBezTo>
                    <a:pt x="154" y="95"/>
                    <a:pt x="154" y="97"/>
                    <a:pt x="155" y="99"/>
                  </a:cubicBezTo>
                  <a:cubicBezTo>
                    <a:pt x="154" y="103"/>
                    <a:pt x="155" y="108"/>
                    <a:pt x="157" y="115"/>
                  </a:cubicBezTo>
                  <a:cubicBezTo>
                    <a:pt x="157" y="116"/>
                    <a:pt x="158" y="117"/>
                    <a:pt x="158" y="118"/>
                  </a:cubicBezTo>
                  <a:cubicBezTo>
                    <a:pt x="160" y="125"/>
                    <a:pt x="165" y="131"/>
                    <a:pt x="172" y="135"/>
                  </a:cubicBezTo>
                  <a:cubicBezTo>
                    <a:pt x="172" y="143"/>
                    <a:pt x="172" y="143"/>
                    <a:pt x="172" y="143"/>
                  </a:cubicBezTo>
                  <a:cubicBezTo>
                    <a:pt x="172" y="147"/>
                    <a:pt x="172" y="150"/>
                    <a:pt x="173" y="153"/>
                  </a:cubicBezTo>
                  <a:cubicBezTo>
                    <a:pt x="173" y="170"/>
                    <a:pt x="173" y="170"/>
                    <a:pt x="173" y="170"/>
                  </a:cubicBezTo>
                  <a:cubicBezTo>
                    <a:pt x="163" y="179"/>
                    <a:pt x="163" y="179"/>
                    <a:pt x="163" y="179"/>
                  </a:cubicBezTo>
                  <a:cubicBezTo>
                    <a:pt x="163" y="180"/>
                    <a:pt x="162" y="180"/>
                    <a:pt x="162" y="181"/>
                  </a:cubicBezTo>
                  <a:cubicBezTo>
                    <a:pt x="162" y="182"/>
                    <a:pt x="162" y="183"/>
                    <a:pt x="162" y="184"/>
                  </a:cubicBezTo>
                  <a:cubicBezTo>
                    <a:pt x="163" y="186"/>
                    <a:pt x="163" y="186"/>
                    <a:pt x="163" y="186"/>
                  </a:cubicBezTo>
                  <a:cubicBezTo>
                    <a:pt x="162" y="187"/>
                    <a:pt x="161" y="189"/>
                    <a:pt x="159" y="190"/>
                  </a:cubicBezTo>
                  <a:cubicBezTo>
                    <a:pt x="159" y="190"/>
                    <a:pt x="159" y="190"/>
                    <a:pt x="159" y="190"/>
                  </a:cubicBezTo>
                  <a:cubicBezTo>
                    <a:pt x="133" y="209"/>
                    <a:pt x="103" y="224"/>
                    <a:pt x="68" y="236"/>
                  </a:cubicBezTo>
                  <a:cubicBezTo>
                    <a:pt x="67" y="237"/>
                    <a:pt x="66" y="237"/>
                    <a:pt x="66" y="238"/>
                  </a:cubicBezTo>
                  <a:cubicBezTo>
                    <a:pt x="36" y="298"/>
                    <a:pt x="15" y="359"/>
                    <a:pt x="5" y="422"/>
                  </a:cubicBezTo>
                  <a:cubicBezTo>
                    <a:pt x="5" y="422"/>
                    <a:pt x="5" y="422"/>
                    <a:pt x="5" y="422"/>
                  </a:cubicBezTo>
                  <a:cubicBezTo>
                    <a:pt x="0" y="475"/>
                    <a:pt x="15" y="513"/>
                    <a:pt x="48" y="537"/>
                  </a:cubicBezTo>
                  <a:cubicBezTo>
                    <a:pt x="47" y="537"/>
                    <a:pt x="47" y="537"/>
                    <a:pt x="47" y="537"/>
                  </a:cubicBezTo>
                  <a:cubicBezTo>
                    <a:pt x="109" y="601"/>
                    <a:pt x="109" y="601"/>
                    <a:pt x="109" y="601"/>
                  </a:cubicBezTo>
                  <a:cubicBezTo>
                    <a:pt x="108" y="641"/>
                    <a:pt x="108" y="641"/>
                    <a:pt x="108" y="641"/>
                  </a:cubicBezTo>
                  <a:cubicBezTo>
                    <a:pt x="95" y="672"/>
                    <a:pt x="95" y="672"/>
                    <a:pt x="95" y="672"/>
                  </a:cubicBezTo>
                  <a:cubicBezTo>
                    <a:pt x="95" y="673"/>
                    <a:pt x="95" y="674"/>
                    <a:pt x="95" y="674"/>
                  </a:cubicBezTo>
                  <a:cubicBezTo>
                    <a:pt x="97" y="691"/>
                    <a:pt x="102" y="701"/>
                    <a:pt x="111" y="705"/>
                  </a:cubicBezTo>
                  <a:cubicBezTo>
                    <a:pt x="111" y="704"/>
                    <a:pt x="111" y="704"/>
                    <a:pt x="111" y="704"/>
                  </a:cubicBezTo>
                  <a:cubicBezTo>
                    <a:pt x="114" y="706"/>
                    <a:pt x="117" y="706"/>
                    <a:pt x="121" y="706"/>
                  </a:cubicBezTo>
                  <a:cubicBezTo>
                    <a:pt x="132" y="746"/>
                    <a:pt x="132" y="746"/>
                    <a:pt x="132" y="746"/>
                  </a:cubicBezTo>
                  <a:cubicBezTo>
                    <a:pt x="132" y="746"/>
                    <a:pt x="132" y="746"/>
                    <a:pt x="132" y="746"/>
                  </a:cubicBezTo>
                  <a:cubicBezTo>
                    <a:pt x="139" y="802"/>
                    <a:pt x="141" y="865"/>
                    <a:pt x="138" y="936"/>
                  </a:cubicBezTo>
                  <a:cubicBezTo>
                    <a:pt x="138" y="936"/>
                    <a:pt x="138" y="936"/>
                    <a:pt x="138" y="936"/>
                  </a:cubicBezTo>
                  <a:cubicBezTo>
                    <a:pt x="138" y="943"/>
                    <a:pt x="138" y="943"/>
                    <a:pt x="138" y="943"/>
                  </a:cubicBezTo>
                  <a:cubicBezTo>
                    <a:pt x="133" y="1029"/>
                    <a:pt x="137" y="1113"/>
                    <a:pt x="148" y="1195"/>
                  </a:cubicBezTo>
                  <a:cubicBezTo>
                    <a:pt x="148" y="1195"/>
                    <a:pt x="148" y="1196"/>
                    <a:pt x="148" y="1196"/>
                  </a:cubicBezTo>
                  <a:cubicBezTo>
                    <a:pt x="163" y="1245"/>
                    <a:pt x="163" y="1245"/>
                    <a:pt x="163" y="1245"/>
                  </a:cubicBezTo>
                  <a:cubicBezTo>
                    <a:pt x="156" y="1262"/>
                    <a:pt x="156" y="1262"/>
                    <a:pt x="156" y="1262"/>
                  </a:cubicBezTo>
                  <a:cubicBezTo>
                    <a:pt x="155" y="1263"/>
                    <a:pt x="155" y="1263"/>
                    <a:pt x="155" y="1264"/>
                  </a:cubicBezTo>
                  <a:cubicBezTo>
                    <a:pt x="155" y="1284"/>
                    <a:pt x="155" y="1284"/>
                    <a:pt x="155" y="1284"/>
                  </a:cubicBezTo>
                  <a:cubicBezTo>
                    <a:pt x="155" y="1285"/>
                    <a:pt x="156" y="1286"/>
                    <a:pt x="156" y="1287"/>
                  </a:cubicBezTo>
                  <a:cubicBezTo>
                    <a:pt x="157" y="1287"/>
                    <a:pt x="158" y="1288"/>
                    <a:pt x="159" y="1288"/>
                  </a:cubicBezTo>
                  <a:cubicBezTo>
                    <a:pt x="160" y="1288"/>
                    <a:pt x="161" y="1288"/>
                    <a:pt x="162" y="1289"/>
                  </a:cubicBezTo>
                  <a:cubicBezTo>
                    <a:pt x="160" y="1311"/>
                    <a:pt x="160" y="1311"/>
                    <a:pt x="160" y="1311"/>
                  </a:cubicBezTo>
                  <a:cubicBezTo>
                    <a:pt x="160" y="1312"/>
                    <a:pt x="160" y="1313"/>
                    <a:pt x="161" y="1313"/>
                  </a:cubicBezTo>
                  <a:cubicBezTo>
                    <a:pt x="161" y="1314"/>
                    <a:pt x="162" y="1315"/>
                    <a:pt x="163" y="1315"/>
                  </a:cubicBezTo>
                  <a:cubicBezTo>
                    <a:pt x="192" y="1328"/>
                    <a:pt x="192" y="1328"/>
                    <a:pt x="192" y="1328"/>
                  </a:cubicBezTo>
                  <a:cubicBezTo>
                    <a:pt x="192" y="1328"/>
                    <a:pt x="193" y="1328"/>
                    <a:pt x="193" y="1328"/>
                  </a:cubicBezTo>
                  <a:cubicBezTo>
                    <a:pt x="288" y="1345"/>
                    <a:pt x="288" y="1345"/>
                    <a:pt x="288" y="1345"/>
                  </a:cubicBezTo>
                  <a:cubicBezTo>
                    <a:pt x="288" y="1345"/>
                    <a:pt x="289" y="1345"/>
                    <a:pt x="289" y="1345"/>
                  </a:cubicBezTo>
                  <a:cubicBezTo>
                    <a:pt x="290" y="1345"/>
                    <a:pt x="290" y="1345"/>
                    <a:pt x="291" y="1344"/>
                  </a:cubicBezTo>
                  <a:cubicBezTo>
                    <a:pt x="299" y="1338"/>
                    <a:pt x="303" y="1332"/>
                    <a:pt x="302" y="1326"/>
                  </a:cubicBezTo>
                  <a:cubicBezTo>
                    <a:pt x="303" y="1320"/>
                    <a:pt x="299" y="1314"/>
                    <a:pt x="291" y="1308"/>
                  </a:cubicBezTo>
                  <a:cubicBezTo>
                    <a:pt x="283" y="1296"/>
                    <a:pt x="283" y="1296"/>
                    <a:pt x="283" y="1296"/>
                  </a:cubicBezTo>
                  <a:cubicBezTo>
                    <a:pt x="327" y="1301"/>
                    <a:pt x="327" y="1301"/>
                    <a:pt x="327" y="1301"/>
                  </a:cubicBezTo>
                  <a:cubicBezTo>
                    <a:pt x="363" y="1311"/>
                    <a:pt x="397" y="1310"/>
                    <a:pt x="428" y="1299"/>
                  </a:cubicBezTo>
                  <a:cubicBezTo>
                    <a:pt x="428" y="1298"/>
                    <a:pt x="429" y="1298"/>
                    <a:pt x="429" y="1298"/>
                  </a:cubicBezTo>
                  <a:cubicBezTo>
                    <a:pt x="430" y="1297"/>
                    <a:pt x="430" y="1297"/>
                    <a:pt x="430" y="1296"/>
                  </a:cubicBezTo>
                  <a:cubicBezTo>
                    <a:pt x="434" y="1283"/>
                    <a:pt x="429" y="1274"/>
                    <a:pt x="416" y="1267"/>
                  </a:cubicBezTo>
                  <a:cubicBezTo>
                    <a:pt x="405" y="1260"/>
                    <a:pt x="386" y="1257"/>
                    <a:pt x="360" y="1256"/>
                  </a:cubicBezTo>
                  <a:cubicBezTo>
                    <a:pt x="338" y="1238"/>
                    <a:pt x="338" y="1238"/>
                    <a:pt x="338" y="1238"/>
                  </a:cubicBezTo>
                  <a:cubicBezTo>
                    <a:pt x="339" y="1237"/>
                    <a:pt x="341" y="1235"/>
                    <a:pt x="342" y="1234"/>
                  </a:cubicBezTo>
                  <a:cubicBezTo>
                    <a:pt x="342" y="1233"/>
                    <a:pt x="343" y="1232"/>
                    <a:pt x="343" y="1231"/>
                  </a:cubicBezTo>
                  <a:cubicBezTo>
                    <a:pt x="343" y="1230"/>
                    <a:pt x="343" y="1229"/>
                    <a:pt x="342" y="1229"/>
                  </a:cubicBezTo>
                  <a:cubicBezTo>
                    <a:pt x="326" y="1207"/>
                    <a:pt x="326" y="1207"/>
                    <a:pt x="326" y="1207"/>
                  </a:cubicBezTo>
                  <a:cubicBezTo>
                    <a:pt x="325" y="1207"/>
                    <a:pt x="325" y="1206"/>
                    <a:pt x="324" y="1206"/>
                  </a:cubicBezTo>
                  <a:cubicBezTo>
                    <a:pt x="324" y="1206"/>
                    <a:pt x="323" y="1206"/>
                    <a:pt x="323" y="1206"/>
                  </a:cubicBezTo>
                  <a:cubicBezTo>
                    <a:pt x="321" y="1206"/>
                    <a:pt x="321" y="1206"/>
                    <a:pt x="321" y="1206"/>
                  </a:cubicBezTo>
                  <a:cubicBezTo>
                    <a:pt x="334" y="1143"/>
                    <a:pt x="334" y="1143"/>
                    <a:pt x="334" y="1143"/>
                  </a:cubicBezTo>
                  <a:cubicBezTo>
                    <a:pt x="334" y="1143"/>
                    <a:pt x="334" y="1143"/>
                    <a:pt x="334" y="1143"/>
                  </a:cubicBezTo>
                  <a:cubicBezTo>
                    <a:pt x="348" y="1026"/>
                    <a:pt x="348" y="1026"/>
                    <a:pt x="348" y="1026"/>
                  </a:cubicBezTo>
                  <a:cubicBezTo>
                    <a:pt x="378" y="951"/>
                    <a:pt x="378" y="951"/>
                    <a:pt x="378" y="951"/>
                  </a:cubicBezTo>
                  <a:cubicBezTo>
                    <a:pt x="378" y="950"/>
                    <a:pt x="378" y="950"/>
                    <a:pt x="378" y="949"/>
                  </a:cubicBezTo>
                  <a:cubicBezTo>
                    <a:pt x="379" y="772"/>
                    <a:pt x="379" y="772"/>
                    <a:pt x="379" y="772"/>
                  </a:cubicBezTo>
                  <a:cubicBezTo>
                    <a:pt x="385" y="772"/>
                    <a:pt x="385" y="772"/>
                    <a:pt x="385" y="772"/>
                  </a:cubicBezTo>
                  <a:cubicBezTo>
                    <a:pt x="386" y="772"/>
                    <a:pt x="387" y="772"/>
                    <a:pt x="387" y="772"/>
                  </a:cubicBezTo>
                  <a:cubicBezTo>
                    <a:pt x="415" y="751"/>
                    <a:pt x="415" y="751"/>
                    <a:pt x="415" y="751"/>
                  </a:cubicBezTo>
                  <a:cubicBezTo>
                    <a:pt x="415" y="751"/>
                    <a:pt x="416" y="750"/>
                    <a:pt x="416" y="749"/>
                  </a:cubicBezTo>
                  <a:cubicBezTo>
                    <a:pt x="423" y="732"/>
                    <a:pt x="425" y="711"/>
                    <a:pt x="425" y="687"/>
                  </a:cubicBezTo>
                  <a:cubicBezTo>
                    <a:pt x="425" y="687"/>
                    <a:pt x="425" y="687"/>
                    <a:pt x="425" y="686"/>
                  </a:cubicBezTo>
                  <a:cubicBezTo>
                    <a:pt x="426" y="686"/>
                    <a:pt x="427" y="685"/>
                    <a:pt x="427" y="684"/>
                  </a:cubicBezTo>
                  <a:cubicBezTo>
                    <a:pt x="427" y="621"/>
                    <a:pt x="427" y="621"/>
                    <a:pt x="427" y="621"/>
                  </a:cubicBezTo>
                  <a:cubicBezTo>
                    <a:pt x="423" y="548"/>
                    <a:pt x="409" y="482"/>
                    <a:pt x="384" y="423"/>
                  </a:cubicBezTo>
                  <a:cubicBezTo>
                    <a:pt x="372" y="338"/>
                    <a:pt x="351" y="272"/>
                    <a:pt x="322" y="225"/>
                  </a:cubicBezTo>
                  <a:cubicBezTo>
                    <a:pt x="322" y="224"/>
                    <a:pt x="321" y="224"/>
                    <a:pt x="321" y="224"/>
                  </a:cubicBezTo>
                  <a:cubicBezTo>
                    <a:pt x="286" y="201"/>
                    <a:pt x="286" y="201"/>
                    <a:pt x="286" y="201"/>
                  </a:cubicBezTo>
                  <a:cubicBezTo>
                    <a:pt x="283" y="190"/>
                    <a:pt x="283" y="190"/>
                    <a:pt x="283" y="190"/>
                  </a:cubicBezTo>
                  <a:cubicBezTo>
                    <a:pt x="283" y="190"/>
                    <a:pt x="283" y="189"/>
                    <a:pt x="282" y="189"/>
                  </a:cubicBezTo>
                  <a:cubicBezTo>
                    <a:pt x="268" y="173"/>
                    <a:pt x="268" y="173"/>
                    <a:pt x="268" y="173"/>
                  </a:cubicBezTo>
                  <a:cubicBezTo>
                    <a:pt x="268" y="168"/>
                    <a:pt x="268" y="168"/>
                    <a:pt x="268" y="168"/>
                  </a:cubicBezTo>
                  <a:cubicBezTo>
                    <a:pt x="270" y="165"/>
                    <a:pt x="270" y="165"/>
                    <a:pt x="270" y="165"/>
                  </a:cubicBezTo>
                  <a:cubicBezTo>
                    <a:pt x="270" y="165"/>
                    <a:pt x="270" y="164"/>
                    <a:pt x="270" y="164"/>
                  </a:cubicBezTo>
                  <a:cubicBezTo>
                    <a:pt x="275" y="153"/>
                    <a:pt x="278" y="141"/>
                    <a:pt x="279" y="128"/>
                  </a:cubicBezTo>
                  <a:cubicBezTo>
                    <a:pt x="286" y="123"/>
                    <a:pt x="289" y="113"/>
                    <a:pt x="288" y="99"/>
                  </a:cubicBezTo>
                  <a:cubicBezTo>
                    <a:pt x="288" y="99"/>
                    <a:pt x="288" y="98"/>
                    <a:pt x="288" y="98"/>
                  </a:cubicBezTo>
                  <a:cubicBezTo>
                    <a:pt x="288" y="98"/>
                    <a:pt x="288" y="98"/>
                    <a:pt x="288" y="98"/>
                  </a:cubicBezTo>
                  <a:cubicBezTo>
                    <a:pt x="288" y="97"/>
                    <a:pt x="288" y="97"/>
                    <a:pt x="288" y="96"/>
                  </a:cubicBezTo>
                  <a:cubicBezTo>
                    <a:pt x="286" y="90"/>
                    <a:pt x="284" y="86"/>
                    <a:pt x="281" y="84"/>
                  </a:cubicBezTo>
                  <a:cubicBezTo>
                    <a:pt x="281" y="82"/>
                    <a:pt x="281" y="82"/>
                    <a:pt x="281" y="82"/>
                  </a:cubicBezTo>
                  <a:cubicBezTo>
                    <a:pt x="285" y="56"/>
                    <a:pt x="285" y="56"/>
                    <a:pt x="285" y="56"/>
                  </a:cubicBezTo>
                  <a:cubicBezTo>
                    <a:pt x="289" y="26"/>
                    <a:pt x="278" y="8"/>
                    <a:pt x="253" y="2"/>
                  </a:cubicBezTo>
                  <a:cubicBezTo>
                    <a:pt x="253" y="2"/>
                    <a:pt x="253" y="2"/>
                    <a:pt x="253" y="2"/>
                  </a:cubicBezTo>
                  <a:cubicBezTo>
                    <a:pt x="251" y="1"/>
                    <a:pt x="250" y="1"/>
                    <a:pt x="249" y="1"/>
                  </a:cubicBezTo>
                  <a:cubicBezTo>
                    <a:pt x="248" y="1"/>
                    <a:pt x="248" y="1"/>
                    <a:pt x="248" y="1"/>
                  </a:cubicBezTo>
                  <a:cubicBezTo>
                    <a:pt x="219" y="0"/>
                    <a:pt x="197" y="2"/>
                    <a:pt x="183" y="9"/>
                  </a:cubicBezTo>
                  <a:cubicBezTo>
                    <a:pt x="168" y="16"/>
                    <a:pt x="161" y="26"/>
                    <a:pt x="160" y="41"/>
                  </a:cubicBezTo>
                  <a:close/>
                  <a:moveTo>
                    <a:pt x="111" y="418"/>
                  </a:moveTo>
                  <a:cubicBezTo>
                    <a:pt x="117" y="427"/>
                    <a:pt x="117" y="427"/>
                    <a:pt x="117" y="427"/>
                  </a:cubicBezTo>
                  <a:cubicBezTo>
                    <a:pt x="117" y="455"/>
                    <a:pt x="117" y="455"/>
                    <a:pt x="117" y="455"/>
                  </a:cubicBezTo>
                  <a:cubicBezTo>
                    <a:pt x="117" y="456"/>
                    <a:pt x="118" y="457"/>
                    <a:pt x="118" y="458"/>
                  </a:cubicBezTo>
                  <a:cubicBezTo>
                    <a:pt x="138" y="482"/>
                    <a:pt x="138" y="482"/>
                    <a:pt x="138" y="482"/>
                  </a:cubicBezTo>
                  <a:cubicBezTo>
                    <a:pt x="126" y="492"/>
                    <a:pt x="126" y="492"/>
                    <a:pt x="126" y="492"/>
                  </a:cubicBezTo>
                  <a:cubicBezTo>
                    <a:pt x="96" y="453"/>
                    <a:pt x="96" y="453"/>
                    <a:pt x="96" y="453"/>
                  </a:cubicBezTo>
                  <a:cubicBezTo>
                    <a:pt x="111" y="418"/>
                    <a:pt x="111" y="418"/>
                    <a:pt x="111" y="418"/>
                  </a:cubicBezTo>
                  <a:close/>
                  <a:moveTo>
                    <a:pt x="341" y="567"/>
                  </a:moveTo>
                  <a:cubicBezTo>
                    <a:pt x="347" y="579"/>
                    <a:pt x="347" y="579"/>
                    <a:pt x="347" y="579"/>
                  </a:cubicBezTo>
                  <a:cubicBezTo>
                    <a:pt x="347" y="601"/>
                    <a:pt x="347" y="601"/>
                    <a:pt x="347" y="601"/>
                  </a:cubicBezTo>
                  <a:cubicBezTo>
                    <a:pt x="347" y="602"/>
                    <a:pt x="347" y="602"/>
                    <a:pt x="348" y="603"/>
                  </a:cubicBezTo>
                  <a:cubicBezTo>
                    <a:pt x="369" y="643"/>
                    <a:pt x="369" y="643"/>
                    <a:pt x="369" y="643"/>
                  </a:cubicBezTo>
                  <a:cubicBezTo>
                    <a:pt x="363" y="673"/>
                    <a:pt x="363" y="673"/>
                    <a:pt x="363" y="673"/>
                  </a:cubicBezTo>
                  <a:cubicBezTo>
                    <a:pt x="363" y="674"/>
                    <a:pt x="363" y="674"/>
                    <a:pt x="363" y="674"/>
                  </a:cubicBezTo>
                  <a:cubicBezTo>
                    <a:pt x="363" y="674"/>
                    <a:pt x="363" y="674"/>
                    <a:pt x="363" y="674"/>
                  </a:cubicBezTo>
                  <a:cubicBezTo>
                    <a:pt x="363" y="675"/>
                    <a:pt x="363" y="676"/>
                    <a:pt x="364" y="677"/>
                  </a:cubicBezTo>
                  <a:cubicBezTo>
                    <a:pt x="364" y="677"/>
                    <a:pt x="364" y="677"/>
                    <a:pt x="365" y="677"/>
                  </a:cubicBezTo>
                  <a:cubicBezTo>
                    <a:pt x="360" y="689"/>
                    <a:pt x="360" y="689"/>
                    <a:pt x="360" y="689"/>
                  </a:cubicBezTo>
                  <a:cubicBezTo>
                    <a:pt x="359" y="689"/>
                    <a:pt x="359" y="690"/>
                    <a:pt x="359" y="691"/>
                  </a:cubicBezTo>
                  <a:cubicBezTo>
                    <a:pt x="360" y="697"/>
                    <a:pt x="360" y="703"/>
                    <a:pt x="359" y="710"/>
                  </a:cubicBezTo>
                  <a:cubicBezTo>
                    <a:pt x="353" y="689"/>
                    <a:pt x="353" y="689"/>
                    <a:pt x="353" y="689"/>
                  </a:cubicBezTo>
                  <a:cubicBezTo>
                    <a:pt x="354" y="688"/>
                    <a:pt x="355" y="687"/>
                    <a:pt x="356" y="686"/>
                  </a:cubicBezTo>
                  <a:cubicBezTo>
                    <a:pt x="357" y="685"/>
                    <a:pt x="357" y="684"/>
                    <a:pt x="357" y="683"/>
                  </a:cubicBezTo>
                  <a:cubicBezTo>
                    <a:pt x="341" y="567"/>
                    <a:pt x="341" y="567"/>
                    <a:pt x="341" y="567"/>
                  </a:cubicBezTo>
                  <a:close/>
                  <a:moveTo>
                    <a:pt x="370" y="747"/>
                  </a:moveTo>
                  <a:cubicBezTo>
                    <a:pt x="370" y="745"/>
                    <a:pt x="370" y="745"/>
                    <a:pt x="370" y="745"/>
                  </a:cubicBezTo>
                  <a:cubicBezTo>
                    <a:pt x="377" y="742"/>
                    <a:pt x="380" y="732"/>
                    <a:pt x="381" y="715"/>
                  </a:cubicBezTo>
                  <a:cubicBezTo>
                    <a:pt x="382" y="715"/>
                    <a:pt x="382" y="715"/>
                    <a:pt x="382" y="715"/>
                  </a:cubicBezTo>
                  <a:cubicBezTo>
                    <a:pt x="383" y="734"/>
                    <a:pt x="383" y="734"/>
                    <a:pt x="383" y="734"/>
                  </a:cubicBezTo>
                  <a:cubicBezTo>
                    <a:pt x="380" y="742"/>
                    <a:pt x="380" y="742"/>
                    <a:pt x="380" y="742"/>
                  </a:cubicBezTo>
                  <a:cubicBezTo>
                    <a:pt x="379" y="742"/>
                    <a:pt x="379" y="742"/>
                    <a:pt x="378" y="742"/>
                  </a:cubicBezTo>
                  <a:cubicBezTo>
                    <a:pt x="374" y="743"/>
                    <a:pt x="372" y="744"/>
                    <a:pt x="370" y="747"/>
                  </a:cubicBezTo>
                  <a:close/>
                  <a:moveTo>
                    <a:pt x="257" y="922"/>
                  </a:moveTo>
                  <a:cubicBezTo>
                    <a:pt x="258" y="928"/>
                    <a:pt x="260" y="934"/>
                    <a:pt x="264" y="941"/>
                  </a:cubicBezTo>
                  <a:cubicBezTo>
                    <a:pt x="246" y="971"/>
                    <a:pt x="246" y="971"/>
                    <a:pt x="246" y="971"/>
                  </a:cubicBezTo>
                  <a:cubicBezTo>
                    <a:pt x="247" y="965"/>
                    <a:pt x="247" y="958"/>
                    <a:pt x="247" y="952"/>
                  </a:cubicBezTo>
                  <a:cubicBezTo>
                    <a:pt x="252" y="941"/>
                    <a:pt x="255" y="931"/>
                    <a:pt x="257" y="922"/>
                  </a:cubicBezTo>
                  <a:close/>
                  <a:moveTo>
                    <a:pt x="260" y="904"/>
                  </a:moveTo>
                  <a:cubicBezTo>
                    <a:pt x="261" y="894"/>
                    <a:pt x="261" y="885"/>
                    <a:pt x="259" y="877"/>
                  </a:cubicBezTo>
                  <a:cubicBezTo>
                    <a:pt x="270" y="890"/>
                    <a:pt x="270" y="890"/>
                    <a:pt x="270" y="890"/>
                  </a:cubicBezTo>
                  <a:cubicBezTo>
                    <a:pt x="265" y="894"/>
                    <a:pt x="262" y="899"/>
                    <a:pt x="260" y="9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1" name="Freeform 36"/>
            <p:cNvSpPr>
              <a:spLocks/>
            </p:cNvSpPr>
            <p:nvPr/>
          </p:nvSpPr>
          <p:spPr bwMode="auto">
            <a:xfrm>
              <a:off x="4174" y="852"/>
              <a:ext cx="147" cy="232"/>
            </a:xfrm>
            <a:custGeom>
              <a:avLst/>
              <a:gdLst>
                <a:gd name="T0" fmla="*/ 29 w 62"/>
                <a:gd name="T1" fmla="*/ 1 h 98"/>
                <a:gd name="T2" fmla="*/ 25 w 62"/>
                <a:gd name="T3" fmla="*/ 0 h 98"/>
                <a:gd name="T4" fmla="*/ 28 w 62"/>
                <a:gd name="T5" fmla="*/ 29 h 98"/>
                <a:gd name="T6" fmla="*/ 0 w 62"/>
                <a:gd name="T7" fmla="*/ 52 h 98"/>
                <a:gd name="T8" fmla="*/ 28 w 62"/>
                <a:gd name="T9" fmla="*/ 43 h 98"/>
                <a:gd name="T10" fmla="*/ 29 w 62"/>
                <a:gd name="T11" fmla="*/ 42 h 98"/>
                <a:gd name="T12" fmla="*/ 45 w 62"/>
                <a:gd name="T13" fmla="*/ 65 h 98"/>
                <a:gd name="T14" fmla="*/ 47 w 62"/>
                <a:gd name="T15" fmla="*/ 90 h 98"/>
                <a:gd name="T16" fmla="*/ 54 w 62"/>
                <a:gd name="T17" fmla="*/ 98 h 98"/>
                <a:gd name="T18" fmla="*/ 54 w 62"/>
                <a:gd name="T19" fmla="*/ 83 h 98"/>
                <a:gd name="T20" fmla="*/ 54 w 62"/>
                <a:gd name="T21" fmla="*/ 76 h 98"/>
                <a:gd name="T22" fmla="*/ 58 w 62"/>
                <a:gd name="T23" fmla="*/ 51 h 98"/>
                <a:gd name="T24" fmla="*/ 29 w 62"/>
                <a:gd name="T25" fmla="*/ 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98">
                  <a:moveTo>
                    <a:pt x="29" y="1"/>
                  </a:moveTo>
                  <a:cubicBezTo>
                    <a:pt x="28" y="0"/>
                    <a:pt x="27" y="0"/>
                    <a:pt x="25" y="0"/>
                  </a:cubicBezTo>
                  <a:cubicBezTo>
                    <a:pt x="53" y="25"/>
                    <a:pt x="54" y="35"/>
                    <a:pt x="28" y="29"/>
                  </a:cubicBezTo>
                  <a:cubicBezTo>
                    <a:pt x="23" y="39"/>
                    <a:pt x="13" y="47"/>
                    <a:pt x="0" y="52"/>
                  </a:cubicBezTo>
                  <a:cubicBezTo>
                    <a:pt x="11" y="52"/>
                    <a:pt x="21" y="49"/>
                    <a:pt x="28" y="43"/>
                  </a:cubicBezTo>
                  <a:cubicBezTo>
                    <a:pt x="28" y="42"/>
                    <a:pt x="28" y="42"/>
                    <a:pt x="29" y="42"/>
                  </a:cubicBezTo>
                  <a:cubicBezTo>
                    <a:pt x="41" y="42"/>
                    <a:pt x="46" y="49"/>
                    <a:pt x="45" y="65"/>
                  </a:cubicBezTo>
                  <a:cubicBezTo>
                    <a:pt x="47" y="90"/>
                    <a:pt x="47" y="90"/>
                    <a:pt x="47" y="90"/>
                  </a:cubicBezTo>
                  <a:cubicBezTo>
                    <a:pt x="54" y="98"/>
                    <a:pt x="54" y="98"/>
                    <a:pt x="54" y="98"/>
                  </a:cubicBezTo>
                  <a:cubicBezTo>
                    <a:pt x="54" y="83"/>
                    <a:pt x="54" y="83"/>
                    <a:pt x="54" y="83"/>
                  </a:cubicBezTo>
                  <a:cubicBezTo>
                    <a:pt x="54" y="76"/>
                    <a:pt x="54" y="76"/>
                    <a:pt x="54" y="76"/>
                  </a:cubicBezTo>
                  <a:cubicBezTo>
                    <a:pt x="58" y="51"/>
                    <a:pt x="58" y="51"/>
                    <a:pt x="58" y="51"/>
                  </a:cubicBezTo>
                  <a:cubicBezTo>
                    <a:pt x="62" y="23"/>
                    <a:pt x="52" y="7"/>
                    <a:pt x="29" y="1"/>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2" name="Freeform 37"/>
            <p:cNvSpPr>
              <a:spLocks/>
            </p:cNvSpPr>
            <p:nvPr/>
          </p:nvSpPr>
          <p:spPr bwMode="auto">
            <a:xfrm>
              <a:off x="4029" y="1285"/>
              <a:ext cx="620" cy="1210"/>
            </a:xfrm>
            <a:custGeom>
              <a:avLst/>
              <a:gdLst>
                <a:gd name="T0" fmla="*/ 139 w 261"/>
                <a:gd name="T1" fmla="*/ 65 h 511"/>
                <a:gd name="T2" fmla="*/ 139 w 261"/>
                <a:gd name="T3" fmla="*/ 40 h 511"/>
                <a:gd name="T4" fmla="*/ 187 w 261"/>
                <a:gd name="T5" fmla="*/ 132 h 511"/>
                <a:gd name="T6" fmla="*/ 199 w 261"/>
                <a:gd name="T7" fmla="*/ 191 h 511"/>
                <a:gd name="T8" fmla="*/ 207 w 261"/>
                <a:gd name="T9" fmla="*/ 243 h 511"/>
                <a:gd name="T10" fmla="*/ 230 w 261"/>
                <a:gd name="T11" fmla="*/ 304 h 511"/>
                <a:gd name="T12" fmla="*/ 251 w 261"/>
                <a:gd name="T13" fmla="*/ 439 h 511"/>
                <a:gd name="T14" fmla="*/ 247 w 261"/>
                <a:gd name="T15" fmla="*/ 469 h 511"/>
                <a:gd name="T16" fmla="*/ 207 w 261"/>
                <a:gd name="T17" fmla="*/ 477 h 511"/>
                <a:gd name="T18" fmla="*/ 205 w 261"/>
                <a:gd name="T19" fmla="*/ 486 h 511"/>
                <a:gd name="T20" fmla="*/ 208 w 261"/>
                <a:gd name="T21" fmla="*/ 487 h 511"/>
                <a:gd name="T22" fmla="*/ 258 w 261"/>
                <a:gd name="T23" fmla="*/ 496 h 511"/>
                <a:gd name="T24" fmla="*/ 261 w 261"/>
                <a:gd name="T25" fmla="*/ 496 h 511"/>
                <a:gd name="T26" fmla="*/ 261 w 261"/>
                <a:gd name="T27" fmla="*/ 433 h 511"/>
                <a:gd name="T28" fmla="*/ 218 w 261"/>
                <a:gd name="T29" fmla="*/ 236 h 511"/>
                <a:gd name="T30" fmla="*/ 157 w 261"/>
                <a:gd name="T31" fmla="*/ 39 h 511"/>
                <a:gd name="T32" fmla="*/ 121 w 261"/>
                <a:gd name="T33" fmla="*/ 15 h 511"/>
                <a:gd name="T34" fmla="*/ 131 w 261"/>
                <a:gd name="T35" fmla="*/ 56 h 511"/>
                <a:gd name="T36" fmla="*/ 111 w 261"/>
                <a:gd name="T37" fmla="*/ 36 h 511"/>
                <a:gd name="T38" fmla="*/ 94 w 261"/>
                <a:gd name="T39" fmla="*/ 89 h 511"/>
                <a:gd name="T40" fmla="*/ 88 w 261"/>
                <a:gd name="T41" fmla="*/ 81 h 511"/>
                <a:gd name="T42" fmla="*/ 53 w 261"/>
                <a:gd name="T43" fmla="*/ 41 h 511"/>
                <a:gd name="T44" fmla="*/ 30 w 261"/>
                <a:gd name="T45" fmla="*/ 62 h 511"/>
                <a:gd name="T46" fmla="*/ 6 w 261"/>
                <a:gd name="T47" fmla="*/ 0 h 511"/>
                <a:gd name="T48" fmla="*/ 0 w 261"/>
                <a:gd name="T49" fmla="*/ 5 h 511"/>
                <a:gd name="T50" fmla="*/ 25 w 261"/>
                <a:gd name="T51" fmla="*/ 76 h 511"/>
                <a:gd name="T52" fmla="*/ 50 w 261"/>
                <a:gd name="T53" fmla="*/ 55 h 511"/>
                <a:gd name="T54" fmla="*/ 85 w 261"/>
                <a:gd name="T55" fmla="*/ 95 h 511"/>
                <a:gd name="T56" fmla="*/ 118 w 261"/>
                <a:gd name="T57" fmla="*/ 216 h 511"/>
                <a:gd name="T58" fmla="*/ 144 w 261"/>
                <a:gd name="T59" fmla="*/ 459 h 511"/>
                <a:gd name="T60" fmla="*/ 117 w 261"/>
                <a:gd name="T61" fmla="*/ 500 h 511"/>
                <a:gd name="T62" fmla="*/ 128 w 261"/>
                <a:gd name="T63" fmla="*/ 511 h 511"/>
                <a:gd name="T64" fmla="*/ 148 w 261"/>
                <a:gd name="T65" fmla="*/ 476 h 511"/>
                <a:gd name="T66" fmla="*/ 154 w 261"/>
                <a:gd name="T67" fmla="*/ 464 h 511"/>
                <a:gd name="T68" fmla="*/ 144 w 261"/>
                <a:gd name="T69" fmla="*/ 329 h 511"/>
                <a:gd name="T70" fmla="*/ 119 w 261"/>
                <a:gd name="T71" fmla="*/ 165 h 511"/>
                <a:gd name="T72" fmla="*/ 95 w 261"/>
                <a:gd name="T73" fmla="*/ 92 h 511"/>
                <a:gd name="T74" fmla="*/ 117 w 261"/>
                <a:gd name="T75" fmla="*/ 54 h 511"/>
                <a:gd name="T76" fmla="*/ 139 w 261"/>
                <a:gd name="T77" fmla="*/ 6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1" h="511">
                  <a:moveTo>
                    <a:pt x="139" y="65"/>
                  </a:moveTo>
                  <a:cubicBezTo>
                    <a:pt x="139" y="40"/>
                    <a:pt x="139" y="40"/>
                    <a:pt x="139" y="40"/>
                  </a:cubicBezTo>
                  <a:cubicBezTo>
                    <a:pt x="161" y="66"/>
                    <a:pt x="177" y="96"/>
                    <a:pt x="187" y="132"/>
                  </a:cubicBezTo>
                  <a:cubicBezTo>
                    <a:pt x="199" y="191"/>
                    <a:pt x="199" y="191"/>
                    <a:pt x="199" y="191"/>
                  </a:cubicBezTo>
                  <a:cubicBezTo>
                    <a:pt x="207" y="243"/>
                    <a:pt x="207" y="243"/>
                    <a:pt x="207" y="243"/>
                  </a:cubicBezTo>
                  <a:cubicBezTo>
                    <a:pt x="230" y="304"/>
                    <a:pt x="230" y="304"/>
                    <a:pt x="230" y="304"/>
                  </a:cubicBezTo>
                  <a:cubicBezTo>
                    <a:pt x="251" y="439"/>
                    <a:pt x="251" y="439"/>
                    <a:pt x="251" y="439"/>
                  </a:cubicBezTo>
                  <a:cubicBezTo>
                    <a:pt x="247" y="469"/>
                    <a:pt x="247" y="469"/>
                    <a:pt x="247" y="469"/>
                  </a:cubicBezTo>
                  <a:cubicBezTo>
                    <a:pt x="207" y="477"/>
                    <a:pt x="207" y="477"/>
                    <a:pt x="207" y="477"/>
                  </a:cubicBezTo>
                  <a:cubicBezTo>
                    <a:pt x="205" y="486"/>
                    <a:pt x="205" y="486"/>
                    <a:pt x="205" y="486"/>
                  </a:cubicBezTo>
                  <a:cubicBezTo>
                    <a:pt x="208" y="487"/>
                    <a:pt x="208" y="487"/>
                    <a:pt x="208" y="487"/>
                  </a:cubicBezTo>
                  <a:cubicBezTo>
                    <a:pt x="226" y="482"/>
                    <a:pt x="243" y="485"/>
                    <a:pt x="258" y="496"/>
                  </a:cubicBezTo>
                  <a:cubicBezTo>
                    <a:pt x="261" y="496"/>
                    <a:pt x="261" y="496"/>
                    <a:pt x="261" y="496"/>
                  </a:cubicBezTo>
                  <a:cubicBezTo>
                    <a:pt x="261" y="433"/>
                    <a:pt x="261" y="433"/>
                    <a:pt x="261" y="433"/>
                  </a:cubicBezTo>
                  <a:cubicBezTo>
                    <a:pt x="257" y="360"/>
                    <a:pt x="243" y="295"/>
                    <a:pt x="218" y="236"/>
                  </a:cubicBezTo>
                  <a:cubicBezTo>
                    <a:pt x="206" y="151"/>
                    <a:pt x="186" y="86"/>
                    <a:pt x="157" y="39"/>
                  </a:cubicBezTo>
                  <a:cubicBezTo>
                    <a:pt x="121" y="15"/>
                    <a:pt x="121" y="15"/>
                    <a:pt x="121" y="15"/>
                  </a:cubicBezTo>
                  <a:cubicBezTo>
                    <a:pt x="131" y="56"/>
                    <a:pt x="131" y="56"/>
                    <a:pt x="131" y="56"/>
                  </a:cubicBezTo>
                  <a:cubicBezTo>
                    <a:pt x="111" y="36"/>
                    <a:pt x="111" y="36"/>
                    <a:pt x="111" y="36"/>
                  </a:cubicBezTo>
                  <a:cubicBezTo>
                    <a:pt x="94" y="89"/>
                    <a:pt x="94" y="89"/>
                    <a:pt x="94" y="89"/>
                  </a:cubicBezTo>
                  <a:cubicBezTo>
                    <a:pt x="88" y="81"/>
                    <a:pt x="88" y="81"/>
                    <a:pt x="88" y="81"/>
                  </a:cubicBezTo>
                  <a:cubicBezTo>
                    <a:pt x="53" y="41"/>
                    <a:pt x="53" y="41"/>
                    <a:pt x="53" y="41"/>
                  </a:cubicBezTo>
                  <a:cubicBezTo>
                    <a:pt x="43" y="45"/>
                    <a:pt x="35" y="52"/>
                    <a:pt x="30" y="62"/>
                  </a:cubicBezTo>
                  <a:cubicBezTo>
                    <a:pt x="6" y="0"/>
                    <a:pt x="6" y="0"/>
                    <a:pt x="6" y="0"/>
                  </a:cubicBezTo>
                  <a:cubicBezTo>
                    <a:pt x="4" y="1"/>
                    <a:pt x="2" y="3"/>
                    <a:pt x="0" y="5"/>
                  </a:cubicBezTo>
                  <a:cubicBezTo>
                    <a:pt x="25" y="76"/>
                    <a:pt x="25" y="76"/>
                    <a:pt x="25" y="76"/>
                  </a:cubicBezTo>
                  <a:cubicBezTo>
                    <a:pt x="50" y="55"/>
                    <a:pt x="50" y="55"/>
                    <a:pt x="50" y="55"/>
                  </a:cubicBezTo>
                  <a:cubicBezTo>
                    <a:pt x="85" y="95"/>
                    <a:pt x="85" y="95"/>
                    <a:pt x="85" y="95"/>
                  </a:cubicBezTo>
                  <a:cubicBezTo>
                    <a:pt x="118" y="216"/>
                    <a:pt x="118" y="216"/>
                    <a:pt x="118" y="216"/>
                  </a:cubicBezTo>
                  <a:cubicBezTo>
                    <a:pt x="144" y="459"/>
                    <a:pt x="144" y="459"/>
                    <a:pt x="144" y="459"/>
                  </a:cubicBezTo>
                  <a:cubicBezTo>
                    <a:pt x="117" y="500"/>
                    <a:pt x="117" y="500"/>
                    <a:pt x="117" y="500"/>
                  </a:cubicBezTo>
                  <a:cubicBezTo>
                    <a:pt x="120" y="505"/>
                    <a:pt x="124" y="509"/>
                    <a:pt x="128" y="511"/>
                  </a:cubicBezTo>
                  <a:cubicBezTo>
                    <a:pt x="148" y="476"/>
                    <a:pt x="148" y="476"/>
                    <a:pt x="148" y="476"/>
                  </a:cubicBezTo>
                  <a:cubicBezTo>
                    <a:pt x="154" y="464"/>
                    <a:pt x="154" y="464"/>
                    <a:pt x="154" y="464"/>
                  </a:cubicBezTo>
                  <a:cubicBezTo>
                    <a:pt x="144" y="329"/>
                    <a:pt x="144" y="329"/>
                    <a:pt x="144" y="329"/>
                  </a:cubicBezTo>
                  <a:cubicBezTo>
                    <a:pt x="119" y="165"/>
                    <a:pt x="119" y="165"/>
                    <a:pt x="119" y="165"/>
                  </a:cubicBezTo>
                  <a:cubicBezTo>
                    <a:pt x="95" y="92"/>
                    <a:pt x="95" y="92"/>
                    <a:pt x="95" y="92"/>
                  </a:cubicBezTo>
                  <a:cubicBezTo>
                    <a:pt x="117" y="54"/>
                    <a:pt x="117" y="54"/>
                    <a:pt x="117" y="54"/>
                  </a:cubicBezTo>
                  <a:cubicBezTo>
                    <a:pt x="139" y="65"/>
                    <a:pt x="139" y="65"/>
                    <a:pt x="139" y="65"/>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3" name="Freeform 38"/>
            <p:cNvSpPr>
              <a:spLocks noEditPoints="1"/>
            </p:cNvSpPr>
            <p:nvPr/>
          </p:nvSpPr>
          <p:spPr bwMode="auto">
            <a:xfrm>
              <a:off x="4254" y="1380"/>
              <a:ext cx="371" cy="1122"/>
            </a:xfrm>
            <a:custGeom>
              <a:avLst/>
              <a:gdLst>
                <a:gd name="T0" fmla="*/ 44 w 156"/>
                <a:gd name="T1" fmla="*/ 0 h 474"/>
                <a:gd name="T2" fmla="*/ 44 w 156"/>
                <a:gd name="T3" fmla="*/ 25 h 474"/>
                <a:gd name="T4" fmla="*/ 22 w 156"/>
                <a:gd name="T5" fmla="*/ 14 h 474"/>
                <a:gd name="T6" fmla="*/ 0 w 156"/>
                <a:gd name="T7" fmla="*/ 52 h 474"/>
                <a:gd name="T8" fmla="*/ 24 w 156"/>
                <a:gd name="T9" fmla="*/ 125 h 474"/>
                <a:gd name="T10" fmla="*/ 49 w 156"/>
                <a:gd name="T11" fmla="*/ 289 h 474"/>
                <a:gd name="T12" fmla="*/ 59 w 156"/>
                <a:gd name="T13" fmla="*/ 424 h 474"/>
                <a:gd name="T14" fmla="*/ 53 w 156"/>
                <a:gd name="T15" fmla="*/ 436 h 474"/>
                <a:gd name="T16" fmla="*/ 54 w 156"/>
                <a:gd name="T17" fmla="*/ 474 h 474"/>
                <a:gd name="T18" fmla="*/ 83 w 156"/>
                <a:gd name="T19" fmla="*/ 451 h 474"/>
                <a:gd name="T20" fmla="*/ 79 w 156"/>
                <a:gd name="T21" fmla="*/ 403 h 474"/>
                <a:gd name="T22" fmla="*/ 69 w 156"/>
                <a:gd name="T23" fmla="*/ 326 h 474"/>
                <a:gd name="T24" fmla="*/ 65 w 156"/>
                <a:gd name="T25" fmla="*/ 249 h 474"/>
                <a:gd name="T26" fmla="*/ 72 w 156"/>
                <a:gd name="T27" fmla="*/ 140 h 474"/>
                <a:gd name="T28" fmla="*/ 72 w 156"/>
                <a:gd name="T29" fmla="*/ 60 h 474"/>
                <a:gd name="T30" fmla="*/ 84 w 156"/>
                <a:gd name="T31" fmla="*/ 125 h 474"/>
                <a:gd name="T32" fmla="*/ 76 w 156"/>
                <a:gd name="T33" fmla="*/ 307 h 474"/>
                <a:gd name="T34" fmla="*/ 77 w 156"/>
                <a:gd name="T35" fmla="*/ 316 h 474"/>
                <a:gd name="T36" fmla="*/ 94 w 156"/>
                <a:gd name="T37" fmla="*/ 350 h 474"/>
                <a:gd name="T38" fmla="*/ 94 w 156"/>
                <a:gd name="T39" fmla="*/ 373 h 474"/>
                <a:gd name="T40" fmla="*/ 116 w 156"/>
                <a:gd name="T41" fmla="*/ 414 h 474"/>
                <a:gd name="T42" fmla="*/ 112 w 156"/>
                <a:gd name="T43" fmla="*/ 437 h 474"/>
                <a:gd name="T44" fmla="*/ 152 w 156"/>
                <a:gd name="T45" fmla="*/ 429 h 474"/>
                <a:gd name="T46" fmla="*/ 156 w 156"/>
                <a:gd name="T47" fmla="*/ 399 h 474"/>
                <a:gd name="T48" fmla="*/ 135 w 156"/>
                <a:gd name="T49" fmla="*/ 264 h 474"/>
                <a:gd name="T50" fmla="*/ 112 w 156"/>
                <a:gd name="T51" fmla="*/ 203 h 474"/>
                <a:gd name="T52" fmla="*/ 104 w 156"/>
                <a:gd name="T53" fmla="*/ 151 h 474"/>
                <a:gd name="T54" fmla="*/ 92 w 156"/>
                <a:gd name="T55" fmla="*/ 92 h 474"/>
                <a:gd name="T56" fmla="*/ 44 w 156"/>
                <a:gd name="T57" fmla="*/ 0 h 474"/>
                <a:gd name="T58" fmla="*/ 80 w 156"/>
                <a:gd name="T59" fmla="*/ 307 h 474"/>
                <a:gd name="T60" fmla="*/ 80 w 156"/>
                <a:gd name="T61" fmla="*/ 298 h 474"/>
                <a:gd name="T62" fmla="*/ 106 w 156"/>
                <a:gd name="T63" fmla="*/ 336 h 474"/>
                <a:gd name="T64" fmla="*/ 106 w 156"/>
                <a:gd name="T65" fmla="*/ 366 h 474"/>
                <a:gd name="T66" fmla="*/ 125 w 156"/>
                <a:gd name="T67" fmla="*/ 407 h 474"/>
                <a:gd name="T68" fmla="*/ 125 w 156"/>
                <a:gd name="T69" fmla="*/ 431 h 474"/>
                <a:gd name="T70" fmla="*/ 116 w 156"/>
                <a:gd name="T71" fmla="*/ 433 h 474"/>
                <a:gd name="T72" fmla="*/ 119 w 156"/>
                <a:gd name="T73" fmla="*/ 415 h 474"/>
                <a:gd name="T74" fmla="*/ 119 w 156"/>
                <a:gd name="T75" fmla="*/ 413 h 474"/>
                <a:gd name="T76" fmla="*/ 98 w 156"/>
                <a:gd name="T77" fmla="*/ 372 h 474"/>
                <a:gd name="T78" fmla="*/ 98 w 156"/>
                <a:gd name="T79" fmla="*/ 350 h 474"/>
                <a:gd name="T80" fmla="*/ 97 w 156"/>
                <a:gd name="T81" fmla="*/ 349 h 474"/>
                <a:gd name="T82" fmla="*/ 81 w 156"/>
                <a:gd name="T83" fmla="*/ 315 h 474"/>
                <a:gd name="T84" fmla="*/ 80 w 156"/>
                <a:gd name="T85" fmla="*/ 307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6" h="474">
                  <a:moveTo>
                    <a:pt x="44" y="0"/>
                  </a:moveTo>
                  <a:cubicBezTo>
                    <a:pt x="44" y="25"/>
                    <a:pt x="44" y="25"/>
                    <a:pt x="44" y="25"/>
                  </a:cubicBezTo>
                  <a:cubicBezTo>
                    <a:pt x="22" y="14"/>
                    <a:pt x="22" y="14"/>
                    <a:pt x="22" y="14"/>
                  </a:cubicBezTo>
                  <a:cubicBezTo>
                    <a:pt x="0" y="52"/>
                    <a:pt x="0" y="52"/>
                    <a:pt x="0" y="52"/>
                  </a:cubicBezTo>
                  <a:cubicBezTo>
                    <a:pt x="24" y="125"/>
                    <a:pt x="24" y="125"/>
                    <a:pt x="24" y="125"/>
                  </a:cubicBezTo>
                  <a:cubicBezTo>
                    <a:pt x="49" y="289"/>
                    <a:pt x="49" y="289"/>
                    <a:pt x="49" y="289"/>
                  </a:cubicBezTo>
                  <a:cubicBezTo>
                    <a:pt x="59" y="424"/>
                    <a:pt x="59" y="424"/>
                    <a:pt x="59" y="424"/>
                  </a:cubicBezTo>
                  <a:cubicBezTo>
                    <a:pt x="53" y="436"/>
                    <a:pt x="53" y="436"/>
                    <a:pt x="53" y="436"/>
                  </a:cubicBezTo>
                  <a:cubicBezTo>
                    <a:pt x="54" y="474"/>
                    <a:pt x="54" y="474"/>
                    <a:pt x="54" y="474"/>
                  </a:cubicBezTo>
                  <a:cubicBezTo>
                    <a:pt x="83" y="451"/>
                    <a:pt x="83" y="451"/>
                    <a:pt x="83" y="451"/>
                  </a:cubicBezTo>
                  <a:cubicBezTo>
                    <a:pt x="79" y="403"/>
                    <a:pt x="79" y="403"/>
                    <a:pt x="79" y="403"/>
                  </a:cubicBezTo>
                  <a:cubicBezTo>
                    <a:pt x="69" y="326"/>
                    <a:pt x="69" y="326"/>
                    <a:pt x="69" y="326"/>
                  </a:cubicBezTo>
                  <a:cubicBezTo>
                    <a:pt x="65" y="249"/>
                    <a:pt x="65" y="249"/>
                    <a:pt x="65" y="249"/>
                  </a:cubicBezTo>
                  <a:cubicBezTo>
                    <a:pt x="72" y="140"/>
                    <a:pt x="72" y="140"/>
                    <a:pt x="72" y="140"/>
                  </a:cubicBezTo>
                  <a:cubicBezTo>
                    <a:pt x="72" y="60"/>
                    <a:pt x="72" y="60"/>
                    <a:pt x="72" y="60"/>
                  </a:cubicBezTo>
                  <a:cubicBezTo>
                    <a:pt x="84" y="125"/>
                    <a:pt x="84" y="125"/>
                    <a:pt x="84" y="125"/>
                  </a:cubicBezTo>
                  <a:cubicBezTo>
                    <a:pt x="76" y="307"/>
                    <a:pt x="76" y="307"/>
                    <a:pt x="76" y="307"/>
                  </a:cubicBezTo>
                  <a:cubicBezTo>
                    <a:pt x="77" y="316"/>
                    <a:pt x="77" y="316"/>
                    <a:pt x="77" y="316"/>
                  </a:cubicBezTo>
                  <a:cubicBezTo>
                    <a:pt x="94" y="350"/>
                    <a:pt x="94" y="350"/>
                    <a:pt x="94" y="350"/>
                  </a:cubicBezTo>
                  <a:cubicBezTo>
                    <a:pt x="94" y="373"/>
                    <a:pt x="94" y="373"/>
                    <a:pt x="94" y="373"/>
                  </a:cubicBezTo>
                  <a:cubicBezTo>
                    <a:pt x="116" y="414"/>
                    <a:pt x="116" y="414"/>
                    <a:pt x="116" y="414"/>
                  </a:cubicBezTo>
                  <a:cubicBezTo>
                    <a:pt x="112" y="437"/>
                    <a:pt x="112" y="437"/>
                    <a:pt x="112" y="437"/>
                  </a:cubicBezTo>
                  <a:cubicBezTo>
                    <a:pt x="152" y="429"/>
                    <a:pt x="152" y="429"/>
                    <a:pt x="152" y="429"/>
                  </a:cubicBezTo>
                  <a:cubicBezTo>
                    <a:pt x="156" y="399"/>
                    <a:pt x="156" y="399"/>
                    <a:pt x="156" y="399"/>
                  </a:cubicBezTo>
                  <a:cubicBezTo>
                    <a:pt x="135" y="264"/>
                    <a:pt x="135" y="264"/>
                    <a:pt x="135" y="264"/>
                  </a:cubicBezTo>
                  <a:cubicBezTo>
                    <a:pt x="112" y="203"/>
                    <a:pt x="112" y="203"/>
                    <a:pt x="112" y="203"/>
                  </a:cubicBezTo>
                  <a:cubicBezTo>
                    <a:pt x="104" y="151"/>
                    <a:pt x="104" y="151"/>
                    <a:pt x="104" y="151"/>
                  </a:cubicBezTo>
                  <a:cubicBezTo>
                    <a:pt x="92" y="92"/>
                    <a:pt x="92" y="92"/>
                    <a:pt x="92" y="92"/>
                  </a:cubicBezTo>
                  <a:cubicBezTo>
                    <a:pt x="82" y="56"/>
                    <a:pt x="66" y="26"/>
                    <a:pt x="44" y="0"/>
                  </a:cubicBezTo>
                  <a:close/>
                  <a:moveTo>
                    <a:pt x="80" y="307"/>
                  </a:moveTo>
                  <a:cubicBezTo>
                    <a:pt x="80" y="298"/>
                    <a:pt x="80" y="298"/>
                    <a:pt x="80" y="298"/>
                  </a:cubicBezTo>
                  <a:cubicBezTo>
                    <a:pt x="106" y="336"/>
                    <a:pt x="106" y="336"/>
                    <a:pt x="106" y="336"/>
                  </a:cubicBezTo>
                  <a:cubicBezTo>
                    <a:pt x="106" y="366"/>
                    <a:pt x="106" y="366"/>
                    <a:pt x="106" y="366"/>
                  </a:cubicBezTo>
                  <a:cubicBezTo>
                    <a:pt x="125" y="407"/>
                    <a:pt x="125" y="407"/>
                    <a:pt x="125" y="407"/>
                  </a:cubicBezTo>
                  <a:cubicBezTo>
                    <a:pt x="125" y="431"/>
                    <a:pt x="125" y="431"/>
                    <a:pt x="125" y="431"/>
                  </a:cubicBezTo>
                  <a:cubicBezTo>
                    <a:pt x="116" y="433"/>
                    <a:pt x="116" y="433"/>
                    <a:pt x="116" y="433"/>
                  </a:cubicBezTo>
                  <a:cubicBezTo>
                    <a:pt x="119" y="415"/>
                    <a:pt x="119" y="415"/>
                    <a:pt x="119" y="415"/>
                  </a:cubicBezTo>
                  <a:cubicBezTo>
                    <a:pt x="119" y="414"/>
                    <a:pt x="119" y="413"/>
                    <a:pt x="119" y="413"/>
                  </a:cubicBezTo>
                  <a:cubicBezTo>
                    <a:pt x="98" y="372"/>
                    <a:pt x="98" y="372"/>
                    <a:pt x="98" y="372"/>
                  </a:cubicBezTo>
                  <a:cubicBezTo>
                    <a:pt x="98" y="350"/>
                    <a:pt x="98" y="350"/>
                    <a:pt x="98" y="350"/>
                  </a:cubicBezTo>
                  <a:cubicBezTo>
                    <a:pt x="98" y="350"/>
                    <a:pt x="98" y="349"/>
                    <a:pt x="97" y="349"/>
                  </a:cubicBezTo>
                  <a:cubicBezTo>
                    <a:pt x="81" y="315"/>
                    <a:pt x="81" y="315"/>
                    <a:pt x="81" y="315"/>
                  </a:cubicBezTo>
                  <a:cubicBezTo>
                    <a:pt x="80" y="307"/>
                    <a:pt x="80" y="307"/>
                    <a:pt x="80" y="307"/>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4" name="Freeform 39"/>
            <p:cNvSpPr>
              <a:spLocks/>
            </p:cNvSpPr>
            <p:nvPr/>
          </p:nvSpPr>
          <p:spPr bwMode="auto">
            <a:xfrm>
              <a:off x="4444" y="2085"/>
              <a:ext cx="107" cy="320"/>
            </a:xfrm>
            <a:custGeom>
              <a:avLst/>
              <a:gdLst>
                <a:gd name="T0" fmla="*/ 0 w 45"/>
                <a:gd name="T1" fmla="*/ 0 h 135"/>
                <a:gd name="T2" fmla="*/ 0 w 45"/>
                <a:gd name="T3" fmla="*/ 9 h 135"/>
                <a:gd name="T4" fmla="*/ 1 w 45"/>
                <a:gd name="T5" fmla="*/ 17 h 135"/>
                <a:gd name="T6" fmla="*/ 17 w 45"/>
                <a:gd name="T7" fmla="*/ 51 h 135"/>
                <a:gd name="T8" fmla="*/ 18 w 45"/>
                <a:gd name="T9" fmla="*/ 52 h 135"/>
                <a:gd name="T10" fmla="*/ 18 w 45"/>
                <a:gd name="T11" fmla="*/ 74 h 135"/>
                <a:gd name="T12" fmla="*/ 39 w 45"/>
                <a:gd name="T13" fmla="*/ 115 h 135"/>
                <a:gd name="T14" fmla="*/ 39 w 45"/>
                <a:gd name="T15" fmla="*/ 117 h 135"/>
                <a:gd name="T16" fmla="*/ 36 w 45"/>
                <a:gd name="T17" fmla="*/ 135 h 135"/>
                <a:gd name="T18" fmla="*/ 45 w 45"/>
                <a:gd name="T19" fmla="*/ 133 h 135"/>
                <a:gd name="T20" fmla="*/ 45 w 45"/>
                <a:gd name="T21" fmla="*/ 109 h 135"/>
                <a:gd name="T22" fmla="*/ 26 w 45"/>
                <a:gd name="T23" fmla="*/ 68 h 135"/>
                <a:gd name="T24" fmla="*/ 26 w 45"/>
                <a:gd name="T25" fmla="*/ 38 h 135"/>
                <a:gd name="T26" fmla="*/ 0 w 45"/>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135">
                  <a:moveTo>
                    <a:pt x="0" y="0"/>
                  </a:moveTo>
                  <a:cubicBezTo>
                    <a:pt x="0" y="9"/>
                    <a:pt x="0" y="9"/>
                    <a:pt x="0" y="9"/>
                  </a:cubicBezTo>
                  <a:cubicBezTo>
                    <a:pt x="1" y="17"/>
                    <a:pt x="1" y="17"/>
                    <a:pt x="1" y="17"/>
                  </a:cubicBezTo>
                  <a:cubicBezTo>
                    <a:pt x="17" y="51"/>
                    <a:pt x="17" y="51"/>
                    <a:pt x="17" y="51"/>
                  </a:cubicBezTo>
                  <a:cubicBezTo>
                    <a:pt x="18" y="51"/>
                    <a:pt x="18" y="52"/>
                    <a:pt x="18" y="52"/>
                  </a:cubicBezTo>
                  <a:cubicBezTo>
                    <a:pt x="18" y="74"/>
                    <a:pt x="18" y="74"/>
                    <a:pt x="18" y="74"/>
                  </a:cubicBezTo>
                  <a:cubicBezTo>
                    <a:pt x="39" y="115"/>
                    <a:pt x="39" y="115"/>
                    <a:pt x="39" y="115"/>
                  </a:cubicBezTo>
                  <a:cubicBezTo>
                    <a:pt x="39" y="115"/>
                    <a:pt x="39" y="116"/>
                    <a:pt x="39" y="117"/>
                  </a:cubicBezTo>
                  <a:cubicBezTo>
                    <a:pt x="36" y="135"/>
                    <a:pt x="36" y="135"/>
                    <a:pt x="36" y="135"/>
                  </a:cubicBezTo>
                  <a:cubicBezTo>
                    <a:pt x="45" y="133"/>
                    <a:pt x="45" y="133"/>
                    <a:pt x="45" y="133"/>
                  </a:cubicBezTo>
                  <a:cubicBezTo>
                    <a:pt x="45" y="109"/>
                    <a:pt x="45" y="109"/>
                    <a:pt x="45" y="109"/>
                  </a:cubicBezTo>
                  <a:cubicBezTo>
                    <a:pt x="26" y="68"/>
                    <a:pt x="26" y="68"/>
                    <a:pt x="26" y="68"/>
                  </a:cubicBezTo>
                  <a:cubicBezTo>
                    <a:pt x="26" y="38"/>
                    <a:pt x="26" y="38"/>
                    <a:pt x="26" y="38"/>
                  </a:cubicBezTo>
                  <a:cubicBezTo>
                    <a:pt x="0" y="0"/>
                    <a:pt x="0" y="0"/>
                    <a:pt x="0" y="0"/>
                  </a:cubicBezTo>
                  <a:close/>
                </a:path>
              </a:pathLst>
            </a:custGeom>
            <a:solidFill>
              <a:srgbClr val="DFE8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5" name="Freeform 40"/>
            <p:cNvSpPr>
              <a:spLocks/>
            </p:cNvSpPr>
            <p:nvPr/>
          </p:nvSpPr>
          <p:spPr bwMode="auto">
            <a:xfrm>
              <a:off x="4383" y="1522"/>
              <a:ext cx="99" cy="1001"/>
            </a:xfrm>
            <a:custGeom>
              <a:avLst/>
              <a:gdLst>
                <a:gd name="T0" fmla="*/ 30 w 42"/>
                <a:gd name="T1" fmla="*/ 65 h 423"/>
                <a:gd name="T2" fmla="*/ 18 w 42"/>
                <a:gd name="T3" fmla="*/ 0 h 423"/>
                <a:gd name="T4" fmla="*/ 18 w 42"/>
                <a:gd name="T5" fmla="*/ 80 h 423"/>
                <a:gd name="T6" fmla="*/ 11 w 42"/>
                <a:gd name="T7" fmla="*/ 189 h 423"/>
                <a:gd name="T8" fmla="*/ 15 w 42"/>
                <a:gd name="T9" fmla="*/ 266 h 423"/>
                <a:gd name="T10" fmla="*/ 25 w 42"/>
                <a:gd name="T11" fmla="*/ 343 h 423"/>
                <a:gd name="T12" fmla="*/ 29 w 42"/>
                <a:gd name="T13" fmla="*/ 391 h 423"/>
                <a:gd name="T14" fmla="*/ 0 w 42"/>
                <a:gd name="T15" fmla="*/ 414 h 423"/>
                <a:gd name="T16" fmla="*/ 0 w 42"/>
                <a:gd name="T17" fmla="*/ 423 h 423"/>
                <a:gd name="T18" fmla="*/ 38 w 42"/>
                <a:gd name="T19" fmla="*/ 401 h 423"/>
                <a:gd name="T20" fmla="*/ 42 w 42"/>
                <a:gd name="T21" fmla="*/ 396 h 423"/>
                <a:gd name="T22" fmla="*/ 23 w 42"/>
                <a:gd name="T23" fmla="*/ 256 h 423"/>
                <a:gd name="T24" fmla="*/ 22 w 42"/>
                <a:gd name="T25" fmla="*/ 247 h 423"/>
                <a:gd name="T26" fmla="*/ 30 w 42"/>
                <a:gd name="T27" fmla="*/ 6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3">
                  <a:moveTo>
                    <a:pt x="30" y="65"/>
                  </a:moveTo>
                  <a:cubicBezTo>
                    <a:pt x="18" y="0"/>
                    <a:pt x="18" y="0"/>
                    <a:pt x="18" y="0"/>
                  </a:cubicBezTo>
                  <a:cubicBezTo>
                    <a:pt x="18" y="80"/>
                    <a:pt x="18" y="80"/>
                    <a:pt x="18" y="80"/>
                  </a:cubicBezTo>
                  <a:cubicBezTo>
                    <a:pt x="11" y="189"/>
                    <a:pt x="11" y="189"/>
                    <a:pt x="11" y="189"/>
                  </a:cubicBezTo>
                  <a:cubicBezTo>
                    <a:pt x="15" y="266"/>
                    <a:pt x="15" y="266"/>
                    <a:pt x="15" y="266"/>
                  </a:cubicBezTo>
                  <a:cubicBezTo>
                    <a:pt x="25" y="343"/>
                    <a:pt x="25" y="343"/>
                    <a:pt x="25" y="343"/>
                  </a:cubicBezTo>
                  <a:cubicBezTo>
                    <a:pt x="29" y="391"/>
                    <a:pt x="29" y="391"/>
                    <a:pt x="29" y="391"/>
                  </a:cubicBezTo>
                  <a:cubicBezTo>
                    <a:pt x="0" y="414"/>
                    <a:pt x="0" y="414"/>
                    <a:pt x="0" y="414"/>
                  </a:cubicBezTo>
                  <a:cubicBezTo>
                    <a:pt x="0" y="423"/>
                    <a:pt x="0" y="423"/>
                    <a:pt x="0" y="423"/>
                  </a:cubicBezTo>
                  <a:cubicBezTo>
                    <a:pt x="13" y="423"/>
                    <a:pt x="26" y="416"/>
                    <a:pt x="38" y="401"/>
                  </a:cubicBezTo>
                  <a:cubicBezTo>
                    <a:pt x="39" y="399"/>
                    <a:pt x="40" y="398"/>
                    <a:pt x="42" y="396"/>
                  </a:cubicBezTo>
                  <a:cubicBezTo>
                    <a:pt x="23" y="256"/>
                    <a:pt x="23" y="256"/>
                    <a:pt x="23" y="256"/>
                  </a:cubicBezTo>
                  <a:cubicBezTo>
                    <a:pt x="22" y="247"/>
                    <a:pt x="22" y="247"/>
                    <a:pt x="22" y="247"/>
                  </a:cubicBezTo>
                  <a:cubicBezTo>
                    <a:pt x="30" y="65"/>
                    <a:pt x="30" y="65"/>
                    <a:pt x="30" y="65"/>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6" name="Freeform 41"/>
            <p:cNvSpPr>
              <a:spLocks/>
            </p:cNvSpPr>
            <p:nvPr/>
          </p:nvSpPr>
          <p:spPr bwMode="auto">
            <a:xfrm>
              <a:off x="4057" y="951"/>
              <a:ext cx="245" cy="161"/>
            </a:xfrm>
            <a:custGeom>
              <a:avLst/>
              <a:gdLst>
                <a:gd name="T0" fmla="*/ 78 w 103"/>
                <a:gd name="T1" fmla="*/ 0 h 68"/>
                <a:gd name="T2" fmla="*/ 77 w 103"/>
                <a:gd name="T3" fmla="*/ 1 h 68"/>
                <a:gd name="T4" fmla="*/ 49 w 103"/>
                <a:gd name="T5" fmla="*/ 10 h 68"/>
                <a:gd name="T6" fmla="*/ 27 w 103"/>
                <a:gd name="T7" fmla="*/ 6 h 68"/>
                <a:gd name="T8" fmla="*/ 3 w 103"/>
                <a:gd name="T9" fmla="*/ 27 h 68"/>
                <a:gd name="T10" fmla="*/ 3 w 103"/>
                <a:gd name="T11" fmla="*/ 55 h 68"/>
                <a:gd name="T12" fmla="*/ 0 w 103"/>
                <a:gd name="T13" fmla="*/ 68 h 68"/>
                <a:gd name="T14" fmla="*/ 13 w 103"/>
                <a:gd name="T15" fmla="*/ 58 h 68"/>
                <a:gd name="T16" fmla="*/ 37 w 103"/>
                <a:gd name="T17" fmla="*/ 15 h 68"/>
                <a:gd name="T18" fmla="*/ 40 w 103"/>
                <a:gd name="T19" fmla="*/ 15 h 68"/>
                <a:gd name="T20" fmla="*/ 79 w 103"/>
                <a:gd name="T21" fmla="*/ 11 h 68"/>
                <a:gd name="T22" fmla="*/ 86 w 103"/>
                <a:gd name="T23" fmla="*/ 27 h 68"/>
                <a:gd name="T24" fmla="*/ 90 w 103"/>
                <a:gd name="T25" fmla="*/ 48 h 68"/>
                <a:gd name="T26" fmla="*/ 103 w 103"/>
                <a:gd name="T27" fmla="*/ 56 h 68"/>
                <a:gd name="T28" fmla="*/ 96 w 103"/>
                <a:gd name="T29" fmla="*/ 48 h 68"/>
                <a:gd name="T30" fmla="*/ 94 w 103"/>
                <a:gd name="T31" fmla="*/ 23 h 68"/>
                <a:gd name="T32" fmla="*/ 78 w 103"/>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68">
                  <a:moveTo>
                    <a:pt x="78" y="0"/>
                  </a:moveTo>
                  <a:cubicBezTo>
                    <a:pt x="77" y="0"/>
                    <a:pt x="77" y="0"/>
                    <a:pt x="77" y="1"/>
                  </a:cubicBezTo>
                  <a:cubicBezTo>
                    <a:pt x="70" y="7"/>
                    <a:pt x="60" y="10"/>
                    <a:pt x="49" y="10"/>
                  </a:cubicBezTo>
                  <a:cubicBezTo>
                    <a:pt x="42" y="10"/>
                    <a:pt x="35" y="8"/>
                    <a:pt x="27" y="6"/>
                  </a:cubicBezTo>
                  <a:cubicBezTo>
                    <a:pt x="14" y="7"/>
                    <a:pt x="6" y="14"/>
                    <a:pt x="3" y="27"/>
                  </a:cubicBezTo>
                  <a:cubicBezTo>
                    <a:pt x="3" y="55"/>
                    <a:pt x="3" y="55"/>
                    <a:pt x="3" y="55"/>
                  </a:cubicBezTo>
                  <a:cubicBezTo>
                    <a:pt x="0" y="68"/>
                    <a:pt x="0" y="68"/>
                    <a:pt x="0" y="68"/>
                  </a:cubicBezTo>
                  <a:cubicBezTo>
                    <a:pt x="13" y="58"/>
                    <a:pt x="13" y="58"/>
                    <a:pt x="13" y="58"/>
                  </a:cubicBezTo>
                  <a:cubicBezTo>
                    <a:pt x="9" y="30"/>
                    <a:pt x="17" y="16"/>
                    <a:pt x="37" y="15"/>
                  </a:cubicBezTo>
                  <a:cubicBezTo>
                    <a:pt x="38" y="15"/>
                    <a:pt x="39" y="15"/>
                    <a:pt x="40" y="15"/>
                  </a:cubicBezTo>
                  <a:cubicBezTo>
                    <a:pt x="60" y="24"/>
                    <a:pt x="73" y="22"/>
                    <a:pt x="79" y="11"/>
                  </a:cubicBezTo>
                  <a:cubicBezTo>
                    <a:pt x="86" y="27"/>
                    <a:pt x="86" y="27"/>
                    <a:pt x="86" y="27"/>
                  </a:cubicBezTo>
                  <a:cubicBezTo>
                    <a:pt x="90" y="48"/>
                    <a:pt x="90" y="48"/>
                    <a:pt x="90" y="48"/>
                  </a:cubicBezTo>
                  <a:cubicBezTo>
                    <a:pt x="103" y="56"/>
                    <a:pt x="103" y="56"/>
                    <a:pt x="103" y="56"/>
                  </a:cubicBezTo>
                  <a:cubicBezTo>
                    <a:pt x="96" y="48"/>
                    <a:pt x="96" y="48"/>
                    <a:pt x="96" y="48"/>
                  </a:cubicBezTo>
                  <a:cubicBezTo>
                    <a:pt x="94" y="23"/>
                    <a:pt x="94" y="23"/>
                    <a:pt x="94" y="23"/>
                  </a:cubicBezTo>
                  <a:cubicBezTo>
                    <a:pt x="95" y="7"/>
                    <a:pt x="90" y="0"/>
                    <a:pt x="78" y="0"/>
                  </a:cubicBezTo>
                  <a:close/>
                </a:path>
              </a:pathLst>
            </a:custGeom>
            <a:solidFill>
              <a:srgbClr val="A56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7" name="Freeform 42"/>
            <p:cNvSpPr>
              <a:spLocks noEditPoints="1"/>
            </p:cNvSpPr>
            <p:nvPr/>
          </p:nvSpPr>
          <p:spPr bwMode="auto">
            <a:xfrm>
              <a:off x="4019" y="977"/>
              <a:ext cx="302" cy="334"/>
            </a:xfrm>
            <a:custGeom>
              <a:avLst/>
              <a:gdLst>
                <a:gd name="T0" fmla="*/ 102 w 127"/>
                <a:gd name="T1" fmla="*/ 16 h 141"/>
                <a:gd name="T2" fmla="*/ 95 w 127"/>
                <a:gd name="T3" fmla="*/ 0 h 141"/>
                <a:gd name="T4" fmla="*/ 56 w 127"/>
                <a:gd name="T5" fmla="*/ 4 h 141"/>
                <a:gd name="T6" fmla="*/ 53 w 127"/>
                <a:gd name="T7" fmla="*/ 4 h 141"/>
                <a:gd name="T8" fmla="*/ 29 w 127"/>
                <a:gd name="T9" fmla="*/ 47 h 141"/>
                <a:gd name="T10" fmla="*/ 16 w 127"/>
                <a:gd name="T11" fmla="*/ 57 h 141"/>
                <a:gd name="T12" fmla="*/ 15 w 127"/>
                <a:gd name="T13" fmla="*/ 59 h 141"/>
                <a:gd name="T14" fmla="*/ 15 w 127"/>
                <a:gd name="T15" fmla="*/ 57 h 141"/>
                <a:gd name="T16" fmla="*/ 10 w 127"/>
                <a:gd name="T17" fmla="*/ 41 h 141"/>
                <a:gd name="T18" fmla="*/ 1 w 127"/>
                <a:gd name="T19" fmla="*/ 41 h 141"/>
                <a:gd name="T20" fmla="*/ 3 w 127"/>
                <a:gd name="T21" fmla="*/ 57 h 141"/>
                <a:gd name="T22" fmla="*/ 4 w 127"/>
                <a:gd name="T23" fmla="*/ 58 h 141"/>
                <a:gd name="T24" fmla="*/ 18 w 127"/>
                <a:gd name="T25" fmla="*/ 74 h 141"/>
                <a:gd name="T26" fmla="*/ 18 w 127"/>
                <a:gd name="T27" fmla="*/ 85 h 141"/>
                <a:gd name="T28" fmla="*/ 19 w 127"/>
                <a:gd name="T29" fmla="*/ 94 h 141"/>
                <a:gd name="T30" fmla="*/ 100 w 127"/>
                <a:gd name="T31" fmla="*/ 99 h 141"/>
                <a:gd name="T32" fmla="*/ 117 w 127"/>
                <a:gd name="T33" fmla="*/ 58 h 141"/>
                <a:gd name="T34" fmla="*/ 117 w 127"/>
                <a:gd name="T35" fmla="*/ 68 h 141"/>
                <a:gd name="T36" fmla="*/ 126 w 127"/>
                <a:gd name="T37" fmla="*/ 41 h 141"/>
                <a:gd name="T38" fmla="*/ 126 w 127"/>
                <a:gd name="T39" fmla="*/ 40 h 141"/>
                <a:gd name="T40" fmla="*/ 119 w 127"/>
                <a:gd name="T41" fmla="*/ 30 h 141"/>
                <a:gd name="T42" fmla="*/ 119 w 127"/>
                <a:gd name="T43" fmla="*/ 45 h 141"/>
                <a:gd name="T44" fmla="*/ 106 w 127"/>
                <a:gd name="T45" fmla="*/ 37 h 141"/>
                <a:gd name="T46" fmla="*/ 102 w 127"/>
                <a:gd name="T47" fmla="*/ 16 h 141"/>
                <a:gd name="T48" fmla="*/ 31 w 127"/>
                <a:gd name="T49" fmla="*/ 54 h 141"/>
                <a:gd name="T50" fmla="*/ 31 w 127"/>
                <a:gd name="T51" fmla="*/ 78 h 141"/>
                <a:gd name="T52" fmla="*/ 66 w 127"/>
                <a:gd name="T53" fmla="*/ 121 h 141"/>
                <a:gd name="T54" fmla="*/ 23 w 127"/>
                <a:gd name="T55" fmla="*/ 85 h 141"/>
                <a:gd name="T56" fmla="*/ 23 w 127"/>
                <a:gd name="T57" fmla="*/ 61 h 141"/>
                <a:gd name="T58" fmla="*/ 31 w 127"/>
                <a:gd name="T59" fmla="*/ 5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41">
                  <a:moveTo>
                    <a:pt x="102" y="16"/>
                  </a:moveTo>
                  <a:cubicBezTo>
                    <a:pt x="95" y="0"/>
                    <a:pt x="95" y="0"/>
                    <a:pt x="95" y="0"/>
                  </a:cubicBezTo>
                  <a:cubicBezTo>
                    <a:pt x="89" y="11"/>
                    <a:pt x="76" y="13"/>
                    <a:pt x="56" y="4"/>
                  </a:cubicBezTo>
                  <a:cubicBezTo>
                    <a:pt x="55" y="4"/>
                    <a:pt x="54" y="4"/>
                    <a:pt x="53" y="4"/>
                  </a:cubicBezTo>
                  <a:cubicBezTo>
                    <a:pt x="33" y="5"/>
                    <a:pt x="25" y="19"/>
                    <a:pt x="29" y="47"/>
                  </a:cubicBezTo>
                  <a:cubicBezTo>
                    <a:pt x="16" y="57"/>
                    <a:pt x="16" y="57"/>
                    <a:pt x="16" y="57"/>
                  </a:cubicBezTo>
                  <a:cubicBezTo>
                    <a:pt x="15" y="59"/>
                    <a:pt x="15" y="59"/>
                    <a:pt x="15" y="59"/>
                  </a:cubicBezTo>
                  <a:cubicBezTo>
                    <a:pt x="15" y="57"/>
                    <a:pt x="15" y="57"/>
                    <a:pt x="15" y="57"/>
                  </a:cubicBezTo>
                  <a:cubicBezTo>
                    <a:pt x="10" y="41"/>
                    <a:pt x="10" y="41"/>
                    <a:pt x="10" y="41"/>
                  </a:cubicBezTo>
                  <a:cubicBezTo>
                    <a:pt x="5" y="38"/>
                    <a:pt x="2" y="38"/>
                    <a:pt x="1" y="41"/>
                  </a:cubicBezTo>
                  <a:cubicBezTo>
                    <a:pt x="0" y="44"/>
                    <a:pt x="1" y="49"/>
                    <a:pt x="3" y="57"/>
                  </a:cubicBezTo>
                  <a:cubicBezTo>
                    <a:pt x="3" y="57"/>
                    <a:pt x="4" y="58"/>
                    <a:pt x="4" y="58"/>
                  </a:cubicBezTo>
                  <a:cubicBezTo>
                    <a:pt x="6" y="66"/>
                    <a:pt x="10" y="71"/>
                    <a:pt x="18" y="74"/>
                  </a:cubicBezTo>
                  <a:cubicBezTo>
                    <a:pt x="18" y="85"/>
                    <a:pt x="18" y="85"/>
                    <a:pt x="18" y="85"/>
                  </a:cubicBezTo>
                  <a:cubicBezTo>
                    <a:pt x="18" y="88"/>
                    <a:pt x="18" y="91"/>
                    <a:pt x="19" y="94"/>
                  </a:cubicBezTo>
                  <a:cubicBezTo>
                    <a:pt x="60" y="139"/>
                    <a:pt x="87" y="141"/>
                    <a:pt x="100" y="99"/>
                  </a:cubicBezTo>
                  <a:cubicBezTo>
                    <a:pt x="117" y="58"/>
                    <a:pt x="117" y="58"/>
                    <a:pt x="117" y="58"/>
                  </a:cubicBezTo>
                  <a:cubicBezTo>
                    <a:pt x="117" y="61"/>
                    <a:pt x="117" y="64"/>
                    <a:pt x="117" y="68"/>
                  </a:cubicBezTo>
                  <a:cubicBezTo>
                    <a:pt x="124" y="64"/>
                    <a:pt x="127" y="55"/>
                    <a:pt x="126" y="41"/>
                  </a:cubicBezTo>
                  <a:cubicBezTo>
                    <a:pt x="126" y="41"/>
                    <a:pt x="126" y="40"/>
                    <a:pt x="126" y="40"/>
                  </a:cubicBezTo>
                  <a:cubicBezTo>
                    <a:pt x="124" y="32"/>
                    <a:pt x="121" y="29"/>
                    <a:pt x="119" y="30"/>
                  </a:cubicBezTo>
                  <a:cubicBezTo>
                    <a:pt x="119" y="45"/>
                    <a:pt x="119" y="45"/>
                    <a:pt x="119" y="45"/>
                  </a:cubicBezTo>
                  <a:cubicBezTo>
                    <a:pt x="106" y="37"/>
                    <a:pt x="106" y="37"/>
                    <a:pt x="106" y="37"/>
                  </a:cubicBezTo>
                  <a:cubicBezTo>
                    <a:pt x="102" y="16"/>
                    <a:pt x="102" y="16"/>
                    <a:pt x="102" y="16"/>
                  </a:cubicBezTo>
                  <a:close/>
                  <a:moveTo>
                    <a:pt x="31" y="54"/>
                  </a:moveTo>
                  <a:cubicBezTo>
                    <a:pt x="31" y="78"/>
                    <a:pt x="31" y="78"/>
                    <a:pt x="31" y="78"/>
                  </a:cubicBezTo>
                  <a:cubicBezTo>
                    <a:pt x="32" y="90"/>
                    <a:pt x="43" y="104"/>
                    <a:pt x="66" y="121"/>
                  </a:cubicBezTo>
                  <a:cubicBezTo>
                    <a:pt x="49" y="115"/>
                    <a:pt x="35" y="103"/>
                    <a:pt x="23" y="85"/>
                  </a:cubicBezTo>
                  <a:cubicBezTo>
                    <a:pt x="23" y="61"/>
                    <a:pt x="23" y="61"/>
                    <a:pt x="23" y="61"/>
                  </a:cubicBezTo>
                  <a:cubicBezTo>
                    <a:pt x="31" y="54"/>
                    <a:pt x="31" y="54"/>
                    <a:pt x="31" y="54"/>
                  </a:cubicBezTo>
                  <a:close/>
                </a:path>
              </a:pathLst>
            </a:custGeom>
            <a:solidFill>
              <a:srgbClr val="DCA5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8" name="Freeform 43"/>
            <p:cNvSpPr>
              <a:spLocks/>
            </p:cNvSpPr>
            <p:nvPr/>
          </p:nvSpPr>
          <p:spPr bwMode="auto">
            <a:xfrm>
              <a:off x="4074" y="1105"/>
              <a:ext cx="102" cy="159"/>
            </a:xfrm>
            <a:custGeom>
              <a:avLst/>
              <a:gdLst>
                <a:gd name="T0" fmla="*/ 8 w 43"/>
                <a:gd name="T1" fmla="*/ 24 h 67"/>
                <a:gd name="T2" fmla="*/ 8 w 43"/>
                <a:gd name="T3" fmla="*/ 0 h 67"/>
                <a:gd name="T4" fmla="*/ 0 w 43"/>
                <a:gd name="T5" fmla="*/ 7 h 67"/>
                <a:gd name="T6" fmla="*/ 0 w 43"/>
                <a:gd name="T7" fmla="*/ 31 h 67"/>
                <a:gd name="T8" fmla="*/ 43 w 43"/>
                <a:gd name="T9" fmla="*/ 67 h 67"/>
                <a:gd name="T10" fmla="*/ 8 w 43"/>
                <a:gd name="T11" fmla="*/ 24 h 67"/>
              </a:gdLst>
              <a:ahLst/>
              <a:cxnLst>
                <a:cxn ang="0">
                  <a:pos x="T0" y="T1"/>
                </a:cxn>
                <a:cxn ang="0">
                  <a:pos x="T2" y="T3"/>
                </a:cxn>
                <a:cxn ang="0">
                  <a:pos x="T4" y="T5"/>
                </a:cxn>
                <a:cxn ang="0">
                  <a:pos x="T6" y="T7"/>
                </a:cxn>
                <a:cxn ang="0">
                  <a:pos x="T8" y="T9"/>
                </a:cxn>
                <a:cxn ang="0">
                  <a:pos x="T10" y="T11"/>
                </a:cxn>
              </a:cxnLst>
              <a:rect l="0" t="0" r="r" b="b"/>
              <a:pathLst>
                <a:path w="43" h="67">
                  <a:moveTo>
                    <a:pt x="8" y="24"/>
                  </a:moveTo>
                  <a:cubicBezTo>
                    <a:pt x="8" y="0"/>
                    <a:pt x="8" y="0"/>
                    <a:pt x="8" y="0"/>
                  </a:cubicBezTo>
                  <a:cubicBezTo>
                    <a:pt x="0" y="7"/>
                    <a:pt x="0" y="7"/>
                    <a:pt x="0" y="7"/>
                  </a:cubicBezTo>
                  <a:cubicBezTo>
                    <a:pt x="0" y="31"/>
                    <a:pt x="0" y="31"/>
                    <a:pt x="0" y="31"/>
                  </a:cubicBezTo>
                  <a:cubicBezTo>
                    <a:pt x="12" y="49"/>
                    <a:pt x="26" y="61"/>
                    <a:pt x="43" y="67"/>
                  </a:cubicBezTo>
                  <a:cubicBezTo>
                    <a:pt x="20" y="50"/>
                    <a:pt x="9" y="36"/>
                    <a:pt x="8" y="24"/>
                  </a:cubicBezTo>
                  <a:close/>
                </a:path>
              </a:pathLst>
            </a:custGeom>
            <a:solidFill>
              <a:srgbClr val="F3DD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29" name="Freeform 44"/>
            <p:cNvSpPr>
              <a:spLocks/>
            </p:cNvSpPr>
            <p:nvPr/>
          </p:nvSpPr>
          <p:spPr bwMode="auto">
            <a:xfrm>
              <a:off x="4005" y="845"/>
              <a:ext cx="297" cy="213"/>
            </a:xfrm>
            <a:custGeom>
              <a:avLst/>
              <a:gdLst>
                <a:gd name="T0" fmla="*/ 71 w 125"/>
                <a:gd name="T1" fmla="*/ 55 h 90"/>
                <a:gd name="T2" fmla="*/ 99 w 125"/>
                <a:gd name="T3" fmla="*/ 32 h 90"/>
                <a:gd name="T4" fmla="*/ 96 w 125"/>
                <a:gd name="T5" fmla="*/ 3 h 90"/>
                <a:gd name="T6" fmla="*/ 12 w 125"/>
                <a:gd name="T7" fmla="*/ 42 h 90"/>
                <a:gd name="T8" fmla="*/ 1 w 125"/>
                <a:gd name="T9" fmla="*/ 59 h 90"/>
                <a:gd name="T10" fmla="*/ 5 w 125"/>
                <a:gd name="T11" fmla="*/ 90 h 90"/>
                <a:gd name="T12" fmla="*/ 18 w 125"/>
                <a:gd name="T13" fmla="*/ 86 h 90"/>
                <a:gd name="T14" fmla="*/ 18 w 125"/>
                <a:gd name="T15" fmla="*/ 62 h 90"/>
                <a:gd name="T16" fmla="*/ 49 w 125"/>
                <a:gd name="T17" fmla="*/ 51 h 90"/>
                <a:gd name="T18" fmla="*/ 71 w 125"/>
                <a:gd name="T19" fmla="*/ 5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90">
                  <a:moveTo>
                    <a:pt x="71" y="55"/>
                  </a:moveTo>
                  <a:cubicBezTo>
                    <a:pt x="84" y="50"/>
                    <a:pt x="94" y="42"/>
                    <a:pt x="99" y="32"/>
                  </a:cubicBezTo>
                  <a:cubicBezTo>
                    <a:pt x="125" y="38"/>
                    <a:pt x="124" y="28"/>
                    <a:pt x="96" y="3"/>
                  </a:cubicBezTo>
                  <a:cubicBezTo>
                    <a:pt x="40" y="0"/>
                    <a:pt x="11" y="13"/>
                    <a:pt x="12" y="42"/>
                  </a:cubicBezTo>
                  <a:cubicBezTo>
                    <a:pt x="5" y="43"/>
                    <a:pt x="1" y="48"/>
                    <a:pt x="1" y="59"/>
                  </a:cubicBezTo>
                  <a:cubicBezTo>
                    <a:pt x="0" y="64"/>
                    <a:pt x="2" y="75"/>
                    <a:pt x="5" y="90"/>
                  </a:cubicBezTo>
                  <a:cubicBezTo>
                    <a:pt x="18" y="86"/>
                    <a:pt x="18" y="86"/>
                    <a:pt x="18" y="86"/>
                  </a:cubicBezTo>
                  <a:cubicBezTo>
                    <a:pt x="18" y="62"/>
                    <a:pt x="18" y="62"/>
                    <a:pt x="18" y="62"/>
                  </a:cubicBezTo>
                  <a:cubicBezTo>
                    <a:pt x="24" y="50"/>
                    <a:pt x="35" y="46"/>
                    <a:pt x="49" y="51"/>
                  </a:cubicBezTo>
                  <a:cubicBezTo>
                    <a:pt x="57" y="53"/>
                    <a:pt x="64" y="55"/>
                    <a:pt x="71" y="55"/>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30" name="Freeform 45"/>
            <p:cNvSpPr>
              <a:spLocks/>
            </p:cNvSpPr>
            <p:nvPr/>
          </p:nvSpPr>
          <p:spPr bwMode="auto">
            <a:xfrm>
              <a:off x="4017" y="954"/>
              <a:ext cx="104" cy="158"/>
            </a:xfrm>
            <a:custGeom>
              <a:avLst/>
              <a:gdLst>
                <a:gd name="T0" fmla="*/ 13 w 44"/>
                <a:gd name="T1" fmla="*/ 16 h 67"/>
                <a:gd name="T2" fmla="*/ 13 w 44"/>
                <a:gd name="T3" fmla="*/ 40 h 67"/>
                <a:gd name="T4" fmla="*/ 0 w 44"/>
                <a:gd name="T5" fmla="*/ 44 h 67"/>
                <a:gd name="T6" fmla="*/ 2 w 44"/>
                <a:gd name="T7" fmla="*/ 51 h 67"/>
                <a:gd name="T8" fmla="*/ 11 w 44"/>
                <a:gd name="T9" fmla="*/ 51 h 67"/>
                <a:gd name="T10" fmla="*/ 16 w 44"/>
                <a:gd name="T11" fmla="*/ 67 h 67"/>
                <a:gd name="T12" fmla="*/ 17 w 44"/>
                <a:gd name="T13" fmla="*/ 67 h 67"/>
                <a:gd name="T14" fmla="*/ 20 w 44"/>
                <a:gd name="T15" fmla="*/ 54 h 67"/>
                <a:gd name="T16" fmla="*/ 20 w 44"/>
                <a:gd name="T17" fmla="*/ 26 h 67"/>
                <a:gd name="T18" fmla="*/ 44 w 44"/>
                <a:gd name="T19" fmla="*/ 5 h 67"/>
                <a:gd name="T20" fmla="*/ 13 w 44"/>
                <a:gd name="T21"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7">
                  <a:moveTo>
                    <a:pt x="13" y="16"/>
                  </a:moveTo>
                  <a:cubicBezTo>
                    <a:pt x="13" y="40"/>
                    <a:pt x="13" y="40"/>
                    <a:pt x="13" y="40"/>
                  </a:cubicBezTo>
                  <a:cubicBezTo>
                    <a:pt x="0" y="44"/>
                    <a:pt x="0" y="44"/>
                    <a:pt x="0" y="44"/>
                  </a:cubicBezTo>
                  <a:cubicBezTo>
                    <a:pt x="1" y="46"/>
                    <a:pt x="1" y="49"/>
                    <a:pt x="2" y="51"/>
                  </a:cubicBezTo>
                  <a:cubicBezTo>
                    <a:pt x="3" y="48"/>
                    <a:pt x="6" y="48"/>
                    <a:pt x="11" y="51"/>
                  </a:cubicBezTo>
                  <a:cubicBezTo>
                    <a:pt x="16" y="67"/>
                    <a:pt x="16" y="67"/>
                    <a:pt x="16" y="67"/>
                  </a:cubicBezTo>
                  <a:cubicBezTo>
                    <a:pt x="17" y="67"/>
                    <a:pt x="17" y="67"/>
                    <a:pt x="17" y="67"/>
                  </a:cubicBezTo>
                  <a:cubicBezTo>
                    <a:pt x="20" y="54"/>
                    <a:pt x="20" y="54"/>
                    <a:pt x="20" y="54"/>
                  </a:cubicBezTo>
                  <a:cubicBezTo>
                    <a:pt x="20" y="26"/>
                    <a:pt x="20" y="26"/>
                    <a:pt x="20" y="26"/>
                  </a:cubicBezTo>
                  <a:cubicBezTo>
                    <a:pt x="23" y="13"/>
                    <a:pt x="31" y="6"/>
                    <a:pt x="44" y="5"/>
                  </a:cubicBezTo>
                  <a:cubicBezTo>
                    <a:pt x="30" y="0"/>
                    <a:pt x="19" y="4"/>
                    <a:pt x="13" y="16"/>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31" name="Freeform 46"/>
            <p:cNvSpPr>
              <a:spLocks/>
            </p:cNvSpPr>
            <p:nvPr/>
          </p:nvSpPr>
          <p:spPr bwMode="auto">
            <a:xfrm>
              <a:off x="4055" y="1112"/>
              <a:ext cx="2" cy="5"/>
            </a:xfrm>
            <a:custGeom>
              <a:avLst/>
              <a:gdLst>
                <a:gd name="T0" fmla="*/ 0 w 2"/>
                <a:gd name="T1" fmla="*/ 0 h 5"/>
                <a:gd name="T2" fmla="*/ 0 w 2"/>
                <a:gd name="T3" fmla="*/ 5 h 5"/>
                <a:gd name="T4" fmla="*/ 2 w 2"/>
                <a:gd name="T5" fmla="*/ 0 h 5"/>
                <a:gd name="T6" fmla="*/ 0 w 2"/>
                <a:gd name="T7" fmla="*/ 0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5"/>
                  </a:lnTo>
                  <a:lnTo>
                    <a:pt x="2" y="0"/>
                  </a:lnTo>
                  <a:lnTo>
                    <a:pt x="0" y="0"/>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32" name="Freeform 47"/>
            <p:cNvSpPr>
              <a:spLocks/>
            </p:cNvSpPr>
            <p:nvPr/>
          </p:nvSpPr>
          <p:spPr bwMode="auto">
            <a:xfrm>
              <a:off x="4038" y="1247"/>
              <a:ext cx="117" cy="185"/>
            </a:xfrm>
            <a:custGeom>
              <a:avLst/>
              <a:gdLst>
                <a:gd name="T0" fmla="*/ 0 w 49"/>
                <a:gd name="T1" fmla="*/ 10 h 78"/>
                <a:gd name="T2" fmla="*/ 2 w 49"/>
                <a:gd name="T3" fmla="*/ 16 h 78"/>
                <a:gd name="T4" fmla="*/ 26 w 49"/>
                <a:gd name="T5" fmla="*/ 78 h 78"/>
                <a:gd name="T6" fmla="*/ 49 w 49"/>
                <a:gd name="T7" fmla="*/ 57 h 78"/>
                <a:gd name="T8" fmla="*/ 11 w 49"/>
                <a:gd name="T9" fmla="*/ 11 h 78"/>
                <a:gd name="T10" fmla="*/ 11 w 49"/>
                <a:gd name="T11" fmla="*/ 0 h 78"/>
                <a:gd name="T12" fmla="*/ 0 w 49"/>
                <a:gd name="T13" fmla="*/ 10 h 78"/>
              </a:gdLst>
              <a:ahLst/>
              <a:cxnLst>
                <a:cxn ang="0">
                  <a:pos x="T0" y="T1"/>
                </a:cxn>
                <a:cxn ang="0">
                  <a:pos x="T2" y="T3"/>
                </a:cxn>
                <a:cxn ang="0">
                  <a:pos x="T4" y="T5"/>
                </a:cxn>
                <a:cxn ang="0">
                  <a:pos x="T6" y="T7"/>
                </a:cxn>
                <a:cxn ang="0">
                  <a:pos x="T8" y="T9"/>
                </a:cxn>
                <a:cxn ang="0">
                  <a:pos x="T10" y="T11"/>
                </a:cxn>
                <a:cxn ang="0">
                  <a:pos x="T12" y="T13"/>
                </a:cxn>
              </a:cxnLst>
              <a:rect l="0" t="0" r="r" b="b"/>
              <a:pathLst>
                <a:path w="49" h="78">
                  <a:moveTo>
                    <a:pt x="0" y="10"/>
                  </a:moveTo>
                  <a:cubicBezTo>
                    <a:pt x="2" y="16"/>
                    <a:pt x="2" y="16"/>
                    <a:pt x="2" y="16"/>
                  </a:cubicBezTo>
                  <a:cubicBezTo>
                    <a:pt x="26" y="78"/>
                    <a:pt x="26" y="78"/>
                    <a:pt x="26" y="78"/>
                  </a:cubicBezTo>
                  <a:cubicBezTo>
                    <a:pt x="31" y="68"/>
                    <a:pt x="39" y="61"/>
                    <a:pt x="49" y="57"/>
                  </a:cubicBezTo>
                  <a:cubicBezTo>
                    <a:pt x="11" y="11"/>
                    <a:pt x="11" y="11"/>
                    <a:pt x="11" y="11"/>
                  </a:cubicBezTo>
                  <a:cubicBezTo>
                    <a:pt x="11" y="0"/>
                    <a:pt x="11" y="0"/>
                    <a:pt x="11" y="0"/>
                  </a:cubicBezTo>
                  <a:cubicBezTo>
                    <a:pt x="0" y="10"/>
                    <a:pt x="0" y="10"/>
                    <a:pt x="0" y="1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33" name="Freeform 48"/>
            <p:cNvSpPr>
              <a:spLocks/>
            </p:cNvSpPr>
            <p:nvPr/>
          </p:nvSpPr>
          <p:spPr bwMode="auto">
            <a:xfrm>
              <a:off x="4064" y="1115"/>
              <a:ext cx="233" cy="381"/>
            </a:xfrm>
            <a:custGeom>
              <a:avLst/>
              <a:gdLst>
                <a:gd name="T0" fmla="*/ 0 w 98"/>
                <a:gd name="T1" fmla="*/ 36 h 161"/>
                <a:gd name="T2" fmla="*/ 18 w 98"/>
                <a:gd name="T3" fmla="*/ 60 h 161"/>
                <a:gd name="T4" fmla="*/ 31 w 98"/>
                <a:gd name="T5" fmla="*/ 73 h 161"/>
                <a:gd name="T6" fmla="*/ 75 w 98"/>
                <a:gd name="T7" fmla="*/ 73 h 161"/>
                <a:gd name="T8" fmla="*/ 77 w 98"/>
                <a:gd name="T9" fmla="*/ 70 h 161"/>
                <a:gd name="T10" fmla="*/ 77 w 98"/>
                <a:gd name="T11" fmla="*/ 108 h 161"/>
                <a:gd name="T12" fmla="*/ 83 w 98"/>
                <a:gd name="T13" fmla="*/ 117 h 161"/>
                <a:gd name="T14" fmla="*/ 73 w 98"/>
                <a:gd name="T15" fmla="*/ 153 h 161"/>
                <a:gd name="T16" fmla="*/ 79 w 98"/>
                <a:gd name="T17" fmla="*/ 161 h 161"/>
                <a:gd name="T18" fmla="*/ 96 w 98"/>
                <a:gd name="T19" fmla="*/ 108 h 161"/>
                <a:gd name="T20" fmla="*/ 90 w 98"/>
                <a:gd name="T21" fmla="*/ 96 h 161"/>
                <a:gd name="T22" fmla="*/ 87 w 98"/>
                <a:gd name="T23" fmla="*/ 59 h 161"/>
                <a:gd name="T24" fmla="*/ 87 w 98"/>
                <a:gd name="T25" fmla="*/ 51 h 161"/>
                <a:gd name="T26" fmla="*/ 90 w 98"/>
                <a:gd name="T27" fmla="*/ 47 h 161"/>
                <a:gd name="T28" fmla="*/ 98 w 98"/>
                <a:gd name="T29" fmla="*/ 10 h 161"/>
                <a:gd name="T30" fmla="*/ 98 w 98"/>
                <a:gd name="T31" fmla="*/ 0 h 161"/>
                <a:gd name="T32" fmla="*/ 81 w 98"/>
                <a:gd name="T33" fmla="*/ 41 h 161"/>
                <a:gd name="T34" fmla="*/ 0 w 98"/>
                <a:gd name="T35" fmla="*/ 3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 h="161">
                  <a:moveTo>
                    <a:pt x="0" y="36"/>
                  </a:moveTo>
                  <a:cubicBezTo>
                    <a:pt x="3" y="45"/>
                    <a:pt x="9" y="53"/>
                    <a:pt x="18" y="60"/>
                  </a:cubicBezTo>
                  <a:cubicBezTo>
                    <a:pt x="31" y="73"/>
                    <a:pt x="31" y="73"/>
                    <a:pt x="31" y="73"/>
                  </a:cubicBezTo>
                  <a:cubicBezTo>
                    <a:pt x="47" y="88"/>
                    <a:pt x="62" y="88"/>
                    <a:pt x="75" y="73"/>
                  </a:cubicBezTo>
                  <a:cubicBezTo>
                    <a:pt x="77" y="70"/>
                    <a:pt x="77" y="70"/>
                    <a:pt x="77" y="70"/>
                  </a:cubicBezTo>
                  <a:cubicBezTo>
                    <a:pt x="77" y="108"/>
                    <a:pt x="77" y="108"/>
                    <a:pt x="77" y="108"/>
                  </a:cubicBezTo>
                  <a:cubicBezTo>
                    <a:pt x="83" y="117"/>
                    <a:pt x="83" y="117"/>
                    <a:pt x="83" y="117"/>
                  </a:cubicBezTo>
                  <a:cubicBezTo>
                    <a:pt x="73" y="153"/>
                    <a:pt x="73" y="153"/>
                    <a:pt x="73" y="153"/>
                  </a:cubicBezTo>
                  <a:cubicBezTo>
                    <a:pt x="79" y="161"/>
                    <a:pt x="79" y="161"/>
                    <a:pt x="79" y="161"/>
                  </a:cubicBezTo>
                  <a:cubicBezTo>
                    <a:pt x="96" y="108"/>
                    <a:pt x="96" y="108"/>
                    <a:pt x="96" y="108"/>
                  </a:cubicBezTo>
                  <a:cubicBezTo>
                    <a:pt x="90" y="96"/>
                    <a:pt x="90" y="96"/>
                    <a:pt x="90" y="96"/>
                  </a:cubicBezTo>
                  <a:cubicBezTo>
                    <a:pt x="87" y="59"/>
                    <a:pt x="87" y="59"/>
                    <a:pt x="87" y="59"/>
                  </a:cubicBezTo>
                  <a:cubicBezTo>
                    <a:pt x="87" y="51"/>
                    <a:pt x="87" y="51"/>
                    <a:pt x="87" y="51"/>
                  </a:cubicBezTo>
                  <a:cubicBezTo>
                    <a:pt x="90" y="47"/>
                    <a:pt x="90" y="47"/>
                    <a:pt x="90" y="47"/>
                  </a:cubicBezTo>
                  <a:cubicBezTo>
                    <a:pt x="95" y="35"/>
                    <a:pt x="97" y="23"/>
                    <a:pt x="98" y="10"/>
                  </a:cubicBezTo>
                  <a:cubicBezTo>
                    <a:pt x="98" y="6"/>
                    <a:pt x="98" y="3"/>
                    <a:pt x="98" y="0"/>
                  </a:cubicBezTo>
                  <a:cubicBezTo>
                    <a:pt x="81" y="41"/>
                    <a:pt x="81" y="41"/>
                    <a:pt x="81" y="41"/>
                  </a:cubicBezTo>
                  <a:cubicBezTo>
                    <a:pt x="68" y="83"/>
                    <a:pt x="41" y="81"/>
                    <a:pt x="0" y="36"/>
                  </a:cubicBezTo>
                  <a:close/>
                </a:path>
              </a:pathLst>
            </a:custGeom>
            <a:solidFill>
              <a:srgbClr val="A56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34" name="Freeform 49"/>
            <p:cNvSpPr>
              <a:spLocks/>
            </p:cNvSpPr>
            <p:nvPr/>
          </p:nvSpPr>
          <p:spPr bwMode="auto">
            <a:xfrm>
              <a:off x="4064" y="1200"/>
              <a:ext cx="198" cy="277"/>
            </a:xfrm>
            <a:custGeom>
              <a:avLst/>
              <a:gdLst>
                <a:gd name="T0" fmla="*/ 18 w 83"/>
                <a:gd name="T1" fmla="*/ 24 h 117"/>
                <a:gd name="T2" fmla="*/ 0 w 83"/>
                <a:gd name="T3" fmla="*/ 0 h 117"/>
                <a:gd name="T4" fmla="*/ 0 w 83"/>
                <a:gd name="T5" fmla="*/ 20 h 117"/>
                <a:gd name="T6" fmla="*/ 0 w 83"/>
                <a:gd name="T7" fmla="*/ 31 h 117"/>
                <a:gd name="T8" fmla="*/ 38 w 83"/>
                <a:gd name="T9" fmla="*/ 77 h 117"/>
                <a:gd name="T10" fmla="*/ 73 w 83"/>
                <a:gd name="T11" fmla="*/ 117 h 117"/>
                <a:gd name="T12" fmla="*/ 83 w 83"/>
                <a:gd name="T13" fmla="*/ 81 h 117"/>
                <a:gd name="T14" fmla="*/ 77 w 83"/>
                <a:gd name="T15" fmla="*/ 72 h 117"/>
                <a:gd name="T16" fmla="*/ 77 w 83"/>
                <a:gd name="T17" fmla="*/ 34 h 117"/>
                <a:gd name="T18" fmla="*/ 75 w 83"/>
                <a:gd name="T19" fmla="*/ 37 h 117"/>
                <a:gd name="T20" fmla="*/ 31 w 83"/>
                <a:gd name="T21" fmla="*/ 37 h 117"/>
                <a:gd name="T22" fmla="*/ 18 w 83"/>
                <a:gd name="T23" fmla="*/ 2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117">
                  <a:moveTo>
                    <a:pt x="18" y="24"/>
                  </a:moveTo>
                  <a:cubicBezTo>
                    <a:pt x="9" y="17"/>
                    <a:pt x="3" y="9"/>
                    <a:pt x="0" y="0"/>
                  </a:cubicBezTo>
                  <a:cubicBezTo>
                    <a:pt x="0" y="20"/>
                    <a:pt x="0" y="20"/>
                    <a:pt x="0" y="20"/>
                  </a:cubicBezTo>
                  <a:cubicBezTo>
                    <a:pt x="0" y="31"/>
                    <a:pt x="0" y="31"/>
                    <a:pt x="0" y="31"/>
                  </a:cubicBezTo>
                  <a:cubicBezTo>
                    <a:pt x="38" y="77"/>
                    <a:pt x="38" y="77"/>
                    <a:pt x="38" y="77"/>
                  </a:cubicBezTo>
                  <a:cubicBezTo>
                    <a:pt x="73" y="117"/>
                    <a:pt x="73" y="117"/>
                    <a:pt x="73" y="117"/>
                  </a:cubicBezTo>
                  <a:cubicBezTo>
                    <a:pt x="83" y="81"/>
                    <a:pt x="83" y="81"/>
                    <a:pt x="83" y="81"/>
                  </a:cubicBezTo>
                  <a:cubicBezTo>
                    <a:pt x="77" y="72"/>
                    <a:pt x="77" y="72"/>
                    <a:pt x="77" y="72"/>
                  </a:cubicBezTo>
                  <a:cubicBezTo>
                    <a:pt x="77" y="34"/>
                    <a:pt x="77" y="34"/>
                    <a:pt x="77" y="34"/>
                  </a:cubicBezTo>
                  <a:cubicBezTo>
                    <a:pt x="75" y="37"/>
                    <a:pt x="75" y="37"/>
                    <a:pt x="75" y="37"/>
                  </a:cubicBezTo>
                  <a:cubicBezTo>
                    <a:pt x="62" y="52"/>
                    <a:pt x="47" y="52"/>
                    <a:pt x="31" y="37"/>
                  </a:cubicBezTo>
                  <a:cubicBezTo>
                    <a:pt x="18" y="24"/>
                    <a:pt x="18" y="24"/>
                    <a:pt x="18" y="24"/>
                  </a:cubicBezTo>
                  <a:close/>
                </a:path>
              </a:pathLst>
            </a:custGeom>
            <a:solidFill>
              <a:srgbClr val="DCA5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35" name="Freeform 50"/>
            <p:cNvSpPr>
              <a:spLocks/>
            </p:cNvSpPr>
            <p:nvPr/>
          </p:nvSpPr>
          <p:spPr bwMode="auto">
            <a:xfrm>
              <a:off x="4271" y="1254"/>
              <a:ext cx="69" cy="164"/>
            </a:xfrm>
            <a:custGeom>
              <a:avLst/>
              <a:gdLst>
                <a:gd name="T0" fmla="*/ 45 w 69"/>
                <a:gd name="T1" fmla="*/ 67 h 164"/>
                <a:gd name="T2" fmla="*/ 36 w 69"/>
                <a:gd name="T3" fmla="*/ 38 h 164"/>
                <a:gd name="T4" fmla="*/ 0 w 69"/>
                <a:gd name="T5" fmla="*/ 0 h 164"/>
                <a:gd name="T6" fmla="*/ 7 w 69"/>
                <a:gd name="T7" fmla="*/ 88 h 164"/>
                <a:gd name="T8" fmla="*/ 21 w 69"/>
                <a:gd name="T9" fmla="*/ 116 h 164"/>
                <a:gd name="T10" fmla="*/ 69 w 69"/>
                <a:gd name="T11" fmla="*/ 164 h 164"/>
                <a:gd name="T12" fmla="*/ 45 w 69"/>
                <a:gd name="T13" fmla="*/ 67 h 164"/>
                <a:gd name="T14" fmla="*/ 45 w 69"/>
                <a:gd name="T15" fmla="*/ 67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164">
                  <a:moveTo>
                    <a:pt x="45" y="67"/>
                  </a:moveTo>
                  <a:lnTo>
                    <a:pt x="36" y="38"/>
                  </a:lnTo>
                  <a:lnTo>
                    <a:pt x="0" y="0"/>
                  </a:lnTo>
                  <a:lnTo>
                    <a:pt x="7" y="88"/>
                  </a:lnTo>
                  <a:lnTo>
                    <a:pt x="21" y="116"/>
                  </a:lnTo>
                  <a:lnTo>
                    <a:pt x="69" y="164"/>
                  </a:lnTo>
                  <a:lnTo>
                    <a:pt x="45" y="67"/>
                  </a:lnTo>
                  <a:lnTo>
                    <a:pt x="45" y="67"/>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36" name="Freeform 51"/>
            <p:cNvSpPr>
              <a:spLocks noEditPoints="1"/>
            </p:cNvSpPr>
            <p:nvPr/>
          </p:nvSpPr>
          <p:spPr bwMode="auto">
            <a:xfrm>
              <a:off x="3654" y="1297"/>
              <a:ext cx="717" cy="1172"/>
            </a:xfrm>
            <a:custGeom>
              <a:avLst/>
              <a:gdLst>
                <a:gd name="T0" fmla="*/ 158 w 302"/>
                <a:gd name="T1" fmla="*/ 0 h 495"/>
                <a:gd name="T2" fmla="*/ 5 w 302"/>
                <a:gd name="T3" fmla="*/ 229 h 495"/>
                <a:gd name="T4" fmla="*/ 109 w 302"/>
                <a:gd name="T5" fmla="*/ 407 h 495"/>
                <a:gd name="T6" fmla="*/ 142 w 302"/>
                <a:gd name="T7" fmla="*/ 408 h 495"/>
                <a:gd name="T8" fmla="*/ 166 w 302"/>
                <a:gd name="T9" fmla="*/ 438 h 495"/>
                <a:gd name="T10" fmla="*/ 173 w 302"/>
                <a:gd name="T11" fmla="*/ 436 h 495"/>
                <a:gd name="T12" fmla="*/ 195 w 302"/>
                <a:gd name="T13" fmla="*/ 424 h 495"/>
                <a:gd name="T14" fmla="*/ 130 w 302"/>
                <a:gd name="T15" fmla="*/ 357 h 495"/>
                <a:gd name="T16" fmla="*/ 65 w 302"/>
                <a:gd name="T17" fmla="*/ 257 h 495"/>
                <a:gd name="T18" fmla="*/ 138 w 302"/>
                <a:gd name="T19" fmla="*/ 139 h 495"/>
                <a:gd name="T20" fmla="*/ 117 w 302"/>
                <a:gd name="T21" fmla="*/ 232 h 495"/>
                <a:gd name="T22" fmla="*/ 139 w 302"/>
                <a:gd name="T23" fmla="*/ 290 h 495"/>
                <a:gd name="T24" fmla="*/ 152 w 302"/>
                <a:gd name="T25" fmla="*/ 348 h 495"/>
                <a:gd name="T26" fmla="*/ 237 w 302"/>
                <a:gd name="T27" fmla="*/ 395 h 495"/>
                <a:gd name="T28" fmla="*/ 259 w 302"/>
                <a:gd name="T29" fmla="*/ 436 h 495"/>
                <a:gd name="T30" fmla="*/ 302 w 302"/>
                <a:gd name="T31" fmla="*/ 454 h 495"/>
                <a:gd name="T32" fmla="*/ 243 w 302"/>
                <a:gd name="T33" fmla="*/ 90 h 495"/>
                <a:gd name="T34" fmla="*/ 183 w 302"/>
                <a:gd name="T35" fmla="*/ 71 h 495"/>
                <a:gd name="T36" fmla="*/ 160 w 302"/>
                <a:gd name="T37" fmla="*/ 19 h 495"/>
                <a:gd name="T38" fmla="*/ 21 w 302"/>
                <a:gd name="T39" fmla="*/ 218 h 495"/>
                <a:gd name="T40" fmla="*/ 122 w 302"/>
                <a:gd name="T41" fmla="*/ 396 h 495"/>
                <a:gd name="T42" fmla="*/ 180 w 302"/>
                <a:gd name="T43" fmla="*/ 429 h 495"/>
                <a:gd name="T44" fmla="*/ 172 w 302"/>
                <a:gd name="T45" fmla="*/ 432 h 495"/>
                <a:gd name="T46" fmla="*/ 167 w 302"/>
                <a:gd name="T47" fmla="*/ 434 h 495"/>
                <a:gd name="T48" fmla="*/ 143 w 302"/>
                <a:gd name="T49" fmla="*/ 405 h 495"/>
                <a:gd name="T50" fmla="*/ 119 w 302"/>
                <a:gd name="T51" fmla="*/ 411 h 495"/>
                <a:gd name="T52" fmla="*/ 48 w 302"/>
                <a:gd name="T53" fmla="*/ 338 h 495"/>
                <a:gd name="T54" fmla="*/ 8 w 302"/>
                <a:gd name="T55" fmla="*/ 230 h 495"/>
                <a:gd name="T56" fmla="*/ 156 w 302"/>
                <a:gd name="T57" fmla="*/ 6 h 495"/>
                <a:gd name="T58" fmla="*/ 133 w 302"/>
                <a:gd name="T59" fmla="*/ 257 h 495"/>
                <a:gd name="T60" fmla="*/ 136 w 302"/>
                <a:gd name="T61" fmla="*/ 316 h 495"/>
                <a:gd name="T62" fmla="*/ 147 w 302"/>
                <a:gd name="T63" fmla="*/ 291 h 495"/>
                <a:gd name="T64" fmla="*/ 124 w 302"/>
                <a:gd name="T65" fmla="*/ 230 h 495"/>
                <a:gd name="T66" fmla="*/ 122 w 302"/>
                <a:gd name="T67" fmla="*/ 201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2" h="495">
                  <a:moveTo>
                    <a:pt x="183" y="71"/>
                  </a:moveTo>
                  <a:cubicBezTo>
                    <a:pt x="158" y="0"/>
                    <a:pt x="158" y="0"/>
                    <a:pt x="158" y="0"/>
                  </a:cubicBezTo>
                  <a:cubicBezTo>
                    <a:pt x="131" y="19"/>
                    <a:pt x="100" y="35"/>
                    <a:pt x="65" y="47"/>
                  </a:cubicBezTo>
                  <a:cubicBezTo>
                    <a:pt x="35" y="106"/>
                    <a:pt x="15" y="167"/>
                    <a:pt x="5" y="229"/>
                  </a:cubicBezTo>
                  <a:cubicBezTo>
                    <a:pt x="0" y="280"/>
                    <a:pt x="14" y="318"/>
                    <a:pt x="46" y="341"/>
                  </a:cubicBezTo>
                  <a:cubicBezTo>
                    <a:pt x="109" y="407"/>
                    <a:pt x="109" y="407"/>
                    <a:pt x="109" y="407"/>
                  </a:cubicBezTo>
                  <a:cubicBezTo>
                    <a:pt x="117" y="415"/>
                    <a:pt x="117" y="415"/>
                    <a:pt x="117" y="415"/>
                  </a:cubicBezTo>
                  <a:cubicBezTo>
                    <a:pt x="142" y="408"/>
                    <a:pt x="142" y="408"/>
                    <a:pt x="142" y="408"/>
                  </a:cubicBezTo>
                  <a:cubicBezTo>
                    <a:pt x="150" y="418"/>
                    <a:pt x="150" y="418"/>
                    <a:pt x="150" y="418"/>
                  </a:cubicBezTo>
                  <a:cubicBezTo>
                    <a:pt x="166" y="438"/>
                    <a:pt x="166" y="438"/>
                    <a:pt x="166" y="438"/>
                  </a:cubicBezTo>
                  <a:cubicBezTo>
                    <a:pt x="168" y="437"/>
                    <a:pt x="171" y="437"/>
                    <a:pt x="173" y="436"/>
                  </a:cubicBezTo>
                  <a:cubicBezTo>
                    <a:pt x="173" y="436"/>
                    <a:pt x="173" y="436"/>
                    <a:pt x="173" y="436"/>
                  </a:cubicBezTo>
                  <a:cubicBezTo>
                    <a:pt x="180" y="433"/>
                    <a:pt x="186" y="431"/>
                    <a:pt x="191" y="427"/>
                  </a:cubicBezTo>
                  <a:cubicBezTo>
                    <a:pt x="192" y="426"/>
                    <a:pt x="193" y="425"/>
                    <a:pt x="195" y="424"/>
                  </a:cubicBezTo>
                  <a:cubicBezTo>
                    <a:pt x="202" y="418"/>
                    <a:pt x="207" y="410"/>
                    <a:pt x="211" y="401"/>
                  </a:cubicBezTo>
                  <a:cubicBezTo>
                    <a:pt x="130" y="357"/>
                    <a:pt x="130" y="357"/>
                    <a:pt x="130" y="357"/>
                  </a:cubicBezTo>
                  <a:cubicBezTo>
                    <a:pt x="87" y="299"/>
                    <a:pt x="87" y="299"/>
                    <a:pt x="87" y="299"/>
                  </a:cubicBezTo>
                  <a:cubicBezTo>
                    <a:pt x="65" y="257"/>
                    <a:pt x="65" y="257"/>
                    <a:pt x="65" y="257"/>
                  </a:cubicBezTo>
                  <a:cubicBezTo>
                    <a:pt x="110" y="175"/>
                    <a:pt x="110" y="175"/>
                    <a:pt x="110" y="175"/>
                  </a:cubicBezTo>
                  <a:cubicBezTo>
                    <a:pt x="138" y="139"/>
                    <a:pt x="138" y="139"/>
                    <a:pt x="138" y="139"/>
                  </a:cubicBezTo>
                  <a:cubicBezTo>
                    <a:pt x="106" y="217"/>
                    <a:pt x="106" y="217"/>
                    <a:pt x="106" y="217"/>
                  </a:cubicBezTo>
                  <a:cubicBezTo>
                    <a:pt x="117" y="232"/>
                    <a:pt x="117" y="232"/>
                    <a:pt x="117" y="232"/>
                  </a:cubicBezTo>
                  <a:cubicBezTo>
                    <a:pt x="117" y="262"/>
                    <a:pt x="117" y="262"/>
                    <a:pt x="117" y="262"/>
                  </a:cubicBezTo>
                  <a:cubicBezTo>
                    <a:pt x="139" y="290"/>
                    <a:pt x="139" y="290"/>
                    <a:pt x="139" y="290"/>
                  </a:cubicBezTo>
                  <a:cubicBezTo>
                    <a:pt x="122" y="305"/>
                    <a:pt x="122" y="305"/>
                    <a:pt x="122" y="305"/>
                  </a:cubicBezTo>
                  <a:cubicBezTo>
                    <a:pt x="152" y="348"/>
                    <a:pt x="152" y="348"/>
                    <a:pt x="152" y="348"/>
                  </a:cubicBezTo>
                  <a:cubicBezTo>
                    <a:pt x="215" y="385"/>
                    <a:pt x="215" y="385"/>
                    <a:pt x="215" y="385"/>
                  </a:cubicBezTo>
                  <a:cubicBezTo>
                    <a:pt x="237" y="395"/>
                    <a:pt x="237" y="395"/>
                    <a:pt x="237" y="395"/>
                  </a:cubicBezTo>
                  <a:cubicBezTo>
                    <a:pt x="266" y="427"/>
                    <a:pt x="266" y="427"/>
                    <a:pt x="266" y="427"/>
                  </a:cubicBezTo>
                  <a:cubicBezTo>
                    <a:pt x="266" y="434"/>
                    <a:pt x="264" y="437"/>
                    <a:pt x="259" y="436"/>
                  </a:cubicBezTo>
                  <a:cubicBezTo>
                    <a:pt x="260" y="463"/>
                    <a:pt x="265" y="483"/>
                    <a:pt x="275" y="495"/>
                  </a:cubicBezTo>
                  <a:cubicBezTo>
                    <a:pt x="302" y="454"/>
                    <a:pt x="302" y="454"/>
                    <a:pt x="302" y="454"/>
                  </a:cubicBezTo>
                  <a:cubicBezTo>
                    <a:pt x="276" y="211"/>
                    <a:pt x="276" y="211"/>
                    <a:pt x="276" y="211"/>
                  </a:cubicBezTo>
                  <a:cubicBezTo>
                    <a:pt x="243" y="90"/>
                    <a:pt x="243" y="90"/>
                    <a:pt x="243" y="90"/>
                  </a:cubicBezTo>
                  <a:cubicBezTo>
                    <a:pt x="208" y="50"/>
                    <a:pt x="208" y="50"/>
                    <a:pt x="208" y="50"/>
                  </a:cubicBezTo>
                  <a:cubicBezTo>
                    <a:pt x="183" y="71"/>
                    <a:pt x="183" y="71"/>
                    <a:pt x="183" y="71"/>
                  </a:cubicBezTo>
                  <a:close/>
                  <a:moveTo>
                    <a:pt x="156" y="6"/>
                  </a:moveTo>
                  <a:cubicBezTo>
                    <a:pt x="160" y="19"/>
                    <a:pt x="160" y="19"/>
                    <a:pt x="160" y="19"/>
                  </a:cubicBezTo>
                  <a:cubicBezTo>
                    <a:pt x="72" y="67"/>
                    <a:pt x="72" y="67"/>
                    <a:pt x="72" y="67"/>
                  </a:cubicBezTo>
                  <a:cubicBezTo>
                    <a:pt x="21" y="218"/>
                    <a:pt x="21" y="218"/>
                    <a:pt x="21" y="218"/>
                  </a:cubicBezTo>
                  <a:cubicBezTo>
                    <a:pt x="10" y="257"/>
                    <a:pt x="23" y="296"/>
                    <a:pt x="61" y="335"/>
                  </a:cubicBezTo>
                  <a:cubicBezTo>
                    <a:pt x="122" y="396"/>
                    <a:pt x="122" y="396"/>
                    <a:pt x="122" y="396"/>
                  </a:cubicBezTo>
                  <a:cubicBezTo>
                    <a:pt x="150" y="396"/>
                    <a:pt x="150" y="396"/>
                    <a:pt x="150" y="396"/>
                  </a:cubicBezTo>
                  <a:cubicBezTo>
                    <a:pt x="180" y="429"/>
                    <a:pt x="180" y="429"/>
                    <a:pt x="180" y="429"/>
                  </a:cubicBezTo>
                  <a:cubicBezTo>
                    <a:pt x="177" y="430"/>
                    <a:pt x="175" y="431"/>
                    <a:pt x="172" y="432"/>
                  </a:cubicBezTo>
                  <a:cubicBezTo>
                    <a:pt x="172" y="432"/>
                    <a:pt x="172" y="432"/>
                    <a:pt x="172" y="432"/>
                  </a:cubicBezTo>
                  <a:cubicBezTo>
                    <a:pt x="172" y="432"/>
                    <a:pt x="172" y="432"/>
                    <a:pt x="172" y="432"/>
                  </a:cubicBezTo>
                  <a:cubicBezTo>
                    <a:pt x="170" y="433"/>
                    <a:pt x="169" y="433"/>
                    <a:pt x="167" y="434"/>
                  </a:cubicBezTo>
                  <a:cubicBezTo>
                    <a:pt x="145" y="406"/>
                    <a:pt x="145" y="406"/>
                    <a:pt x="145" y="406"/>
                  </a:cubicBezTo>
                  <a:cubicBezTo>
                    <a:pt x="144" y="405"/>
                    <a:pt x="144" y="405"/>
                    <a:pt x="143" y="405"/>
                  </a:cubicBezTo>
                  <a:cubicBezTo>
                    <a:pt x="142" y="404"/>
                    <a:pt x="141" y="404"/>
                    <a:pt x="141" y="405"/>
                  </a:cubicBezTo>
                  <a:cubicBezTo>
                    <a:pt x="119" y="411"/>
                    <a:pt x="119" y="411"/>
                    <a:pt x="119" y="411"/>
                  </a:cubicBezTo>
                  <a:cubicBezTo>
                    <a:pt x="49" y="338"/>
                    <a:pt x="49" y="338"/>
                    <a:pt x="49" y="338"/>
                  </a:cubicBezTo>
                  <a:cubicBezTo>
                    <a:pt x="49" y="338"/>
                    <a:pt x="49" y="338"/>
                    <a:pt x="48" y="338"/>
                  </a:cubicBezTo>
                  <a:cubicBezTo>
                    <a:pt x="17" y="315"/>
                    <a:pt x="4" y="279"/>
                    <a:pt x="8" y="230"/>
                  </a:cubicBezTo>
                  <a:cubicBezTo>
                    <a:pt x="8" y="230"/>
                    <a:pt x="8" y="230"/>
                    <a:pt x="8" y="230"/>
                  </a:cubicBezTo>
                  <a:cubicBezTo>
                    <a:pt x="19" y="169"/>
                    <a:pt x="39" y="109"/>
                    <a:pt x="68" y="50"/>
                  </a:cubicBezTo>
                  <a:cubicBezTo>
                    <a:pt x="101" y="38"/>
                    <a:pt x="130" y="24"/>
                    <a:pt x="156" y="6"/>
                  </a:cubicBezTo>
                  <a:close/>
                  <a:moveTo>
                    <a:pt x="133" y="226"/>
                  </a:moveTo>
                  <a:cubicBezTo>
                    <a:pt x="133" y="257"/>
                    <a:pt x="133" y="257"/>
                    <a:pt x="133" y="257"/>
                  </a:cubicBezTo>
                  <a:cubicBezTo>
                    <a:pt x="161" y="294"/>
                    <a:pt x="161" y="294"/>
                    <a:pt x="161" y="294"/>
                  </a:cubicBezTo>
                  <a:cubicBezTo>
                    <a:pt x="136" y="316"/>
                    <a:pt x="136" y="316"/>
                    <a:pt x="136" y="316"/>
                  </a:cubicBezTo>
                  <a:cubicBezTo>
                    <a:pt x="130" y="308"/>
                    <a:pt x="130" y="308"/>
                    <a:pt x="130" y="308"/>
                  </a:cubicBezTo>
                  <a:cubicBezTo>
                    <a:pt x="147" y="291"/>
                    <a:pt x="147" y="291"/>
                    <a:pt x="147" y="291"/>
                  </a:cubicBezTo>
                  <a:cubicBezTo>
                    <a:pt x="124" y="261"/>
                    <a:pt x="124" y="261"/>
                    <a:pt x="124" y="261"/>
                  </a:cubicBezTo>
                  <a:cubicBezTo>
                    <a:pt x="124" y="230"/>
                    <a:pt x="124" y="230"/>
                    <a:pt x="124" y="230"/>
                  </a:cubicBezTo>
                  <a:cubicBezTo>
                    <a:pt x="115" y="214"/>
                    <a:pt x="115" y="214"/>
                    <a:pt x="115" y="214"/>
                  </a:cubicBezTo>
                  <a:cubicBezTo>
                    <a:pt x="122" y="201"/>
                    <a:pt x="122" y="201"/>
                    <a:pt x="122" y="201"/>
                  </a:cubicBezTo>
                  <a:cubicBezTo>
                    <a:pt x="133" y="226"/>
                    <a:pt x="133" y="226"/>
                    <a:pt x="133" y="226"/>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37" name="Freeform 52"/>
            <p:cNvSpPr>
              <a:spLocks/>
            </p:cNvSpPr>
            <p:nvPr/>
          </p:nvSpPr>
          <p:spPr bwMode="auto">
            <a:xfrm>
              <a:off x="3663" y="1311"/>
              <a:ext cx="418" cy="1013"/>
            </a:xfrm>
            <a:custGeom>
              <a:avLst/>
              <a:gdLst>
                <a:gd name="T0" fmla="*/ 156 w 176"/>
                <a:gd name="T1" fmla="*/ 13 h 428"/>
                <a:gd name="T2" fmla="*/ 152 w 176"/>
                <a:gd name="T3" fmla="*/ 0 h 428"/>
                <a:gd name="T4" fmla="*/ 64 w 176"/>
                <a:gd name="T5" fmla="*/ 44 h 428"/>
                <a:gd name="T6" fmla="*/ 4 w 176"/>
                <a:gd name="T7" fmla="*/ 224 h 428"/>
                <a:gd name="T8" fmla="*/ 4 w 176"/>
                <a:gd name="T9" fmla="*/ 224 h 428"/>
                <a:gd name="T10" fmla="*/ 44 w 176"/>
                <a:gd name="T11" fmla="*/ 332 h 428"/>
                <a:gd name="T12" fmla="*/ 45 w 176"/>
                <a:gd name="T13" fmla="*/ 332 h 428"/>
                <a:gd name="T14" fmla="*/ 115 w 176"/>
                <a:gd name="T15" fmla="*/ 405 h 428"/>
                <a:gd name="T16" fmla="*/ 137 w 176"/>
                <a:gd name="T17" fmla="*/ 399 h 428"/>
                <a:gd name="T18" fmla="*/ 139 w 176"/>
                <a:gd name="T19" fmla="*/ 399 h 428"/>
                <a:gd name="T20" fmla="*/ 141 w 176"/>
                <a:gd name="T21" fmla="*/ 400 h 428"/>
                <a:gd name="T22" fmla="*/ 163 w 176"/>
                <a:gd name="T23" fmla="*/ 428 h 428"/>
                <a:gd name="T24" fmla="*/ 168 w 176"/>
                <a:gd name="T25" fmla="*/ 426 h 428"/>
                <a:gd name="T26" fmla="*/ 168 w 176"/>
                <a:gd name="T27" fmla="*/ 426 h 428"/>
                <a:gd name="T28" fmla="*/ 168 w 176"/>
                <a:gd name="T29" fmla="*/ 426 h 428"/>
                <a:gd name="T30" fmla="*/ 176 w 176"/>
                <a:gd name="T31" fmla="*/ 423 h 428"/>
                <a:gd name="T32" fmla="*/ 146 w 176"/>
                <a:gd name="T33" fmla="*/ 390 h 428"/>
                <a:gd name="T34" fmla="*/ 118 w 176"/>
                <a:gd name="T35" fmla="*/ 390 h 428"/>
                <a:gd name="T36" fmla="*/ 57 w 176"/>
                <a:gd name="T37" fmla="*/ 329 h 428"/>
                <a:gd name="T38" fmla="*/ 17 w 176"/>
                <a:gd name="T39" fmla="*/ 212 h 428"/>
                <a:gd name="T40" fmla="*/ 68 w 176"/>
                <a:gd name="T41" fmla="*/ 61 h 428"/>
                <a:gd name="T42" fmla="*/ 156 w 176"/>
                <a:gd name="T43" fmla="*/ 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428">
                  <a:moveTo>
                    <a:pt x="156" y="13"/>
                  </a:moveTo>
                  <a:cubicBezTo>
                    <a:pt x="152" y="0"/>
                    <a:pt x="152" y="0"/>
                    <a:pt x="152" y="0"/>
                  </a:cubicBezTo>
                  <a:cubicBezTo>
                    <a:pt x="126" y="18"/>
                    <a:pt x="97" y="32"/>
                    <a:pt x="64" y="44"/>
                  </a:cubicBezTo>
                  <a:cubicBezTo>
                    <a:pt x="35" y="103"/>
                    <a:pt x="15" y="163"/>
                    <a:pt x="4" y="224"/>
                  </a:cubicBezTo>
                  <a:cubicBezTo>
                    <a:pt x="4" y="224"/>
                    <a:pt x="4" y="224"/>
                    <a:pt x="4" y="224"/>
                  </a:cubicBezTo>
                  <a:cubicBezTo>
                    <a:pt x="0" y="273"/>
                    <a:pt x="13" y="309"/>
                    <a:pt x="44" y="332"/>
                  </a:cubicBezTo>
                  <a:cubicBezTo>
                    <a:pt x="45" y="332"/>
                    <a:pt x="45" y="332"/>
                    <a:pt x="45" y="332"/>
                  </a:cubicBezTo>
                  <a:cubicBezTo>
                    <a:pt x="115" y="405"/>
                    <a:pt x="115" y="405"/>
                    <a:pt x="115" y="405"/>
                  </a:cubicBezTo>
                  <a:cubicBezTo>
                    <a:pt x="137" y="399"/>
                    <a:pt x="137" y="399"/>
                    <a:pt x="137" y="399"/>
                  </a:cubicBezTo>
                  <a:cubicBezTo>
                    <a:pt x="137" y="398"/>
                    <a:pt x="138" y="398"/>
                    <a:pt x="139" y="399"/>
                  </a:cubicBezTo>
                  <a:cubicBezTo>
                    <a:pt x="140" y="399"/>
                    <a:pt x="140" y="399"/>
                    <a:pt x="141" y="400"/>
                  </a:cubicBezTo>
                  <a:cubicBezTo>
                    <a:pt x="163" y="428"/>
                    <a:pt x="163" y="428"/>
                    <a:pt x="163" y="428"/>
                  </a:cubicBezTo>
                  <a:cubicBezTo>
                    <a:pt x="165" y="427"/>
                    <a:pt x="166" y="427"/>
                    <a:pt x="168" y="426"/>
                  </a:cubicBezTo>
                  <a:cubicBezTo>
                    <a:pt x="168" y="426"/>
                    <a:pt x="168" y="426"/>
                    <a:pt x="168" y="426"/>
                  </a:cubicBezTo>
                  <a:cubicBezTo>
                    <a:pt x="168" y="426"/>
                    <a:pt x="168" y="426"/>
                    <a:pt x="168" y="426"/>
                  </a:cubicBezTo>
                  <a:cubicBezTo>
                    <a:pt x="171" y="425"/>
                    <a:pt x="173" y="424"/>
                    <a:pt x="176" y="423"/>
                  </a:cubicBezTo>
                  <a:cubicBezTo>
                    <a:pt x="146" y="390"/>
                    <a:pt x="146" y="390"/>
                    <a:pt x="146" y="390"/>
                  </a:cubicBezTo>
                  <a:cubicBezTo>
                    <a:pt x="118" y="390"/>
                    <a:pt x="118" y="390"/>
                    <a:pt x="118" y="390"/>
                  </a:cubicBezTo>
                  <a:cubicBezTo>
                    <a:pt x="57" y="329"/>
                    <a:pt x="57" y="329"/>
                    <a:pt x="57" y="329"/>
                  </a:cubicBezTo>
                  <a:cubicBezTo>
                    <a:pt x="19" y="290"/>
                    <a:pt x="6" y="251"/>
                    <a:pt x="17" y="212"/>
                  </a:cubicBezTo>
                  <a:cubicBezTo>
                    <a:pt x="68" y="61"/>
                    <a:pt x="68" y="61"/>
                    <a:pt x="68" y="61"/>
                  </a:cubicBezTo>
                  <a:cubicBezTo>
                    <a:pt x="156" y="13"/>
                    <a:pt x="156" y="13"/>
                    <a:pt x="156" y="13"/>
                  </a:cubicBezTo>
                  <a:close/>
                </a:path>
              </a:pathLst>
            </a:custGeom>
            <a:solidFill>
              <a:srgbClr val="DFE8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38" name="Freeform 53"/>
            <p:cNvSpPr>
              <a:spLocks/>
            </p:cNvSpPr>
            <p:nvPr/>
          </p:nvSpPr>
          <p:spPr bwMode="auto">
            <a:xfrm>
              <a:off x="3927" y="1773"/>
              <a:ext cx="109" cy="272"/>
            </a:xfrm>
            <a:custGeom>
              <a:avLst/>
              <a:gdLst>
                <a:gd name="T0" fmla="*/ 42 w 109"/>
                <a:gd name="T1" fmla="*/ 132 h 272"/>
                <a:gd name="T2" fmla="*/ 42 w 109"/>
                <a:gd name="T3" fmla="*/ 59 h 272"/>
                <a:gd name="T4" fmla="*/ 16 w 109"/>
                <a:gd name="T5" fmla="*/ 0 h 272"/>
                <a:gd name="T6" fmla="*/ 0 w 109"/>
                <a:gd name="T7" fmla="*/ 31 h 272"/>
                <a:gd name="T8" fmla="*/ 21 w 109"/>
                <a:gd name="T9" fmla="*/ 68 h 272"/>
                <a:gd name="T10" fmla="*/ 21 w 109"/>
                <a:gd name="T11" fmla="*/ 142 h 272"/>
                <a:gd name="T12" fmla="*/ 76 w 109"/>
                <a:gd name="T13" fmla="*/ 213 h 272"/>
                <a:gd name="T14" fmla="*/ 35 w 109"/>
                <a:gd name="T15" fmla="*/ 253 h 272"/>
                <a:gd name="T16" fmla="*/ 50 w 109"/>
                <a:gd name="T17" fmla="*/ 272 h 272"/>
                <a:gd name="T18" fmla="*/ 109 w 109"/>
                <a:gd name="T19" fmla="*/ 220 h 272"/>
                <a:gd name="T20" fmla="*/ 42 w 109"/>
                <a:gd name="T21" fmla="*/ 132 h 272"/>
                <a:gd name="T22" fmla="*/ 42 w 109"/>
                <a:gd name="T23" fmla="*/ 13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272">
                  <a:moveTo>
                    <a:pt x="42" y="132"/>
                  </a:moveTo>
                  <a:lnTo>
                    <a:pt x="42" y="59"/>
                  </a:lnTo>
                  <a:lnTo>
                    <a:pt x="16" y="0"/>
                  </a:lnTo>
                  <a:lnTo>
                    <a:pt x="0" y="31"/>
                  </a:lnTo>
                  <a:lnTo>
                    <a:pt x="21" y="68"/>
                  </a:lnTo>
                  <a:lnTo>
                    <a:pt x="21" y="142"/>
                  </a:lnTo>
                  <a:lnTo>
                    <a:pt x="76" y="213"/>
                  </a:lnTo>
                  <a:lnTo>
                    <a:pt x="35" y="253"/>
                  </a:lnTo>
                  <a:lnTo>
                    <a:pt x="50" y="272"/>
                  </a:lnTo>
                  <a:lnTo>
                    <a:pt x="109" y="220"/>
                  </a:lnTo>
                  <a:lnTo>
                    <a:pt x="42" y="132"/>
                  </a:lnTo>
                  <a:lnTo>
                    <a:pt x="42" y="132"/>
                  </a:lnTo>
                  <a:close/>
                </a:path>
              </a:pathLst>
            </a:custGeom>
            <a:solidFill>
              <a:srgbClr val="DFE8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39" name="Freeform 54"/>
            <p:cNvSpPr>
              <a:spLocks/>
            </p:cNvSpPr>
            <p:nvPr/>
          </p:nvSpPr>
          <p:spPr bwMode="auto">
            <a:xfrm>
              <a:off x="3808" y="1626"/>
              <a:ext cx="356" cy="620"/>
            </a:xfrm>
            <a:custGeom>
              <a:avLst/>
              <a:gdLst>
                <a:gd name="T0" fmla="*/ 73 w 150"/>
                <a:gd name="T1" fmla="*/ 0 h 262"/>
                <a:gd name="T2" fmla="*/ 45 w 150"/>
                <a:gd name="T3" fmla="*/ 36 h 262"/>
                <a:gd name="T4" fmla="*/ 0 w 150"/>
                <a:gd name="T5" fmla="*/ 118 h 262"/>
                <a:gd name="T6" fmla="*/ 22 w 150"/>
                <a:gd name="T7" fmla="*/ 160 h 262"/>
                <a:gd name="T8" fmla="*/ 65 w 150"/>
                <a:gd name="T9" fmla="*/ 218 h 262"/>
                <a:gd name="T10" fmla="*/ 146 w 150"/>
                <a:gd name="T11" fmla="*/ 262 h 262"/>
                <a:gd name="T12" fmla="*/ 150 w 150"/>
                <a:gd name="T13" fmla="*/ 246 h 262"/>
                <a:gd name="T14" fmla="*/ 87 w 150"/>
                <a:gd name="T15" fmla="*/ 209 h 262"/>
                <a:gd name="T16" fmla="*/ 57 w 150"/>
                <a:gd name="T17" fmla="*/ 166 h 262"/>
                <a:gd name="T18" fmla="*/ 23 w 150"/>
                <a:gd name="T19" fmla="*/ 122 h 262"/>
                <a:gd name="T20" fmla="*/ 41 w 150"/>
                <a:gd name="T21" fmla="*/ 78 h 262"/>
                <a:gd name="T22" fmla="*/ 73 w 150"/>
                <a:gd name="T23"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262">
                  <a:moveTo>
                    <a:pt x="73" y="0"/>
                  </a:moveTo>
                  <a:cubicBezTo>
                    <a:pt x="45" y="36"/>
                    <a:pt x="45" y="36"/>
                    <a:pt x="45" y="36"/>
                  </a:cubicBezTo>
                  <a:cubicBezTo>
                    <a:pt x="0" y="118"/>
                    <a:pt x="0" y="118"/>
                    <a:pt x="0" y="118"/>
                  </a:cubicBezTo>
                  <a:cubicBezTo>
                    <a:pt x="22" y="160"/>
                    <a:pt x="22" y="160"/>
                    <a:pt x="22" y="160"/>
                  </a:cubicBezTo>
                  <a:cubicBezTo>
                    <a:pt x="65" y="218"/>
                    <a:pt x="65" y="218"/>
                    <a:pt x="65" y="218"/>
                  </a:cubicBezTo>
                  <a:cubicBezTo>
                    <a:pt x="146" y="262"/>
                    <a:pt x="146" y="262"/>
                    <a:pt x="146" y="262"/>
                  </a:cubicBezTo>
                  <a:cubicBezTo>
                    <a:pt x="147" y="257"/>
                    <a:pt x="149" y="252"/>
                    <a:pt x="150" y="246"/>
                  </a:cubicBezTo>
                  <a:cubicBezTo>
                    <a:pt x="87" y="209"/>
                    <a:pt x="87" y="209"/>
                    <a:pt x="87" y="209"/>
                  </a:cubicBezTo>
                  <a:cubicBezTo>
                    <a:pt x="57" y="166"/>
                    <a:pt x="57" y="166"/>
                    <a:pt x="57" y="166"/>
                  </a:cubicBezTo>
                  <a:cubicBezTo>
                    <a:pt x="23" y="122"/>
                    <a:pt x="23" y="122"/>
                    <a:pt x="23" y="122"/>
                  </a:cubicBezTo>
                  <a:cubicBezTo>
                    <a:pt x="41" y="78"/>
                    <a:pt x="41" y="78"/>
                    <a:pt x="41" y="78"/>
                  </a:cubicBezTo>
                  <a:cubicBezTo>
                    <a:pt x="73" y="0"/>
                    <a:pt x="73" y="0"/>
                    <a:pt x="73" y="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0" name="Freeform 55"/>
            <p:cNvSpPr>
              <a:spLocks/>
            </p:cNvSpPr>
            <p:nvPr/>
          </p:nvSpPr>
          <p:spPr bwMode="auto">
            <a:xfrm>
              <a:off x="3901" y="2261"/>
              <a:ext cx="109" cy="241"/>
            </a:xfrm>
            <a:custGeom>
              <a:avLst/>
              <a:gdLst>
                <a:gd name="T0" fmla="*/ 5 w 46"/>
                <a:gd name="T1" fmla="*/ 0 h 102"/>
                <a:gd name="T2" fmla="*/ 5 w 46"/>
                <a:gd name="T3" fmla="*/ 13 h 102"/>
                <a:gd name="T4" fmla="*/ 22 w 46"/>
                <a:gd name="T5" fmla="*/ 20 h 102"/>
                <a:gd name="T6" fmla="*/ 0 w 46"/>
                <a:gd name="T7" fmla="*/ 61 h 102"/>
                <a:gd name="T8" fmla="*/ 4 w 46"/>
                <a:gd name="T9" fmla="*/ 101 h 102"/>
                <a:gd name="T10" fmla="*/ 16 w 46"/>
                <a:gd name="T11" fmla="*/ 101 h 102"/>
                <a:gd name="T12" fmla="*/ 10 w 46"/>
                <a:gd name="T13" fmla="*/ 80 h 102"/>
                <a:gd name="T14" fmla="*/ 4 w 46"/>
                <a:gd name="T15" fmla="*/ 58 h 102"/>
                <a:gd name="T16" fmla="*/ 46 w 46"/>
                <a:gd name="T17" fmla="*/ 11 h 102"/>
                <a:gd name="T18" fmla="*/ 38 w 46"/>
                <a:gd name="T19" fmla="*/ 1 h 102"/>
                <a:gd name="T20" fmla="*/ 13 w 46"/>
                <a:gd name="T21" fmla="*/ 8 h 102"/>
                <a:gd name="T22" fmla="*/ 5 w 46"/>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02">
                  <a:moveTo>
                    <a:pt x="5" y="0"/>
                  </a:moveTo>
                  <a:cubicBezTo>
                    <a:pt x="5" y="13"/>
                    <a:pt x="5" y="13"/>
                    <a:pt x="5" y="13"/>
                  </a:cubicBezTo>
                  <a:cubicBezTo>
                    <a:pt x="22" y="20"/>
                    <a:pt x="22" y="20"/>
                    <a:pt x="22" y="20"/>
                  </a:cubicBezTo>
                  <a:cubicBezTo>
                    <a:pt x="0" y="61"/>
                    <a:pt x="0" y="61"/>
                    <a:pt x="0" y="61"/>
                  </a:cubicBezTo>
                  <a:cubicBezTo>
                    <a:pt x="4" y="101"/>
                    <a:pt x="4" y="101"/>
                    <a:pt x="4" y="101"/>
                  </a:cubicBezTo>
                  <a:cubicBezTo>
                    <a:pt x="7" y="102"/>
                    <a:pt x="11" y="102"/>
                    <a:pt x="16" y="101"/>
                  </a:cubicBezTo>
                  <a:cubicBezTo>
                    <a:pt x="10" y="80"/>
                    <a:pt x="10" y="80"/>
                    <a:pt x="10" y="80"/>
                  </a:cubicBezTo>
                  <a:cubicBezTo>
                    <a:pt x="4" y="58"/>
                    <a:pt x="4" y="58"/>
                    <a:pt x="4" y="58"/>
                  </a:cubicBezTo>
                  <a:cubicBezTo>
                    <a:pt x="46" y="11"/>
                    <a:pt x="46" y="11"/>
                    <a:pt x="46" y="11"/>
                  </a:cubicBezTo>
                  <a:cubicBezTo>
                    <a:pt x="38" y="1"/>
                    <a:pt x="38" y="1"/>
                    <a:pt x="38" y="1"/>
                  </a:cubicBezTo>
                  <a:cubicBezTo>
                    <a:pt x="13" y="8"/>
                    <a:pt x="13" y="8"/>
                    <a:pt x="13" y="8"/>
                  </a:cubicBezTo>
                  <a:cubicBezTo>
                    <a:pt x="5" y="0"/>
                    <a:pt x="5" y="0"/>
                    <a:pt x="5" y="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1" name="Freeform 56"/>
            <p:cNvSpPr>
              <a:spLocks/>
            </p:cNvSpPr>
            <p:nvPr/>
          </p:nvSpPr>
          <p:spPr bwMode="auto">
            <a:xfrm>
              <a:off x="3879" y="2291"/>
              <a:ext cx="74" cy="209"/>
            </a:xfrm>
            <a:custGeom>
              <a:avLst/>
              <a:gdLst>
                <a:gd name="T0" fmla="*/ 31 w 31"/>
                <a:gd name="T1" fmla="*/ 7 h 88"/>
                <a:gd name="T2" fmla="*/ 14 w 31"/>
                <a:gd name="T3" fmla="*/ 0 h 88"/>
                <a:gd name="T4" fmla="*/ 13 w 31"/>
                <a:gd name="T5" fmla="*/ 29 h 88"/>
                <a:gd name="T6" fmla="*/ 0 w 31"/>
                <a:gd name="T7" fmla="*/ 61 h 88"/>
                <a:gd name="T8" fmla="*/ 13 w 31"/>
                <a:gd name="T9" fmla="*/ 88 h 88"/>
                <a:gd name="T10" fmla="*/ 9 w 31"/>
                <a:gd name="T11" fmla="*/ 48 h 88"/>
                <a:gd name="T12" fmla="*/ 31 w 31"/>
                <a:gd name="T13" fmla="*/ 7 h 88"/>
              </a:gdLst>
              <a:ahLst/>
              <a:cxnLst>
                <a:cxn ang="0">
                  <a:pos x="T0" y="T1"/>
                </a:cxn>
                <a:cxn ang="0">
                  <a:pos x="T2" y="T3"/>
                </a:cxn>
                <a:cxn ang="0">
                  <a:pos x="T4" y="T5"/>
                </a:cxn>
                <a:cxn ang="0">
                  <a:pos x="T6" y="T7"/>
                </a:cxn>
                <a:cxn ang="0">
                  <a:pos x="T8" y="T9"/>
                </a:cxn>
                <a:cxn ang="0">
                  <a:pos x="T10" y="T11"/>
                </a:cxn>
                <a:cxn ang="0">
                  <a:pos x="T12" y="T13"/>
                </a:cxn>
              </a:cxnLst>
              <a:rect l="0" t="0" r="r" b="b"/>
              <a:pathLst>
                <a:path w="31" h="88">
                  <a:moveTo>
                    <a:pt x="31" y="7"/>
                  </a:moveTo>
                  <a:cubicBezTo>
                    <a:pt x="14" y="0"/>
                    <a:pt x="14" y="0"/>
                    <a:pt x="14" y="0"/>
                  </a:cubicBezTo>
                  <a:cubicBezTo>
                    <a:pt x="13" y="29"/>
                    <a:pt x="13" y="29"/>
                    <a:pt x="13" y="29"/>
                  </a:cubicBezTo>
                  <a:cubicBezTo>
                    <a:pt x="0" y="61"/>
                    <a:pt x="0" y="61"/>
                    <a:pt x="0" y="61"/>
                  </a:cubicBezTo>
                  <a:cubicBezTo>
                    <a:pt x="2" y="76"/>
                    <a:pt x="6" y="85"/>
                    <a:pt x="13" y="88"/>
                  </a:cubicBezTo>
                  <a:cubicBezTo>
                    <a:pt x="9" y="48"/>
                    <a:pt x="9" y="48"/>
                    <a:pt x="9" y="48"/>
                  </a:cubicBezTo>
                  <a:cubicBezTo>
                    <a:pt x="31" y="7"/>
                    <a:pt x="31" y="7"/>
                    <a:pt x="31" y="7"/>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2" name="Freeform 57"/>
            <p:cNvSpPr>
              <a:spLocks/>
            </p:cNvSpPr>
            <p:nvPr/>
          </p:nvSpPr>
          <p:spPr bwMode="auto">
            <a:xfrm>
              <a:off x="3910" y="2287"/>
              <a:ext cx="625" cy="1600"/>
            </a:xfrm>
            <a:custGeom>
              <a:avLst/>
              <a:gdLst>
                <a:gd name="T0" fmla="*/ 0 w 263"/>
                <a:gd name="T1" fmla="*/ 47 h 676"/>
                <a:gd name="T2" fmla="*/ 6 w 263"/>
                <a:gd name="T3" fmla="*/ 69 h 676"/>
                <a:gd name="T4" fmla="*/ 45 w 263"/>
                <a:gd name="T5" fmla="*/ 29 h 676"/>
                <a:gd name="T6" fmla="*/ 138 w 263"/>
                <a:gd name="T7" fmla="*/ 29 h 676"/>
                <a:gd name="T8" fmla="*/ 175 w 263"/>
                <a:gd name="T9" fmla="*/ 111 h 676"/>
                <a:gd name="T10" fmla="*/ 188 w 263"/>
                <a:gd name="T11" fmla="*/ 97 h 676"/>
                <a:gd name="T12" fmla="*/ 188 w 263"/>
                <a:gd name="T13" fmla="*/ 119 h 676"/>
                <a:gd name="T14" fmla="*/ 224 w 263"/>
                <a:gd name="T15" fmla="*/ 108 h 676"/>
                <a:gd name="T16" fmla="*/ 246 w 263"/>
                <a:gd name="T17" fmla="*/ 185 h 676"/>
                <a:gd name="T18" fmla="*/ 246 w 263"/>
                <a:gd name="T19" fmla="*/ 344 h 676"/>
                <a:gd name="T20" fmla="*/ 209 w 263"/>
                <a:gd name="T21" fmla="*/ 402 h 676"/>
                <a:gd name="T22" fmla="*/ 179 w 263"/>
                <a:gd name="T23" fmla="*/ 610 h 676"/>
                <a:gd name="T24" fmla="*/ 198 w 263"/>
                <a:gd name="T25" fmla="*/ 623 h 676"/>
                <a:gd name="T26" fmla="*/ 144 w 263"/>
                <a:gd name="T27" fmla="*/ 642 h 676"/>
                <a:gd name="T28" fmla="*/ 136 w 263"/>
                <a:gd name="T29" fmla="*/ 615 h 676"/>
                <a:gd name="T30" fmla="*/ 130 w 263"/>
                <a:gd name="T31" fmla="*/ 376 h 676"/>
                <a:gd name="T32" fmla="*/ 131 w 263"/>
                <a:gd name="T33" fmla="*/ 340 h 676"/>
                <a:gd name="T34" fmla="*/ 142 w 263"/>
                <a:gd name="T35" fmla="*/ 259 h 676"/>
                <a:gd name="T36" fmla="*/ 143 w 263"/>
                <a:gd name="T37" fmla="*/ 253 h 676"/>
                <a:gd name="T38" fmla="*/ 161 w 263"/>
                <a:gd name="T39" fmla="*/ 102 h 676"/>
                <a:gd name="T40" fmla="*/ 116 w 263"/>
                <a:gd name="T41" fmla="*/ 263 h 676"/>
                <a:gd name="T42" fmla="*/ 109 w 263"/>
                <a:gd name="T43" fmla="*/ 398 h 676"/>
                <a:gd name="T44" fmla="*/ 122 w 263"/>
                <a:gd name="T45" fmla="*/ 610 h 676"/>
                <a:gd name="T46" fmla="*/ 113 w 263"/>
                <a:gd name="T47" fmla="*/ 652 h 676"/>
                <a:gd name="T48" fmla="*/ 47 w 263"/>
                <a:gd name="T49" fmla="*/ 663 h 676"/>
                <a:gd name="T50" fmla="*/ 47 w 263"/>
                <a:gd name="T51" fmla="*/ 673 h 676"/>
                <a:gd name="T52" fmla="*/ 54 w 263"/>
                <a:gd name="T53" fmla="*/ 674 h 676"/>
                <a:gd name="T54" fmla="*/ 108 w 263"/>
                <a:gd name="T55" fmla="*/ 673 h 676"/>
                <a:gd name="T56" fmla="*/ 149 w 263"/>
                <a:gd name="T57" fmla="*/ 661 h 676"/>
                <a:gd name="T58" fmla="*/ 146 w 263"/>
                <a:gd name="T59" fmla="*/ 651 h 676"/>
                <a:gd name="T60" fmla="*/ 219 w 263"/>
                <a:gd name="T61" fmla="*/ 627 h 676"/>
                <a:gd name="T62" fmla="*/ 227 w 263"/>
                <a:gd name="T63" fmla="*/ 620 h 676"/>
                <a:gd name="T64" fmla="*/ 211 w 263"/>
                <a:gd name="T65" fmla="*/ 599 h 676"/>
                <a:gd name="T66" fmla="*/ 204 w 263"/>
                <a:gd name="T67" fmla="*/ 599 h 676"/>
                <a:gd name="T68" fmla="*/ 218 w 263"/>
                <a:gd name="T69" fmla="*/ 532 h 676"/>
                <a:gd name="T70" fmla="*/ 232 w 263"/>
                <a:gd name="T71" fmla="*/ 414 h 676"/>
                <a:gd name="T72" fmla="*/ 262 w 263"/>
                <a:gd name="T73" fmla="*/ 338 h 676"/>
                <a:gd name="T74" fmla="*/ 263 w 263"/>
                <a:gd name="T75" fmla="*/ 157 h 676"/>
                <a:gd name="T76" fmla="*/ 255 w 263"/>
                <a:gd name="T77" fmla="*/ 162 h 676"/>
                <a:gd name="T78" fmla="*/ 252 w 263"/>
                <a:gd name="T79" fmla="*/ 158 h 676"/>
                <a:gd name="T80" fmla="*/ 255 w 263"/>
                <a:gd name="T81" fmla="*/ 149 h 676"/>
                <a:gd name="T82" fmla="*/ 254 w 263"/>
                <a:gd name="T83" fmla="*/ 131 h 676"/>
                <a:gd name="T84" fmla="*/ 246 w 263"/>
                <a:gd name="T85" fmla="*/ 128 h 676"/>
                <a:gd name="T86" fmla="*/ 247 w 263"/>
                <a:gd name="T87" fmla="*/ 124 h 676"/>
                <a:gd name="T88" fmla="*/ 249 w 263"/>
                <a:gd name="T89" fmla="*/ 119 h 676"/>
                <a:gd name="T90" fmla="*/ 237 w 263"/>
                <a:gd name="T91" fmla="*/ 78 h 676"/>
                <a:gd name="T92" fmla="*/ 199 w 263"/>
                <a:gd name="T93" fmla="*/ 100 h 676"/>
                <a:gd name="T94" fmla="*/ 199 w 263"/>
                <a:gd name="T95" fmla="*/ 91 h 676"/>
                <a:gd name="T96" fmla="*/ 198 w 263"/>
                <a:gd name="T97" fmla="*/ 53 h 676"/>
                <a:gd name="T98" fmla="*/ 178 w 263"/>
                <a:gd name="T99" fmla="*/ 88 h 676"/>
                <a:gd name="T100" fmla="*/ 167 w 263"/>
                <a:gd name="T101" fmla="*/ 77 h 676"/>
                <a:gd name="T102" fmla="*/ 151 w 263"/>
                <a:gd name="T103" fmla="*/ 18 h 676"/>
                <a:gd name="T104" fmla="*/ 147 w 263"/>
                <a:gd name="T105" fmla="*/ 17 h 676"/>
                <a:gd name="T106" fmla="*/ 132 w 263"/>
                <a:gd name="T107" fmla="*/ 6 h 676"/>
                <a:gd name="T108" fmla="*/ 65 w 263"/>
                <a:gd name="T109" fmla="*/ 18 h 676"/>
                <a:gd name="T110" fmla="*/ 65 w 263"/>
                <a:gd name="T111" fmla="*/ 18 h 676"/>
                <a:gd name="T112" fmla="*/ 58 w 263"/>
                <a:gd name="T113" fmla="*/ 20 h 676"/>
                <a:gd name="T114" fmla="*/ 42 w 263"/>
                <a:gd name="T115" fmla="*/ 0 h 676"/>
                <a:gd name="T116" fmla="*/ 0 w 263"/>
                <a:gd name="T117" fmla="*/ 4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 h="676">
                  <a:moveTo>
                    <a:pt x="0" y="47"/>
                  </a:moveTo>
                  <a:cubicBezTo>
                    <a:pt x="6" y="69"/>
                    <a:pt x="6" y="69"/>
                    <a:pt x="6" y="69"/>
                  </a:cubicBezTo>
                  <a:cubicBezTo>
                    <a:pt x="45" y="29"/>
                    <a:pt x="45" y="29"/>
                    <a:pt x="45" y="29"/>
                  </a:cubicBezTo>
                  <a:cubicBezTo>
                    <a:pt x="79" y="44"/>
                    <a:pt x="110" y="44"/>
                    <a:pt x="138" y="29"/>
                  </a:cubicBezTo>
                  <a:cubicBezTo>
                    <a:pt x="144" y="66"/>
                    <a:pt x="156" y="93"/>
                    <a:pt x="175" y="111"/>
                  </a:cubicBezTo>
                  <a:cubicBezTo>
                    <a:pt x="188" y="97"/>
                    <a:pt x="188" y="97"/>
                    <a:pt x="188" y="97"/>
                  </a:cubicBezTo>
                  <a:cubicBezTo>
                    <a:pt x="188" y="119"/>
                    <a:pt x="188" y="119"/>
                    <a:pt x="188" y="119"/>
                  </a:cubicBezTo>
                  <a:cubicBezTo>
                    <a:pt x="224" y="108"/>
                    <a:pt x="224" y="108"/>
                    <a:pt x="224" y="108"/>
                  </a:cubicBezTo>
                  <a:cubicBezTo>
                    <a:pt x="246" y="185"/>
                    <a:pt x="246" y="185"/>
                    <a:pt x="246" y="185"/>
                  </a:cubicBezTo>
                  <a:cubicBezTo>
                    <a:pt x="246" y="344"/>
                    <a:pt x="246" y="344"/>
                    <a:pt x="246" y="344"/>
                  </a:cubicBezTo>
                  <a:cubicBezTo>
                    <a:pt x="209" y="402"/>
                    <a:pt x="209" y="402"/>
                    <a:pt x="209" y="402"/>
                  </a:cubicBezTo>
                  <a:cubicBezTo>
                    <a:pt x="179" y="610"/>
                    <a:pt x="179" y="610"/>
                    <a:pt x="179" y="610"/>
                  </a:cubicBezTo>
                  <a:cubicBezTo>
                    <a:pt x="198" y="623"/>
                    <a:pt x="198" y="623"/>
                    <a:pt x="198" y="623"/>
                  </a:cubicBezTo>
                  <a:cubicBezTo>
                    <a:pt x="144" y="642"/>
                    <a:pt x="144" y="642"/>
                    <a:pt x="144" y="642"/>
                  </a:cubicBezTo>
                  <a:cubicBezTo>
                    <a:pt x="136" y="615"/>
                    <a:pt x="136" y="615"/>
                    <a:pt x="136" y="615"/>
                  </a:cubicBezTo>
                  <a:cubicBezTo>
                    <a:pt x="129" y="537"/>
                    <a:pt x="127" y="458"/>
                    <a:pt x="130" y="376"/>
                  </a:cubicBezTo>
                  <a:cubicBezTo>
                    <a:pt x="130" y="364"/>
                    <a:pt x="131" y="352"/>
                    <a:pt x="131" y="340"/>
                  </a:cubicBezTo>
                  <a:cubicBezTo>
                    <a:pt x="144" y="310"/>
                    <a:pt x="148" y="284"/>
                    <a:pt x="142" y="259"/>
                  </a:cubicBezTo>
                  <a:cubicBezTo>
                    <a:pt x="143" y="253"/>
                    <a:pt x="143" y="253"/>
                    <a:pt x="143" y="253"/>
                  </a:cubicBezTo>
                  <a:cubicBezTo>
                    <a:pt x="161" y="102"/>
                    <a:pt x="161" y="102"/>
                    <a:pt x="161" y="102"/>
                  </a:cubicBezTo>
                  <a:cubicBezTo>
                    <a:pt x="116" y="263"/>
                    <a:pt x="116" y="263"/>
                    <a:pt x="116" y="263"/>
                  </a:cubicBezTo>
                  <a:cubicBezTo>
                    <a:pt x="109" y="398"/>
                    <a:pt x="109" y="398"/>
                    <a:pt x="109" y="398"/>
                  </a:cubicBezTo>
                  <a:cubicBezTo>
                    <a:pt x="122" y="610"/>
                    <a:pt x="122" y="610"/>
                    <a:pt x="122" y="610"/>
                  </a:cubicBezTo>
                  <a:cubicBezTo>
                    <a:pt x="113" y="652"/>
                    <a:pt x="113" y="652"/>
                    <a:pt x="113" y="652"/>
                  </a:cubicBezTo>
                  <a:cubicBezTo>
                    <a:pt x="47" y="663"/>
                    <a:pt x="47" y="663"/>
                    <a:pt x="47" y="663"/>
                  </a:cubicBezTo>
                  <a:cubicBezTo>
                    <a:pt x="47" y="673"/>
                    <a:pt x="47" y="673"/>
                    <a:pt x="47" y="673"/>
                  </a:cubicBezTo>
                  <a:cubicBezTo>
                    <a:pt x="50" y="674"/>
                    <a:pt x="52" y="674"/>
                    <a:pt x="54" y="674"/>
                  </a:cubicBezTo>
                  <a:cubicBezTo>
                    <a:pt x="73" y="676"/>
                    <a:pt x="91" y="676"/>
                    <a:pt x="108" y="673"/>
                  </a:cubicBezTo>
                  <a:cubicBezTo>
                    <a:pt x="122" y="671"/>
                    <a:pt x="136" y="667"/>
                    <a:pt x="149" y="661"/>
                  </a:cubicBezTo>
                  <a:cubicBezTo>
                    <a:pt x="146" y="651"/>
                    <a:pt x="146" y="651"/>
                    <a:pt x="146" y="651"/>
                  </a:cubicBezTo>
                  <a:cubicBezTo>
                    <a:pt x="179" y="648"/>
                    <a:pt x="203" y="640"/>
                    <a:pt x="219" y="627"/>
                  </a:cubicBezTo>
                  <a:cubicBezTo>
                    <a:pt x="222" y="625"/>
                    <a:pt x="225" y="623"/>
                    <a:pt x="227" y="620"/>
                  </a:cubicBezTo>
                  <a:cubicBezTo>
                    <a:pt x="211" y="599"/>
                    <a:pt x="211" y="599"/>
                    <a:pt x="211" y="599"/>
                  </a:cubicBezTo>
                  <a:cubicBezTo>
                    <a:pt x="204" y="599"/>
                    <a:pt x="204" y="599"/>
                    <a:pt x="204" y="599"/>
                  </a:cubicBezTo>
                  <a:cubicBezTo>
                    <a:pt x="218" y="532"/>
                    <a:pt x="218" y="532"/>
                    <a:pt x="218" y="532"/>
                  </a:cubicBezTo>
                  <a:cubicBezTo>
                    <a:pt x="232" y="414"/>
                    <a:pt x="232" y="414"/>
                    <a:pt x="232" y="414"/>
                  </a:cubicBezTo>
                  <a:cubicBezTo>
                    <a:pt x="262" y="338"/>
                    <a:pt x="262" y="338"/>
                    <a:pt x="262" y="338"/>
                  </a:cubicBezTo>
                  <a:cubicBezTo>
                    <a:pt x="263" y="157"/>
                    <a:pt x="263" y="157"/>
                    <a:pt x="263" y="157"/>
                  </a:cubicBezTo>
                  <a:cubicBezTo>
                    <a:pt x="255" y="162"/>
                    <a:pt x="255" y="162"/>
                    <a:pt x="255" y="162"/>
                  </a:cubicBezTo>
                  <a:cubicBezTo>
                    <a:pt x="254" y="160"/>
                    <a:pt x="253" y="159"/>
                    <a:pt x="252" y="158"/>
                  </a:cubicBezTo>
                  <a:cubicBezTo>
                    <a:pt x="251" y="155"/>
                    <a:pt x="252" y="152"/>
                    <a:pt x="255" y="149"/>
                  </a:cubicBezTo>
                  <a:cubicBezTo>
                    <a:pt x="254" y="131"/>
                    <a:pt x="254" y="131"/>
                    <a:pt x="254" y="131"/>
                  </a:cubicBezTo>
                  <a:cubicBezTo>
                    <a:pt x="252" y="131"/>
                    <a:pt x="249" y="130"/>
                    <a:pt x="246" y="128"/>
                  </a:cubicBezTo>
                  <a:cubicBezTo>
                    <a:pt x="247" y="127"/>
                    <a:pt x="247" y="125"/>
                    <a:pt x="247" y="124"/>
                  </a:cubicBezTo>
                  <a:cubicBezTo>
                    <a:pt x="248" y="122"/>
                    <a:pt x="248" y="120"/>
                    <a:pt x="249" y="119"/>
                  </a:cubicBezTo>
                  <a:cubicBezTo>
                    <a:pt x="237" y="78"/>
                    <a:pt x="237" y="78"/>
                    <a:pt x="237" y="78"/>
                  </a:cubicBezTo>
                  <a:cubicBezTo>
                    <a:pt x="225" y="93"/>
                    <a:pt x="212" y="100"/>
                    <a:pt x="199" y="100"/>
                  </a:cubicBezTo>
                  <a:cubicBezTo>
                    <a:pt x="199" y="91"/>
                    <a:pt x="199" y="91"/>
                    <a:pt x="199" y="91"/>
                  </a:cubicBezTo>
                  <a:cubicBezTo>
                    <a:pt x="198" y="53"/>
                    <a:pt x="198" y="53"/>
                    <a:pt x="198" y="53"/>
                  </a:cubicBezTo>
                  <a:cubicBezTo>
                    <a:pt x="178" y="88"/>
                    <a:pt x="178" y="88"/>
                    <a:pt x="178" y="88"/>
                  </a:cubicBezTo>
                  <a:cubicBezTo>
                    <a:pt x="174" y="86"/>
                    <a:pt x="170" y="82"/>
                    <a:pt x="167" y="77"/>
                  </a:cubicBezTo>
                  <a:cubicBezTo>
                    <a:pt x="157" y="65"/>
                    <a:pt x="152" y="45"/>
                    <a:pt x="151" y="18"/>
                  </a:cubicBezTo>
                  <a:cubicBezTo>
                    <a:pt x="150" y="18"/>
                    <a:pt x="149" y="17"/>
                    <a:pt x="147" y="17"/>
                  </a:cubicBezTo>
                  <a:cubicBezTo>
                    <a:pt x="144" y="15"/>
                    <a:pt x="139" y="11"/>
                    <a:pt x="132" y="6"/>
                  </a:cubicBezTo>
                  <a:cubicBezTo>
                    <a:pt x="110" y="22"/>
                    <a:pt x="88" y="26"/>
                    <a:pt x="65" y="18"/>
                  </a:cubicBezTo>
                  <a:cubicBezTo>
                    <a:pt x="65" y="18"/>
                    <a:pt x="65" y="18"/>
                    <a:pt x="65" y="18"/>
                  </a:cubicBezTo>
                  <a:cubicBezTo>
                    <a:pt x="63" y="19"/>
                    <a:pt x="60" y="19"/>
                    <a:pt x="58" y="20"/>
                  </a:cubicBezTo>
                  <a:cubicBezTo>
                    <a:pt x="42" y="0"/>
                    <a:pt x="42" y="0"/>
                    <a:pt x="42" y="0"/>
                  </a:cubicBezTo>
                  <a:cubicBezTo>
                    <a:pt x="0" y="47"/>
                    <a:pt x="0" y="47"/>
                    <a:pt x="0" y="47"/>
                  </a:cubicBezTo>
                  <a:close/>
                </a:path>
              </a:pathLst>
            </a:custGeom>
            <a:solidFill>
              <a:srgbClr val="2029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3" name="Freeform 58"/>
            <p:cNvSpPr>
              <a:spLocks noEditPoints="1"/>
            </p:cNvSpPr>
            <p:nvPr/>
          </p:nvSpPr>
          <p:spPr bwMode="auto">
            <a:xfrm>
              <a:off x="3924" y="2355"/>
              <a:ext cx="570" cy="1501"/>
            </a:xfrm>
            <a:custGeom>
              <a:avLst/>
              <a:gdLst>
                <a:gd name="T0" fmla="*/ 6 w 240"/>
                <a:gd name="T1" fmla="*/ 61 h 634"/>
                <a:gd name="T2" fmla="*/ 24 w 240"/>
                <a:gd name="T3" fmla="*/ 296 h 634"/>
                <a:gd name="T4" fmla="*/ 34 w 240"/>
                <a:gd name="T5" fmla="*/ 555 h 634"/>
                <a:gd name="T6" fmla="*/ 41 w 240"/>
                <a:gd name="T7" fmla="*/ 624 h 634"/>
                <a:gd name="T8" fmla="*/ 107 w 240"/>
                <a:gd name="T9" fmla="*/ 623 h 634"/>
                <a:gd name="T10" fmla="*/ 103 w 240"/>
                <a:gd name="T11" fmla="*/ 369 h 634"/>
                <a:gd name="T12" fmla="*/ 155 w 240"/>
                <a:gd name="T13" fmla="*/ 73 h 634"/>
                <a:gd name="T14" fmla="*/ 157 w 240"/>
                <a:gd name="T15" fmla="*/ 251 h 634"/>
                <a:gd name="T16" fmla="*/ 124 w 240"/>
                <a:gd name="T17" fmla="*/ 347 h 634"/>
                <a:gd name="T18" fmla="*/ 138 w 240"/>
                <a:gd name="T19" fmla="*/ 613 h 634"/>
                <a:gd name="T20" fmla="*/ 173 w 240"/>
                <a:gd name="T21" fmla="*/ 581 h 634"/>
                <a:gd name="T22" fmla="*/ 240 w 240"/>
                <a:gd name="T23" fmla="*/ 315 h 634"/>
                <a:gd name="T24" fmla="*/ 218 w 240"/>
                <a:gd name="T25" fmla="*/ 79 h 634"/>
                <a:gd name="T26" fmla="*/ 182 w 240"/>
                <a:gd name="T27" fmla="*/ 68 h 634"/>
                <a:gd name="T28" fmla="*/ 132 w 240"/>
                <a:gd name="T29" fmla="*/ 0 h 634"/>
                <a:gd name="T30" fmla="*/ 0 w 240"/>
                <a:gd name="T31" fmla="*/ 40 h 634"/>
                <a:gd name="T32" fmla="*/ 14 w 240"/>
                <a:gd name="T33" fmla="*/ 31 h 634"/>
                <a:gd name="T34" fmla="*/ 38 w 240"/>
                <a:gd name="T35" fmla="*/ 250 h 634"/>
                <a:gd name="T36" fmla="*/ 47 w 240"/>
                <a:gd name="T37" fmla="*/ 554 h 634"/>
                <a:gd name="T38" fmla="*/ 61 w 240"/>
                <a:gd name="T39" fmla="*/ 627 h 634"/>
                <a:gd name="T40" fmla="*/ 45 w 240"/>
                <a:gd name="T41" fmla="*/ 625 h 634"/>
                <a:gd name="T42" fmla="*/ 53 w 240"/>
                <a:gd name="T43" fmla="*/ 604 h 634"/>
                <a:gd name="T44" fmla="*/ 28 w 240"/>
                <a:gd name="T45" fmla="*/ 303 h 634"/>
                <a:gd name="T46" fmla="*/ 27 w 240"/>
                <a:gd name="T47" fmla="*/ 296 h 634"/>
                <a:gd name="T48" fmla="*/ 21 w 240"/>
                <a:gd name="T49" fmla="*/ 105 h 634"/>
                <a:gd name="T50" fmla="*/ 4 w 240"/>
                <a:gd name="T51" fmla="*/ 41 h 634"/>
                <a:gd name="T52" fmla="*/ 142 w 240"/>
                <a:gd name="T53" fmla="*/ 207 h 634"/>
                <a:gd name="T54" fmla="*/ 169 w 240"/>
                <a:gd name="T55" fmla="*/ 310 h 634"/>
                <a:gd name="T56" fmla="*/ 141 w 240"/>
                <a:gd name="T57" fmla="*/ 573 h 634"/>
                <a:gd name="T58" fmla="*/ 140 w 240"/>
                <a:gd name="T59" fmla="*/ 608 h 634"/>
                <a:gd name="T60" fmla="*/ 134 w 240"/>
                <a:gd name="T61" fmla="*/ 585 h 634"/>
                <a:gd name="T62" fmla="*/ 153 w 240"/>
                <a:gd name="T63" fmla="*/ 303 h 634"/>
                <a:gd name="T64" fmla="*/ 153 w 240"/>
                <a:gd name="T65" fmla="*/ 299 h 634"/>
                <a:gd name="T66" fmla="*/ 161 w 240"/>
                <a:gd name="T67" fmla="*/ 251 h 634"/>
                <a:gd name="T68" fmla="*/ 140 w 240"/>
                <a:gd name="T69" fmla="*/ 22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0" h="634">
                  <a:moveTo>
                    <a:pt x="0" y="40"/>
                  </a:moveTo>
                  <a:cubicBezTo>
                    <a:pt x="6" y="61"/>
                    <a:pt x="6" y="61"/>
                    <a:pt x="6" y="61"/>
                  </a:cubicBezTo>
                  <a:cubicBezTo>
                    <a:pt x="18" y="105"/>
                    <a:pt x="18" y="105"/>
                    <a:pt x="18" y="105"/>
                  </a:cubicBezTo>
                  <a:cubicBezTo>
                    <a:pt x="25" y="161"/>
                    <a:pt x="27" y="225"/>
                    <a:pt x="24" y="296"/>
                  </a:cubicBezTo>
                  <a:cubicBezTo>
                    <a:pt x="24" y="303"/>
                    <a:pt x="24" y="303"/>
                    <a:pt x="24" y="303"/>
                  </a:cubicBezTo>
                  <a:cubicBezTo>
                    <a:pt x="19" y="389"/>
                    <a:pt x="23" y="473"/>
                    <a:pt x="34" y="555"/>
                  </a:cubicBezTo>
                  <a:cubicBezTo>
                    <a:pt x="50" y="605"/>
                    <a:pt x="50" y="605"/>
                    <a:pt x="50" y="605"/>
                  </a:cubicBezTo>
                  <a:cubicBezTo>
                    <a:pt x="41" y="624"/>
                    <a:pt x="41" y="624"/>
                    <a:pt x="41" y="624"/>
                  </a:cubicBezTo>
                  <a:cubicBezTo>
                    <a:pt x="41" y="634"/>
                    <a:pt x="41" y="634"/>
                    <a:pt x="41" y="634"/>
                  </a:cubicBezTo>
                  <a:cubicBezTo>
                    <a:pt x="107" y="623"/>
                    <a:pt x="107" y="623"/>
                    <a:pt x="107" y="623"/>
                  </a:cubicBezTo>
                  <a:cubicBezTo>
                    <a:pt x="116" y="581"/>
                    <a:pt x="116" y="581"/>
                    <a:pt x="116" y="581"/>
                  </a:cubicBezTo>
                  <a:cubicBezTo>
                    <a:pt x="103" y="369"/>
                    <a:pt x="103" y="369"/>
                    <a:pt x="103" y="369"/>
                  </a:cubicBezTo>
                  <a:cubicBezTo>
                    <a:pt x="110" y="234"/>
                    <a:pt x="110" y="234"/>
                    <a:pt x="110" y="234"/>
                  </a:cubicBezTo>
                  <a:cubicBezTo>
                    <a:pt x="155" y="73"/>
                    <a:pt x="155" y="73"/>
                    <a:pt x="155" y="73"/>
                  </a:cubicBezTo>
                  <a:cubicBezTo>
                    <a:pt x="137" y="224"/>
                    <a:pt x="137" y="224"/>
                    <a:pt x="137" y="224"/>
                  </a:cubicBezTo>
                  <a:cubicBezTo>
                    <a:pt x="157" y="251"/>
                    <a:pt x="157" y="251"/>
                    <a:pt x="157" y="251"/>
                  </a:cubicBezTo>
                  <a:cubicBezTo>
                    <a:pt x="141" y="264"/>
                    <a:pt x="139" y="281"/>
                    <a:pt x="150" y="301"/>
                  </a:cubicBezTo>
                  <a:cubicBezTo>
                    <a:pt x="124" y="347"/>
                    <a:pt x="124" y="347"/>
                    <a:pt x="124" y="347"/>
                  </a:cubicBezTo>
                  <a:cubicBezTo>
                    <a:pt x="121" y="429"/>
                    <a:pt x="123" y="508"/>
                    <a:pt x="130" y="586"/>
                  </a:cubicBezTo>
                  <a:cubicBezTo>
                    <a:pt x="138" y="613"/>
                    <a:pt x="138" y="613"/>
                    <a:pt x="138" y="613"/>
                  </a:cubicBezTo>
                  <a:cubicBezTo>
                    <a:pt x="192" y="594"/>
                    <a:pt x="192" y="594"/>
                    <a:pt x="192" y="594"/>
                  </a:cubicBezTo>
                  <a:cubicBezTo>
                    <a:pt x="173" y="581"/>
                    <a:pt x="173" y="581"/>
                    <a:pt x="173" y="581"/>
                  </a:cubicBezTo>
                  <a:cubicBezTo>
                    <a:pt x="203" y="373"/>
                    <a:pt x="203" y="373"/>
                    <a:pt x="203" y="373"/>
                  </a:cubicBezTo>
                  <a:cubicBezTo>
                    <a:pt x="240" y="315"/>
                    <a:pt x="240" y="315"/>
                    <a:pt x="240" y="315"/>
                  </a:cubicBezTo>
                  <a:cubicBezTo>
                    <a:pt x="240" y="156"/>
                    <a:pt x="240" y="156"/>
                    <a:pt x="240" y="156"/>
                  </a:cubicBezTo>
                  <a:cubicBezTo>
                    <a:pt x="218" y="79"/>
                    <a:pt x="218" y="79"/>
                    <a:pt x="218" y="79"/>
                  </a:cubicBezTo>
                  <a:cubicBezTo>
                    <a:pt x="182" y="90"/>
                    <a:pt x="182" y="90"/>
                    <a:pt x="182" y="90"/>
                  </a:cubicBezTo>
                  <a:cubicBezTo>
                    <a:pt x="182" y="68"/>
                    <a:pt x="182" y="68"/>
                    <a:pt x="182" y="68"/>
                  </a:cubicBezTo>
                  <a:cubicBezTo>
                    <a:pt x="169" y="82"/>
                    <a:pt x="169" y="82"/>
                    <a:pt x="169" y="82"/>
                  </a:cubicBezTo>
                  <a:cubicBezTo>
                    <a:pt x="150" y="64"/>
                    <a:pt x="138" y="37"/>
                    <a:pt x="132" y="0"/>
                  </a:cubicBezTo>
                  <a:cubicBezTo>
                    <a:pt x="104" y="15"/>
                    <a:pt x="73" y="15"/>
                    <a:pt x="39" y="0"/>
                  </a:cubicBezTo>
                  <a:cubicBezTo>
                    <a:pt x="0" y="40"/>
                    <a:pt x="0" y="40"/>
                    <a:pt x="0" y="40"/>
                  </a:cubicBezTo>
                  <a:close/>
                  <a:moveTo>
                    <a:pt x="4" y="41"/>
                  </a:moveTo>
                  <a:cubicBezTo>
                    <a:pt x="14" y="31"/>
                    <a:pt x="14" y="31"/>
                    <a:pt x="14" y="31"/>
                  </a:cubicBezTo>
                  <a:cubicBezTo>
                    <a:pt x="32" y="101"/>
                    <a:pt x="32" y="101"/>
                    <a:pt x="32" y="101"/>
                  </a:cubicBezTo>
                  <a:cubicBezTo>
                    <a:pt x="38" y="250"/>
                    <a:pt x="38" y="250"/>
                    <a:pt x="38" y="250"/>
                  </a:cubicBezTo>
                  <a:cubicBezTo>
                    <a:pt x="38" y="448"/>
                    <a:pt x="38" y="448"/>
                    <a:pt x="38" y="448"/>
                  </a:cubicBezTo>
                  <a:cubicBezTo>
                    <a:pt x="47" y="554"/>
                    <a:pt x="47" y="554"/>
                    <a:pt x="47" y="554"/>
                  </a:cubicBezTo>
                  <a:cubicBezTo>
                    <a:pt x="65" y="605"/>
                    <a:pt x="65" y="605"/>
                    <a:pt x="65" y="605"/>
                  </a:cubicBezTo>
                  <a:cubicBezTo>
                    <a:pt x="61" y="627"/>
                    <a:pt x="61" y="627"/>
                    <a:pt x="61" y="627"/>
                  </a:cubicBezTo>
                  <a:cubicBezTo>
                    <a:pt x="45" y="630"/>
                    <a:pt x="45" y="630"/>
                    <a:pt x="45" y="630"/>
                  </a:cubicBezTo>
                  <a:cubicBezTo>
                    <a:pt x="45" y="625"/>
                    <a:pt x="45" y="625"/>
                    <a:pt x="45" y="625"/>
                  </a:cubicBezTo>
                  <a:cubicBezTo>
                    <a:pt x="53" y="607"/>
                    <a:pt x="53" y="607"/>
                    <a:pt x="53" y="607"/>
                  </a:cubicBezTo>
                  <a:cubicBezTo>
                    <a:pt x="53" y="606"/>
                    <a:pt x="53" y="605"/>
                    <a:pt x="53" y="604"/>
                  </a:cubicBezTo>
                  <a:cubicBezTo>
                    <a:pt x="38" y="554"/>
                    <a:pt x="38" y="554"/>
                    <a:pt x="38" y="554"/>
                  </a:cubicBezTo>
                  <a:cubicBezTo>
                    <a:pt x="26" y="472"/>
                    <a:pt x="23" y="389"/>
                    <a:pt x="28" y="303"/>
                  </a:cubicBezTo>
                  <a:cubicBezTo>
                    <a:pt x="28" y="303"/>
                    <a:pt x="28" y="303"/>
                    <a:pt x="28" y="302"/>
                  </a:cubicBezTo>
                  <a:cubicBezTo>
                    <a:pt x="27" y="296"/>
                    <a:pt x="27" y="296"/>
                    <a:pt x="27" y="296"/>
                  </a:cubicBezTo>
                  <a:cubicBezTo>
                    <a:pt x="27" y="296"/>
                    <a:pt x="27" y="296"/>
                    <a:pt x="27" y="296"/>
                  </a:cubicBezTo>
                  <a:cubicBezTo>
                    <a:pt x="30" y="224"/>
                    <a:pt x="28" y="161"/>
                    <a:pt x="21" y="105"/>
                  </a:cubicBezTo>
                  <a:cubicBezTo>
                    <a:pt x="21" y="104"/>
                    <a:pt x="21" y="104"/>
                    <a:pt x="21" y="104"/>
                  </a:cubicBezTo>
                  <a:cubicBezTo>
                    <a:pt x="4" y="41"/>
                    <a:pt x="4" y="41"/>
                    <a:pt x="4" y="41"/>
                  </a:cubicBezTo>
                  <a:close/>
                  <a:moveTo>
                    <a:pt x="140" y="224"/>
                  </a:moveTo>
                  <a:cubicBezTo>
                    <a:pt x="142" y="207"/>
                    <a:pt x="142" y="207"/>
                    <a:pt x="142" y="207"/>
                  </a:cubicBezTo>
                  <a:cubicBezTo>
                    <a:pt x="177" y="250"/>
                    <a:pt x="177" y="250"/>
                    <a:pt x="177" y="250"/>
                  </a:cubicBezTo>
                  <a:cubicBezTo>
                    <a:pt x="160" y="270"/>
                    <a:pt x="157" y="290"/>
                    <a:pt x="169" y="310"/>
                  </a:cubicBezTo>
                  <a:cubicBezTo>
                    <a:pt x="141" y="370"/>
                    <a:pt x="141" y="370"/>
                    <a:pt x="141" y="370"/>
                  </a:cubicBezTo>
                  <a:cubicBezTo>
                    <a:pt x="141" y="573"/>
                    <a:pt x="141" y="573"/>
                    <a:pt x="141" y="573"/>
                  </a:cubicBezTo>
                  <a:cubicBezTo>
                    <a:pt x="148" y="606"/>
                    <a:pt x="148" y="606"/>
                    <a:pt x="148" y="606"/>
                  </a:cubicBezTo>
                  <a:cubicBezTo>
                    <a:pt x="140" y="608"/>
                    <a:pt x="140" y="608"/>
                    <a:pt x="140" y="608"/>
                  </a:cubicBezTo>
                  <a:cubicBezTo>
                    <a:pt x="134" y="586"/>
                    <a:pt x="134" y="586"/>
                    <a:pt x="134" y="586"/>
                  </a:cubicBezTo>
                  <a:cubicBezTo>
                    <a:pt x="134" y="585"/>
                    <a:pt x="134" y="585"/>
                    <a:pt x="134" y="585"/>
                  </a:cubicBezTo>
                  <a:cubicBezTo>
                    <a:pt x="127" y="508"/>
                    <a:pt x="125" y="429"/>
                    <a:pt x="127" y="348"/>
                  </a:cubicBezTo>
                  <a:cubicBezTo>
                    <a:pt x="153" y="303"/>
                    <a:pt x="153" y="303"/>
                    <a:pt x="153" y="303"/>
                  </a:cubicBezTo>
                  <a:cubicBezTo>
                    <a:pt x="154" y="302"/>
                    <a:pt x="154" y="302"/>
                    <a:pt x="154" y="301"/>
                  </a:cubicBezTo>
                  <a:cubicBezTo>
                    <a:pt x="154" y="301"/>
                    <a:pt x="154" y="300"/>
                    <a:pt x="153" y="299"/>
                  </a:cubicBezTo>
                  <a:cubicBezTo>
                    <a:pt x="143" y="281"/>
                    <a:pt x="145" y="266"/>
                    <a:pt x="160" y="253"/>
                  </a:cubicBezTo>
                  <a:cubicBezTo>
                    <a:pt x="160" y="253"/>
                    <a:pt x="161" y="252"/>
                    <a:pt x="161" y="251"/>
                  </a:cubicBezTo>
                  <a:cubicBezTo>
                    <a:pt x="161" y="250"/>
                    <a:pt x="161" y="249"/>
                    <a:pt x="160" y="248"/>
                  </a:cubicBezTo>
                  <a:cubicBezTo>
                    <a:pt x="140" y="224"/>
                    <a:pt x="140" y="224"/>
                    <a:pt x="140" y="224"/>
                  </a:cubicBezTo>
                  <a:close/>
                </a:path>
              </a:pathLst>
            </a:custGeom>
            <a:solidFill>
              <a:srgbClr val="3544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4" name="Freeform 59"/>
            <p:cNvSpPr>
              <a:spLocks/>
            </p:cNvSpPr>
            <p:nvPr/>
          </p:nvSpPr>
          <p:spPr bwMode="auto">
            <a:xfrm>
              <a:off x="3934" y="2429"/>
              <a:ext cx="145" cy="1418"/>
            </a:xfrm>
            <a:custGeom>
              <a:avLst/>
              <a:gdLst>
                <a:gd name="T0" fmla="*/ 10 w 61"/>
                <a:gd name="T1" fmla="*/ 0 h 599"/>
                <a:gd name="T2" fmla="*/ 0 w 61"/>
                <a:gd name="T3" fmla="*/ 10 h 599"/>
                <a:gd name="T4" fmla="*/ 17 w 61"/>
                <a:gd name="T5" fmla="*/ 73 h 599"/>
                <a:gd name="T6" fmla="*/ 17 w 61"/>
                <a:gd name="T7" fmla="*/ 74 h 599"/>
                <a:gd name="T8" fmla="*/ 23 w 61"/>
                <a:gd name="T9" fmla="*/ 265 h 599"/>
                <a:gd name="T10" fmla="*/ 23 w 61"/>
                <a:gd name="T11" fmla="*/ 265 h 599"/>
                <a:gd name="T12" fmla="*/ 24 w 61"/>
                <a:gd name="T13" fmla="*/ 271 h 599"/>
                <a:gd name="T14" fmla="*/ 24 w 61"/>
                <a:gd name="T15" fmla="*/ 272 h 599"/>
                <a:gd name="T16" fmla="*/ 34 w 61"/>
                <a:gd name="T17" fmla="*/ 523 h 599"/>
                <a:gd name="T18" fmla="*/ 49 w 61"/>
                <a:gd name="T19" fmla="*/ 573 h 599"/>
                <a:gd name="T20" fmla="*/ 49 w 61"/>
                <a:gd name="T21" fmla="*/ 576 h 599"/>
                <a:gd name="T22" fmla="*/ 41 w 61"/>
                <a:gd name="T23" fmla="*/ 594 h 599"/>
                <a:gd name="T24" fmla="*/ 41 w 61"/>
                <a:gd name="T25" fmla="*/ 599 h 599"/>
                <a:gd name="T26" fmla="*/ 57 w 61"/>
                <a:gd name="T27" fmla="*/ 596 h 599"/>
                <a:gd name="T28" fmla="*/ 61 w 61"/>
                <a:gd name="T29" fmla="*/ 574 h 599"/>
                <a:gd name="T30" fmla="*/ 43 w 61"/>
                <a:gd name="T31" fmla="*/ 523 h 599"/>
                <a:gd name="T32" fmla="*/ 34 w 61"/>
                <a:gd name="T33" fmla="*/ 417 h 599"/>
                <a:gd name="T34" fmla="*/ 34 w 61"/>
                <a:gd name="T35" fmla="*/ 219 h 599"/>
                <a:gd name="T36" fmla="*/ 28 w 61"/>
                <a:gd name="T37" fmla="*/ 70 h 599"/>
                <a:gd name="T38" fmla="*/ 10 w 61"/>
                <a:gd name="T39"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599">
                  <a:moveTo>
                    <a:pt x="10" y="0"/>
                  </a:moveTo>
                  <a:cubicBezTo>
                    <a:pt x="0" y="10"/>
                    <a:pt x="0" y="10"/>
                    <a:pt x="0" y="10"/>
                  </a:cubicBezTo>
                  <a:cubicBezTo>
                    <a:pt x="17" y="73"/>
                    <a:pt x="17" y="73"/>
                    <a:pt x="17" y="73"/>
                  </a:cubicBezTo>
                  <a:cubicBezTo>
                    <a:pt x="17" y="73"/>
                    <a:pt x="17" y="73"/>
                    <a:pt x="17" y="74"/>
                  </a:cubicBezTo>
                  <a:cubicBezTo>
                    <a:pt x="24" y="130"/>
                    <a:pt x="26" y="193"/>
                    <a:pt x="23" y="265"/>
                  </a:cubicBezTo>
                  <a:cubicBezTo>
                    <a:pt x="23" y="265"/>
                    <a:pt x="23" y="265"/>
                    <a:pt x="23" y="265"/>
                  </a:cubicBezTo>
                  <a:cubicBezTo>
                    <a:pt x="24" y="271"/>
                    <a:pt x="24" y="271"/>
                    <a:pt x="24" y="271"/>
                  </a:cubicBezTo>
                  <a:cubicBezTo>
                    <a:pt x="24" y="272"/>
                    <a:pt x="24" y="272"/>
                    <a:pt x="24" y="272"/>
                  </a:cubicBezTo>
                  <a:cubicBezTo>
                    <a:pt x="19" y="358"/>
                    <a:pt x="22" y="441"/>
                    <a:pt x="34" y="523"/>
                  </a:cubicBezTo>
                  <a:cubicBezTo>
                    <a:pt x="49" y="573"/>
                    <a:pt x="49" y="573"/>
                    <a:pt x="49" y="573"/>
                  </a:cubicBezTo>
                  <a:cubicBezTo>
                    <a:pt x="49" y="574"/>
                    <a:pt x="49" y="575"/>
                    <a:pt x="49" y="576"/>
                  </a:cubicBezTo>
                  <a:cubicBezTo>
                    <a:pt x="41" y="594"/>
                    <a:pt x="41" y="594"/>
                    <a:pt x="41" y="594"/>
                  </a:cubicBezTo>
                  <a:cubicBezTo>
                    <a:pt x="41" y="599"/>
                    <a:pt x="41" y="599"/>
                    <a:pt x="41" y="599"/>
                  </a:cubicBezTo>
                  <a:cubicBezTo>
                    <a:pt x="57" y="596"/>
                    <a:pt x="57" y="596"/>
                    <a:pt x="57" y="596"/>
                  </a:cubicBezTo>
                  <a:cubicBezTo>
                    <a:pt x="61" y="574"/>
                    <a:pt x="61" y="574"/>
                    <a:pt x="61" y="574"/>
                  </a:cubicBezTo>
                  <a:cubicBezTo>
                    <a:pt x="43" y="523"/>
                    <a:pt x="43" y="523"/>
                    <a:pt x="43" y="523"/>
                  </a:cubicBezTo>
                  <a:cubicBezTo>
                    <a:pt x="34" y="417"/>
                    <a:pt x="34" y="417"/>
                    <a:pt x="34" y="417"/>
                  </a:cubicBezTo>
                  <a:cubicBezTo>
                    <a:pt x="34" y="219"/>
                    <a:pt x="34" y="219"/>
                    <a:pt x="34" y="219"/>
                  </a:cubicBezTo>
                  <a:cubicBezTo>
                    <a:pt x="28" y="70"/>
                    <a:pt x="28" y="70"/>
                    <a:pt x="28" y="70"/>
                  </a:cubicBezTo>
                  <a:cubicBezTo>
                    <a:pt x="10" y="0"/>
                    <a:pt x="10" y="0"/>
                    <a:pt x="10" y="0"/>
                  </a:cubicBezTo>
                  <a:close/>
                </a:path>
              </a:pathLst>
            </a:custGeom>
            <a:solidFill>
              <a:srgbClr val="638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5" name="Freeform 60"/>
            <p:cNvSpPr>
              <a:spLocks/>
            </p:cNvSpPr>
            <p:nvPr/>
          </p:nvSpPr>
          <p:spPr bwMode="auto">
            <a:xfrm>
              <a:off x="4221" y="2845"/>
              <a:ext cx="124" cy="950"/>
            </a:xfrm>
            <a:custGeom>
              <a:avLst/>
              <a:gdLst>
                <a:gd name="T0" fmla="*/ 17 w 52"/>
                <a:gd name="T1" fmla="*/ 0 h 401"/>
                <a:gd name="T2" fmla="*/ 15 w 52"/>
                <a:gd name="T3" fmla="*/ 17 h 401"/>
                <a:gd name="T4" fmla="*/ 35 w 52"/>
                <a:gd name="T5" fmla="*/ 41 h 401"/>
                <a:gd name="T6" fmla="*/ 36 w 52"/>
                <a:gd name="T7" fmla="*/ 44 h 401"/>
                <a:gd name="T8" fmla="*/ 35 w 52"/>
                <a:gd name="T9" fmla="*/ 46 h 401"/>
                <a:gd name="T10" fmla="*/ 28 w 52"/>
                <a:gd name="T11" fmla="*/ 92 h 401"/>
                <a:gd name="T12" fmla="*/ 29 w 52"/>
                <a:gd name="T13" fmla="*/ 94 h 401"/>
                <a:gd name="T14" fmla="*/ 28 w 52"/>
                <a:gd name="T15" fmla="*/ 96 h 401"/>
                <a:gd name="T16" fmla="*/ 2 w 52"/>
                <a:gd name="T17" fmla="*/ 141 h 401"/>
                <a:gd name="T18" fmla="*/ 9 w 52"/>
                <a:gd name="T19" fmla="*/ 378 h 401"/>
                <a:gd name="T20" fmla="*/ 9 w 52"/>
                <a:gd name="T21" fmla="*/ 379 h 401"/>
                <a:gd name="T22" fmla="*/ 15 w 52"/>
                <a:gd name="T23" fmla="*/ 401 h 401"/>
                <a:gd name="T24" fmla="*/ 23 w 52"/>
                <a:gd name="T25" fmla="*/ 399 h 401"/>
                <a:gd name="T26" fmla="*/ 16 w 52"/>
                <a:gd name="T27" fmla="*/ 366 h 401"/>
                <a:gd name="T28" fmla="*/ 16 w 52"/>
                <a:gd name="T29" fmla="*/ 163 h 401"/>
                <a:gd name="T30" fmla="*/ 44 w 52"/>
                <a:gd name="T31" fmla="*/ 103 h 401"/>
                <a:gd name="T32" fmla="*/ 52 w 52"/>
                <a:gd name="T33" fmla="*/ 43 h 401"/>
                <a:gd name="T34" fmla="*/ 17 w 52"/>
                <a:gd name="T35"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401">
                  <a:moveTo>
                    <a:pt x="17" y="0"/>
                  </a:moveTo>
                  <a:cubicBezTo>
                    <a:pt x="15" y="17"/>
                    <a:pt x="15" y="17"/>
                    <a:pt x="15" y="17"/>
                  </a:cubicBezTo>
                  <a:cubicBezTo>
                    <a:pt x="35" y="41"/>
                    <a:pt x="35" y="41"/>
                    <a:pt x="35" y="41"/>
                  </a:cubicBezTo>
                  <a:cubicBezTo>
                    <a:pt x="36" y="42"/>
                    <a:pt x="36" y="43"/>
                    <a:pt x="36" y="44"/>
                  </a:cubicBezTo>
                  <a:cubicBezTo>
                    <a:pt x="36" y="45"/>
                    <a:pt x="35" y="46"/>
                    <a:pt x="35" y="46"/>
                  </a:cubicBezTo>
                  <a:cubicBezTo>
                    <a:pt x="20" y="59"/>
                    <a:pt x="18" y="74"/>
                    <a:pt x="28" y="92"/>
                  </a:cubicBezTo>
                  <a:cubicBezTo>
                    <a:pt x="29" y="93"/>
                    <a:pt x="29" y="94"/>
                    <a:pt x="29" y="94"/>
                  </a:cubicBezTo>
                  <a:cubicBezTo>
                    <a:pt x="29" y="95"/>
                    <a:pt x="29" y="95"/>
                    <a:pt x="28" y="96"/>
                  </a:cubicBezTo>
                  <a:cubicBezTo>
                    <a:pt x="2" y="141"/>
                    <a:pt x="2" y="141"/>
                    <a:pt x="2" y="141"/>
                  </a:cubicBezTo>
                  <a:cubicBezTo>
                    <a:pt x="0" y="222"/>
                    <a:pt x="2" y="301"/>
                    <a:pt x="9" y="378"/>
                  </a:cubicBezTo>
                  <a:cubicBezTo>
                    <a:pt x="9" y="379"/>
                    <a:pt x="9" y="379"/>
                    <a:pt x="9" y="379"/>
                  </a:cubicBezTo>
                  <a:cubicBezTo>
                    <a:pt x="15" y="401"/>
                    <a:pt x="15" y="401"/>
                    <a:pt x="15" y="401"/>
                  </a:cubicBezTo>
                  <a:cubicBezTo>
                    <a:pt x="23" y="399"/>
                    <a:pt x="23" y="399"/>
                    <a:pt x="23" y="399"/>
                  </a:cubicBezTo>
                  <a:cubicBezTo>
                    <a:pt x="16" y="366"/>
                    <a:pt x="16" y="366"/>
                    <a:pt x="16" y="366"/>
                  </a:cubicBezTo>
                  <a:cubicBezTo>
                    <a:pt x="16" y="163"/>
                    <a:pt x="16" y="163"/>
                    <a:pt x="16" y="163"/>
                  </a:cubicBezTo>
                  <a:cubicBezTo>
                    <a:pt x="44" y="103"/>
                    <a:pt x="44" y="103"/>
                    <a:pt x="44" y="103"/>
                  </a:cubicBezTo>
                  <a:cubicBezTo>
                    <a:pt x="32" y="83"/>
                    <a:pt x="35" y="63"/>
                    <a:pt x="52" y="43"/>
                  </a:cubicBezTo>
                  <a:cubicBezTo>
                    <a:pt x="17" y="0"/>
                    <a:pt x="17" y="0"/>
                    <a:pt x="17" y="0"/>
                  </a:cubicBezTo>
                  <a:close/>
                </a:path>
              </a:pathLst>
            </a:custGeom>
            <a:solidFill>
              <a:srgbClr val="6380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6" name="Freeform 61"/>
            <p:cNvSpPr>
              <a:spLocks/>
            </p:cNvSpPr>
            <p:nvPr/>
          </p:nvSpPr>
          <p:spPr bwMode="auto">
            <a:xfrm>
              <a:off x="4117" y="2208"/>
              <a:ext cx="168" cy="124"/>
            </a:xfrm>
            <a:custGeom>
              <a:avLst/>
              <a:gdLst>
                <a:gd name="T0" fmla="*/ 20 w 71"/>
                <a:gd name="T1" fmla="*/ 0 h 52"/>
                <a:gd name="T2" fmla="*/ 16 w 71"/>
                <a:gd name="T3" fmla="*/ 16 h 52"/>
                <a:gd name="T4" fmla="*/ 0 w 71"/>
                <a:gd name="T5" fmla="*/ 39 h 52"/>
                <a:gd name="T6" fmla="*/ 29 w 71"/>
                <a:gd name="T7" fmla="*/ 17 h 52"/>
                <a:gd name="T8" fmla="*/ 50 w 71"/>
                <a:gd name="T9" fmla="*/ 31 h 52"/>
                <a:gd name="T10" fmla="*/ 60 w 71"/>
                <a:gd name="T11" fmla="*/ 50 h 52"/>
                <a:gd name="T12" fmla="*/ 64 w 71"/>
                <a:gd name="T13" fmla="*/ 51 h 52"/>
                <a:gd name="T14" fmla="*/ 71 w 71"/>
                <a:gd name="T15" fmla="*/ 42 h 52"/>
                <a:gd name="T16" fmla="*/ 42 w 71"/>
                <a:gd name="T17" fmla="*/ 10 h 52"/>
                <a:gd name="T18" fmla="*/ 20 w 71"/>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52">
                  <a:moveTo>
                    <a:pt x="20" y="0"/>
                  </a:moveTo>
                  <a:cubicBezTo>
                    <a:pt x="19" y="6"/>
                    <a:pt x="17" y="11"/>
                    <a:pt x="16" y="16"/>
                  </a:cubicBezTo>
                  <a:cubicBezTo>
                    <a:pt x="12" y="25"/>
                    <a:pt x="7" y="33"/>
                    <a:pt x="0" y="39"/>
                  </a:cubicBezTo>
                  <a:cubicBezTo>
                    <a:pt x="29" y="17"/>
                    <a:pt x="29" y="17"/>
                    <a:pt x="29" y="17"/>
                  </a:cubicBezTo>
                  <a:cubicBezTo>
                    <a:pt x="50" y="31"/>
                    <a:pt x="50" y="31"/>
                    <a:pt x="50" y="31"/>
                  </a:cubicBezTo>
                  <a:cubicBezTo>
                    <a:pt x="60" y="50"/>
                    <a:pt x="60" y="50"/>
                    <a:pt x="60" y="50"/>
                  </a:cubicBezTo>
                  <a:cubicBezTo>
                    <a:pt x="62" y="50"/>
                    <a:pt x="63" y="51"/>
                    <a:pt x="64" y="51"/>
                  </a:cubicBezTo>
                  <a:cubicBezTo>
                    <a:pt x="69" y="52"/>
                    <a:pt x="71" y="49"/>
                    <a:pt x="71" y="42"/>
                  </a:cubicBezTo>
                  <a:cubicBezTo>
                    <a:pt x="42" y="10"/>
                    <a:pt x="42" y="10"/>
                    <a:pt x="42" y="10"/>
                  </a:cubicBezTo>
                  <a:cubicBezTo>
                    <a:pt x="20" y="0"/>
                    <a:pt x="20" y="0"/>
                    <a:pt x="20" y="0"/>
                  </a:cubicBezTo>
                  <a:close/>
                </a:path>
              </a:pathLst>
            </a:custGeom>
            <a:solidFill>
              <a:srgbClr val="A56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7" name="Freeform 62"/>
            <p:cNvSpPr>
              <a:spLocks/>
            </p:cNvSpPr>
            <p:nvPr/>
          </p:nvSpPr>
          <p:spPr bwMode="auto">
            <a:xfrm>
              <a:off x="4064" y="2249"/>
              <a:ext cx="195" cy="99"/>
            </a:xfrm>
            <a:custGeom>
              <a:avLst/>
              <a:gdLst>
                <a:gd name="T0" fmla="*/ 82 w 82"/>
                <a:gd name="T1" fmla="*/ 33 h 42"/>
                <a:gd name="T2" fmla="*/ 72 w 82"/>
                <a:gd name="T3" fmla="*/ 14 h 42"/>
                <a:gd name="T4" fmla="*/ 51 w 82"/>
                <a:gd name="T5" fmla="*/ 0 h 42"/>
                <a:gd name="T6" fmla="*/ 22 w 82"/>
                <a:gd name="T7" fmla="*/ 22 h 42"/>
                <a:gd name="T8" fmla="*/ 18 w 82"/>
                <a:gd name="T9" fmla="*/ 25 h 42"/>
                <a:gd name="T10" fmla="*/ 0 w 82"/>
                <a:gd name="T11" fmla="*/ 34 h 42"/>
                <a:gd name="T12" fmla="*/ 67 w 82"/>
                <a:gd name="T13" fmla="*/ 22 h 42"/>
                <a:gd name="T14" fmla="*/ 82 w 82"/>
                <a:gd name="T15" fmla="*/ 33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42">
                  <a:moveTo>
                    <a:pt x="82" y="33"/>
                  </a:moveTo>
                  <a:cubicBezTo>
                    <a:pt x="72" y="14"/>
                    <a:pt x="72" y="14"/>
                    <a:pt x="72" y="14"/>
                  </a:cubicBezTo>
                  <a:cubicBezTo>
                    <a:pt x="51" y="0"/>
                    <a:pt x="51" y="0"/>
                    <a:pt x="51" y="0"/>
                  </a:cubicBezTo>
                  <a:cubicBezTo>
                    <a:pt x="22" y="22"/>
                    <a:pt x="22" y="22"/>
                    <a:pt x="22" y="22"/>
                  </a:cubicBezTo>
                  <a:cubicBezTo>
                    <a:pt x="20" y="23"/>
                    <a:pt x="19" y="24"/>
                    <a:pt x="18" y="25"/>
                  </a:cubicBezTo>
                  <a:cubicBezTo>
                    <a:pt x="13" y="29"/>
                    <a:pt x="7" y="31"/>
                    <a:pt x="0" y="34"/>
                  </a:cubicBezTo>
                  <a:cubicBezTo>
                    <a:pt x="23" y="42"/>
                    <a:pt x="45" y="38"/>
                    <a:pt x="67" y="22"/>
                  </a:cubicBezTo>
                  <a:cubicBezTo>
                    <a:pt x="74" y="27"/>
                    <a:pt x="79" y="31"/>
                    <a:pt x="82" y="33"/>
                  </a:cubicBezTo>
                  <a:close/>
                </a:path>
              </a:pathLst>
            </a:custGeom>
            <a:solidFill>
              <a:srgbClr val="DCA5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8" name="Freeform 63"/>
            <p:cNvSpPr>
              <a:spLocks/>
            </p:cNvSpPr>
            <p:nvPr/>
          </p:nvSpPr>
          <p:spPr bwMode="auto">
            <a:xfrm>
              <a:off x="4509" y="2426"/>
              <a:ext cx="137" cy="244"/>
            </a:xfrm>
            <a:custGeom>
              <a:avLst/>
              <a:gdLst>
                <a:gd name="T0" fmla="*/ 57 w 58"/>
                <a:gd name="T1" fmla="*/ 16 h 103"/>
                <a:gd name="T2" fmla="*/ 56 w 58"/>
                <a:gd name="T3" fmla="*/ 14 h 103"/>
                <a:gd name="T4" fmla="*/ 6 w 58"/>
                <a:gd name="T5" fmla="*/ 5 h 103"/>
                <a:gd name="T6" fmla="*/ 3 w 58"/>
                <a:gd name="T7" fmla="*/ 12 h 103"/>
                <a:gd name="T8" fmla="*/ 51 w 58"/>
                <a:gd name="T9" fmla="*/ 21 h 103"/>
                <a:gd name="T10" fmla="*/ 46 w 58"/>
                <a:gd name="T11" fmla="*/ 65 h 103"/>
                <a:gd name="T12" fmla="*/ 38 w 58"/>
                <a:gd name="T13" fmla="*/ 80 h 103"/>
                <a:gd name="T14" fmla="*/ 25 w 58"/>
                <a:gd name="T15" fmla="*/ 88 h 103"/>
                <a:gd name="T16" fmla="*/ 33 w 58"/>
                <a:gd name="T17" fmla="*/ 79 h 103"/>
                <a:gd name="T18" fmla="*/ 43 w 58"/>
                <a:gd name="T19" fmla="*/ 53 h 103"/>
                <a:gd name="T20" fmla="*/ 32 w 58"/>
                <a:gd name="T21" fmla="*/ 60 h 103"/>
                <a:gd name="T22" fmla="*/ 22 w 58"/>
                <a:gd name="T23" fmla="*/ 84 h 103"/>
                <a:gd name="T24" fmla="*/ 0 w 58"/>
                <a:gd name="T25" fmla="*/ 99 h 103"/>
                <a:gd name="T26" fmla="*/ 3 w 58"/>
                <a:gd name="T27" fmla="*/ 103 h 103"/>
                <a:gd name="T28" fmla="*/ 11 w 58"/>
                <a:gd name="T29" fmla="*/ 98 h 103"/>
                <a:gd name="T30" fmla="*/ 21 w 58"/>
                <a:gd name="T31" fmla="*/ 98 h 103"/>
                <a:gd name="T32" fmla="*/ 48 w 58"/>
                <a:gd name="T33" fmla="*/ 78 h 103"/>
                <a:gd name="T34" fmla="*/ 57 w 58"/>
                <a:gd name="T35" fmla="*/ 1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103">
                  <a:moveTo>
                    <a:pt x="57" y="16"/>
                  </a:moveTo>
                  <a:cubicBezTo>
                    <a:pt x="56" y="15"/>
                    <a:pt x="56" y="14"/>
                    <a:pt x="56" y="14"/>
                  </a:cubicBezTo>
                  <a:cubicBezTo>
                    <a:pt x="41" y="3"/>
                    <a:pt x="24" y="0"/>
                    <a:pt x="6" y="5"/>
                  </a:cubicBezTo>
                  <a:cubicBezTo>
                    <a:pt x="3" y="12"/>
                    <a:pt x="3" y="12"/>
                    <a:pt x="3" y="12"/>
                  </a:cubicBezTo>
                  <a:cubicBezTo>
                    <a:pt x="51" y="21"/>
                    <a:pt x="51" y="21"/>
                    <a:pt x="51" y="21"/>
                  </a:cubicBezTo>
                  <a:cubicBezTo>
                    <a:pt x="46" y="65"/>
                    <a:pt x="46" y="65"/>
                    <a:pt x="46" y="65"/>
                  </a:cubicBezTo>
                  <a:cubicBezTo>
                    <a:pt x="38" y="80"/>
                    <a:pt x="38" y="80"/>
                    <a:pt x="38" y="80"/>
                  </a:cubicBezTo>
                  <a:cubicBezTo>
                    <a:pt x="25" y="88"/>
                    <a:pt x="25" y="88"/>
                    <a:pt x="25" y="88"/>
                  </a:cubicBezTo>
                  <a:cubicBezTo>
                    <a:pt x="33" y="79"/>
                    <a:pt x="33" y="79"/>
                    <a:pt x="33" y="79"/>
                  </a:cubicBezTo>
                  <a:cubicBezTo>
                    <a:pt x="43" y="53"/>
                    <a:pt x="43" y="53"/>
                    <a:pt x="43" y="53"/>
                  </a:cubicBezTo>
                  <a:cubicBezTo>
                    <a:pt x="32" y="60"/>
                    <a:pt x="32" y="60"/>
                    <a:pt x="32" y="60"/>
                  </a:cubicBezTo>
                  <a:cubicBezTo>
                    <a:pt x="22" y="84"/>
                    <a:pt x="22" y="84"/>
                    <a:pt x="22" y="84"/>
                  </a:cubicBezTo>
                  <a:cubicBezTo>
                    <a:pt x="0" y="99"/>
                    <a:pt x="0" y="99"/>
                    <a:pt x="0" y="99"/>
                  </a:cubicBezTo>
                  <a:cubicBezTo>
                    <a:pt x="1" y="100"/>
                    <a:pt x="2" y="101"/>
                    <a:pt x="3" y="103"/>
                  </a:cubicBezTo>
                  <a:cubicBezTo>
                    <a:pt x="11" y="98"/>
                    <a:pt x="11" y="98"/>
                    <a:pt x="11" y="98"/>
                  </a:cubicBezTo>
                  <a:cubicBezTo>
                    <a:pt x="21" y="98"/>
                    <a:pt x="21" y="98"/>
                    <a:pt x="21" y="98"/>
                  </a:cubicBezTo>
                  <a:cubicBezTo>
                    <a:pt x="48" y="78"/>
                    <a:pt x="48" y="78"/>
                    <a:pt x="48" y="78"/>
                  </a:cubicBezTo>
                  <a:cubicBezTo>
                    <a:pt x="55" y="60"/>
                    <a:pt x="58" y="39"/>
                    <a:pt x="57" y="16"/>
                  </a:cubicBezTo>
                  <a:close/>
                </a:path>
              </a:pathLst>
            </a:custGeom>
            <a:solidFill>
              <a:srgbClr val="A56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9" name="Freeform 64"/>
            <p:cNvSpPr>
              <a:spLocks/>
            </p:cNvSpPr>
            <p:nvPr/>
          </p:nvSpPr>
          <p:spPr bwMode="auto">
            <a:xfrm>
              <a:off x="4516" y="2436"/>
              <a:ext cx="7" cy="2"/>
            </a:xfrm>
            <a:custGeom>
              <a:avLst/>
              <a:gdLst>
                <a:gd name="T0" fmla="*/ 0 w 7"/>
                <a:gd name="T1" fmla="*/ 0 h 2"/>
                <a:gd name="T2" fmla="*/ 0 w 7"/>
                <a:gd name="T3" fmla="*/ 0 h 2"/>
                <a:gd name="T4" fmla="*/ 7 w 7"/>
                <a:gd name="T5" fmla="*/ 2 h 2"/>
                <a:gd name="T6" fmla="*/ 0 w 7"/>
                <a:gd name="T7" fmla="*/ 0 h 2"/>
                <a:gd name="T8" fmla="*/ 0 w 7"/>
                <a:gd name="T9" fmla="*/ 0 h 2"/>
              </a:gdLst>
              <a:ahLst/>
              <a:cxnLst>
                <a:cxn ang="0">
                  <a:pos x="T0" y="T1"/>
                </a:cxn>
                <a:cxn ang="0">
                  <a:pos x="T2" y="T3"/>
                </a:cxn>
                <a:cxn ang="0">
                  <a:pos x="T4" y="T5"/>
                </a:cxn>
                <a:cxn ang="0">
                  <a:pos x="T6" y="T7"/>
                </a:cxn>
                <a:cxn ang="0">
                  <a:pos x="T8" y="T9"/>
                </a:cxn>
              </a:cxnLst>
              <a:rect l="0" t="0" r="r" b="b"/>
              <a:pathLst>
                <a:path w="7" h="2">
                  <a:moveTo>
                    <a:pt x="0" y="0"/>
                  </a:moveTo>
                  <a:lnTo>
                    <a:pt x="0" y="0"/>
                  </a:lnTo>
                  <a:lnTo>
                    <a:pt x="7" y="2"/>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0" name="Freeform 65"/>
            <p:cNvSpPr>
              <a:spLocks/>
            </p:cNvSpPr>
            <p:nvPr/>
          </p:nvSpPr>
          <p:spPr bwMode="auto">
            <a:xfrm>
              <a:off x="4494" y="2512"/>
              <a:ext cx="64" cy="85"/>
            </a:xfrm>
            <a:custGeom>
              <a:avLst/>
              <a:gdLst>
                <a:gd name="T0" fmla="*/ 27 w 27"/>
                <a:gd name="T1" fmla="*/ 0 h 36"/>
                <a:gd name="T2" fmla="*/ 15 w 27"/>
                <a:gd name="T3" fmla="*/ 0 h 36"/>
                <a:gd name="T4" fmla="*/ 1 w 27"/>
                <a:gd name="T5" fmla="*/ 29 h 36"/>
                <a:gd name="T6" fmla="*/ 0 w 27"/>
                <a:gd name="T7" fmla="*/ 33 h 36"/>
                <a:gd name="T8" fmla="*/ 8 w 27"/>
                <a:gd name="T9" fmla="*/ 36 h 36"/>
                <a:gd name="T10" fmla="*/ 19 w 27"/>
                <a:gd name="T11" fmla="*/ 8 h 36"/>
                <a:gd name="T12" fmla="*/ 27 w 2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27" h="36">
                  <a:moveTo>
                    <a:pt x="27" y="0"/>
                  </a:moveTo>
                  <a:cubicBezTo>
                    <a:pt x="15" y="0"/>
                    <a:pt x="15" y="0"/>
                    <a:pt x="15" y="0"/>
                  </a:cubicBezTo>
                  <a:cubicBezTo>
                    <a:pt x="12" y="17"/>
                    <a:pt x="8" y="27"/>
                    <a:pt x="1" y="29"/>
                  </a:cubicBezTo>
                  <a:cubicBezTo>
                    <a:pt x="1" y="30"/>
                    <a:pt x="1" y="32"/>
                    <a:pt x="0" y="33"/>
                  </a:cubicBezTo>
                  <a:cubicBezTo>
                    <a:pt x="3" y="35"/>
                    <a:pt x="6" y="36"/>
                    <a:pt x="8" y="36"/>
                  </a:cubicBezTo>
                  <a:cubicBezTo>
                    <a:pt x="15" y="35"/>
                    <a:pt x="19" y="26"/>
                    <a:pt x="19" y="8"/>
                  </a:cubicBezTo>
                  <a:cubicBezTo>
                    <a:pt x="27" y="0"/>
                    <a:pt x="27" y="0"/>
                    <a:pt x="27" y="0"/>
                  </a:cubicBezTo>
                  <a:close/>
                </a:path>
              </a:pathLst>
            </a:custGeom>
            <a:solidFill>
              <a:srgbClr val="A56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1" name="Freeform 66"/>
            <p:cNvSpPr>
              <a:spLocks/>
            </p:cNvSpPr>
            <p:nvPr/>
          </p:nvSpPr>
          <p:spPr bwMode="auto">
            <a:xfrm>
              <a:off x="4497" y="2455"/>
              <a:ext cx="133" cy="206"/>
            </a:xfrm>
            <a:custGeom>
              <a:avLst/>
              <a:gdLst>
                <a:gd name="T0" fmla="*/ 14 w 56"/>
                <a:gd name="T1" fmla="*/ 24 h 87"/>
                <a:gd name="T2" fmla="*/ 26 w 56"/>
                <a:gd name="T3" fmla="*/ 24 h 87"/>
                <a:gd name="T4" fmla="*/ 28 w 56"/>
                <a:gd name="T5" fmla="*/ 52 h 87"/>
                <a:gd name="T6" fmla="*/ 23 w 56"/>
                <a:gd name="T7" fmla="*/ 64 h 87"/>
                <a:gd name="T8" fmla="*/ 21 w 56"/>
                <a:gd name="T9" fmla="*/ 70 h 87"/>
                <a:gd name="T10" fmla="*/ 14 w 56"/>
                <a:gd name="T11" fmla="*/ 73 h 87"/>
                <a:gd name="T12" fmla="*/ 8 w 56"/>
                <a:gd name="T13" fmla="*/ 78 h 87"/>
                <a:gd name="T14" fmla="*/ 5 w 56"/>
                <a:gd name="T15" fmla="*/ 87 h 87"/>
                <a:gd name="T16" fmla="*/ 27 w 56"/>
                <a:gd name="T17" fmla="*/ 72 h 87"/>
                <a:gd name="T18" fmla="*/ 37 w 56"/>
                <a:gd name="T19" fmla="*/ 48 h 87"/>
                <a:gd name="T20" fmla="*/ 48 w 56"/>
                <a:gd name="T21" fmla="*/ 41 h 87"/>
                <a:gd name="T22" fmla="*/ 38 w 56"/>
                <a:gd name="T23" fmla="*/ 67 h 87"/>
                <a:gd name="T24" fmla="*/ 30 w 56"/>
                <a:gd name="T25" fmla="*/ 76 h 87"/>
                <a:gd name="T26" fmla="*/ 43 w 56"/>
                <a:gd name="T27" fmla="*/ 68 h 87"/>
                <a:gd name="T28" fmla="*/ 51 w 56"/>
                <a:gd name="T29" fmla="*/ 53 h 87"/>
                <a:gd name="T30" fmla="*/ 56 w 56"/>
                <a:gd name="T31" fmla="*/ 9 h 87"/>
                <a:gd name="T32" fmla="*/ 8 w 56"/>
                <a:gd name="T33" fmla="*/ 0 h 87"/>
                <a:gd name="T34" fmla="*/ 4 w 56"/>
                <a:gd name="T35" fmla="*/ 8 h 87"/>
                <a:gd name="T36" fmla="*/ 2 w 56"/>
                <a:gd name="T37" fmla="*/ 48 h 87"/>
                <a:gd name="T38" fmla="*/ 0 w 56"/>
                <a:gd name="T39" fmla="*/ 53 h 87"/>
                <a:gd name="T40" fmla="*/ 14 w 56"/>
                <a:gd name="T41" fmla="*/ 2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87">
                  <a:moveTo>
                    <a:pt x="14" y="24"/>
                  </a:moveTo>
                  <a:cubicBezTo>
                    <a:pt x="26" y="24"/>
                    <a:pt x="26" y="24"/>
                    <a:pt x="26" y="24"/>
                  </a:cubicBezTo>
                  <a:cubicBezTo>
                    <a:pt x="28" y="52"/>
                    <a:pt x="28" y="52"/>
                    <a:pt x="28" y="52"/>
                  </a:cubicBezTo>
                  <a:cubicBezTo>
                    <a:pt x="23" y="64"/>
                    <a:pt x="23" y="64"/>
                    <a:pt x="23" y="64"/>
                  </a:cubicBezTo>
                  <a:cubicBezTo>
                    <a:pt x="21" y="70"/>
                    <a:pt x="21" y="70"/>
                    <a:pt x="21" y="70"/>
                  </a:cubicBezTo>
                  <a:cubicBezTo>
                    <a:pt x="18" y="71"/>
                    <a:pt x="16" y="72"/>
                    <a:pt x="14" y="73"/>
                  </a:cubicBezTo>
                  <a:cubicBezTo>
                    <a:pt x="12" y="75"/>
                    <a:pt x="10" y="76"/>
                    <a:pt x="8" y="78"/>
                  </a:cubicBezTo>
                  <a:cubicBezTo>
                    <a:pt x="5" y="81"/>
                    <a:pt x="4" y="84"/>
                    <a:pt x="5" y="87"/>
                  </a:cubicBezTo>
                  <a:cubicBezTo>
                    <a:pt x="27" y="72"/>
                    <a:pt x="27" y="72"/>
                    <a:pt x="27" y="72"/>
                  </a:cubicBezTo>
                  <a:cubicBezTo>
                    <a:pt x="37" y="48"/>
                    <a:pt x="37" y="48"/>
                    <a:pt x="37" y="48"/>
                  </a:cubicBezTo>
                  <a:cubicBezTo>
                    <a:pt x="48" y="41"/>
                    <a:pt x="48" y="41"/>
                    <a:pt x="48" y="41"/>
                  </a:cubicBezTo>
                  <a:cubicBezTo>
                    <a:pt x="38" y="67"/>
                    <a:pt x="38" y="67"/>
                    <a:pt x="38" y="67"/>
                  </a:cubicBezTo>
                  <a:cubicBezTo>
                    <a:pt x="30" y="76"/>
                    <a:pt x="30" y="76"/>
                    <a:pt x="30" y="76"/>
                  </a:cubicBezTo>
                  <a:cubicBezTo>
                    <a:pt x="43" y="68"/>
                    <a:pt x="43" y="68"/>
                    <a:pt x="43" y="68"/>
                  </a:cubicBezTo>
                  <a:cubicBezTo>
                    <a:pt x="51" y="53"/>
                    <a:pt x="51" y="53"/>
                    <a:pt x="51" y="53"/>
                  </a:cubicBezTo>
                  <a:cubicBezTo>
                    <a:pt x="56" y="9"/>
                    <a:pt x="56" y="9"/>
                    <a:pt x="56" y="9"/>
                  </a:cubicBezTo>
                  <a:cubicBezTo>
                    <a:pt x="8" y="0"/>
                    <a:pt x="8" y="0"/>
                    <a:pt x="8" y="0"/>
                  </a:cubicBezTo>
                  <a:cubicBezTo>
                    <a:pt x="4" y="8"/>
                    <a:pt x="4" y="8"/>
                    <a:pt x="4" y="8"/>
                  </a:cubicBezTo>
                  <a:cubicBezTo>
                    <a:pt x="5" y="21"/>
                    <a:pt x="4" y="34"/>
                    <a:pt x="2" y="48"/>
                  </a:cubicBezTo>
                  <a:cubicBezTo>
                    <a:pt x="1" y="49"/>
                    <a:pt x="1" y="51"/>
                    <a:pt x="0" y="53"/>
                  </a:cubicBezTo>
                  <a:cubicBezTo>
                    <a:pt x="7" y="51"/>
                    <a:pt x="11" y="41"/>
                    <a:pt x="14" y="24"/>
                  </a:cubicBezTo>
                  <a:close/>
                </a:path>
              </a:pathLst>
            </a:custGeom>
            <a:solidFill>
              <a:srgbClr val="DCA5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2" name="Freeform 67"/>
            <p:cNvSpPr>
              <a:spLocks/>
            </p:cNvSpPr>
            <p:nvPr/>
          </p:nvSpPr>
          <p:spPr bwMode="auto">
            <a:xfrm>
              <a:off x="4530" y="2606"/>
              <a:ext cx="21" cy="22"/>
            </a:xfrm>
            <a:custGeom>
              <a:avLst/>
              <a:gdLst>
                <a:gd name="T0" fmla="*/ 9 w 9"/>
                <a:gd name="T1" fmla="*/ 0 h 9"/>
                <a:gd name="T2" fmla="*/ 5 w 9"/>
                <a:gd name="T3" fmla="*/ 0 h 9"/>
                <a:gd name="T4" fmla="*/ 3 w 9"/>
                <a:gd name="T5" fmla="*/ 6 h 9"/>
                <a:gd name="T6" fmla="*/ 0 w 9"/>
                <a:gd name="T7" fmla="*/ 6 h 9"/>
                <a:gd name="T8" fmla="*/ 0 w 9"/>
                <a:gd name="T9" fmla="*/ 9 h 9"/>
                <a:gd name="T10" fmla="*/ 7 w 9"/>
                <a:gd name="T11" fmla="*/ 6 h 9"/>
                <a:gd name="T12" fmla="*/ 9 w 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9" y="0"/>
                  </a:moveTo>
                  <a:cubicBezTo>
                    <a:pt x="8" y="0"/>
                    <a:pt x="7" y="0"/>
                    <a:pt x="5" y="0"/>
                  </a:cubicBezTo>
                  <a:cubicBezTo>
                    <a:pt x="3" y="6"/>
                    <a:pt x="3" y="6"/>
                    <a:pt x="3" y="6"/>
                  </a:cubicBezTo>
                  <a:cubicBezTo>
                    <a:pt x="0" y="6"/>
                    <a:pt x="0" y="6"/>
                    <a:pt x="0" y="6"/>
                  </a:cubicBezTo>
                  <a:cubicBezTo>
                    <a:pt x="0" y="7"/>
                    <a:pt x="0" y="8"/>
                    <a:pt x="0" y="9"/>
                  </a:cubicBezTo>
                  <a:cubicBezTo>
                    <a:pt x="2" y="8"/>
                    <a:pt x="4" y="7"/>
                    <a:pt x="7" y="6"/>
                  </a:cubicBezTo>
                  <a:cubicBezTo>
                    <a:pt x="9" y="0"/>
                    <a:pt x="9" y="0"/>
                    <a:pt x="9" y="0"/>
                  </a:cubicBezTo>
                  <a:close/>
                </a:path>
              </a:pathLst>
            </a:custGeom>
            <a:solidFill>
              <a:srgbClr val="A56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3" name="Freeform 68"/>
            <p:cNvSpPr>
              <a:spLocks/>
            </p:cNvSpPr>
            <p:nvPr/>
          </p:nvSpPr>
          <p:spPr bwMode="auto">
            <a:xfrm>
              <a:off x="4530" y="2606"/>
              <a:ext cx="12" cy="14"/>
            </a:xfrm>
            <a:custGeom>
              <a:avLst/>
              <a:gdLst>
                <a:gd name="T0" fmla="*/ 0 w 5"/>
                <a:gd name="T1" fmla="*/ 6 h 6"/>
                <a:gd name="T2" fmla="*/ 3 w 5"/>
                <a:gd name="T3" fmla="*/ 6 h 6"/>
                <a:gd name="T4" fmla="*/ 5 w 5"/>
                <a:gd name="T5" fmla="*/ 0 h 6"/>
                <a:gd name="T6" fmla="*/ 0 w 5"/>
                <a:gd name="T7" fmla="*/ 6 h 6"/>
              </a:gdLst>
              <a:ahLst/>
              <a:cxnLst>
                <a:cxn ang="0">
                  <a:pos x="T0" y="T1"/>
                </a:cxn>
                <a:cxn ang="0">
                  <a:pos x="T2" y="T3"/>
                </a:cxn>
                <a:cxn ang="0">
                  <a:pos x="T4" y="T5"/>
                </a:cxn>
                <a:cxn ang="0">
                  <a:pos x="T6" y="T7"/>
                </a:cxn>
              </a:cxnLst>
              <a:rect l="0" t="0" r="r" b="b"/>
              <a:pathLst>
                <a:path w="5" h="6">
                  <a:moveTo>
                    <a:pt x="0" y="6"/>
                  </a:moveTo>
                  <a:cubicBezTo>
                    <a:pt x="3" y="6"/>
                    <a:pt x="3" y="6"/>
                    <a:pt x="3" y="6"/>
                  </a:cubicBezTo>
                  <a:cubicBezTo>
                    <a:pt x="5" y="0"/>
                    <a:pt x="5" y="0"/>
                    <a:pt x="5" y="0"/>
                  </a:cubicBezTo>
                  <a:cubicBezTo>
                    <a:pt x="2" y="1"/>
                    <a:pt x="0" y="3"/>
                    <a:pt x="0" y="6"/>
                  </a:cubicBezTo>
                  <a:close/>
                </a:path>
              </a:pathLst>
            </a:custGeom>
            <a:solidFill>
              <a:srgbClr val="DCA5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4" name="Freeform 69"/>
            <p:cNvSpPr>
              <a:spLocks/>
            </p:cNvSpPr>
            <p:nvPr/>
          </p:nvSpPr>
          <p:spPr bwMode="auto">
            <a:xfrm>
              <a:off x="4257" y="3828"/>
              <a:ext cx="301" cy="52"/>
            </a:xfrm>
            <a:custGeom>
              <a:avLst/>
              <a:gdLst>
                <a:gd name="T0" fmla="*/ 0 w 301"/>
                <a:gd name="T1" fmla="*/ 0 h 52"/>
                <a:gd name="T2" fmla="*/ 7 w 301"/>
                <a:gd name="T3" fmla="*/ 24 h 52"/>
                <a:gd name="T4" fmla="*/ 24 w 301"/>
                <a:gd name="T5" fmla="*/ 47 h 52"/>
                <a:gd name="T6" fmla="*/ 301 w 301"/>
                <a:gd name="T7" fmla="*/ 52 h 52"/>
                <a:gd name="T8" fmla="*/ 159 w 301"/>
                <a:gd name="T9" fmla="*/ 0 h 52"/>
                <a:gd name="T10" fmla="*/ 0 w 301"/>
                <a:gd name="T11" fmla="*/ 0 h 52"/>
                <a:gd name="T12" fmla="*/ 0 w 30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 h="52">
                  <a:moveTo>
                    <a:pt x="0" y="0"/>
                  </a:moveTo>
                  <a:lnTo>
                    <a:pt x="7" y="24"/>
                  </a:lnTo>
                  <a:lnTo>
                    <a:pt x="24" y="47"/>
                  </a:lnTo>
                  <a:lnTo>
                    <a:pt x="301" y="52"/>
                  </a:lnTo>
                  <a:lnTo>
                    <a:pt x="159" y="0"/>
                  </a:lnTo>
                  <a:lnTo>
                    <a:pt x="0" y="0"/>
                  </a:lnTo>
                  <a:lnTo>
                    <a:pt x="0"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5" name="Freeform 70"/>
            <p:cNvSpPr>
              <a:spLocks/>
            </p:cNvSpPr>
            <p:nvPr/>
          </p:nvSpPr>
          <p:spPr bwMode="auto">
            <a:xfrm>
              <a:off x="4034" y="3771"/>
              <a:ext cx="638" cy="244"/>
            </a:xfrm>
            <a:custGeom>
              <a:avLst/>
              <a:gdLst>
                <a:gd name="T0" fmla="*/ 92 w 269"/>
                <a:gd name="T1" fmla="*/ 58 h 103"/>
                <a:gd name="T2" fmla="*/ 111 w 269"/>
                <a:gd name="T3" fmla="*/ 87 h 103"/>
                <a:gd name="T4" fmla="*/ 1 w 269"/>
                <a:gd name="T5" fmla="*/ 67 h 103"/>
                <a:gd name="T6" fmla="*/ 0 w 269"/>
                <a:gd name="T7" fmla="*/ 73 h 103"/>
                <a:gd name="T8" fmla="*/ 30 w 269"/>
                <a:gd name="T9" fmla="*/ 86 h 103"/>
                <a:gd name="T10" fmla="*/ 124 w 269"/>
                <a:gd name="T11" fmla="*/ 103 h 103"/>
                <a:gd name="T12" fmla="*/ 124 w 269"/>
                <a:gd name="T13" fmla="*/ 72 h 103"/>
                <a:gd name="T14" fmla="*/ 111 w 269"/>
                <a:gd name="T15" fmla="*/ 53 h 103"/>
                <a:gd name="T16" fmla="*/ 163 w 269"/>
                <a:gd name="T17" fmla="*/ 59 h 103"/>
                <a:gd name="T18" fmla="*/ 262 w 269"/>
                <a:gd name="T19" fmla="*/ 57 h 103"/>
                <a:gd name="T20" fmla="*/ 194 w 269"/>
                <a:gd name="T21" fmla="*/ 21 h 103"/>
                <a:gd name="T22" fmla="*/ 167 w 269"/>
                <a:gd name="T23" fmla="*/ 0 h 103"/>
                <a:gd name="T24" fmla="*/ 94 w 269"/>
                <a:gd name="T25" fmla="*/ 24 h 103"/>
                <a:gd name="T26" fmla="*/ 161 w 269"/>
                <a:gd name="T27" fmla="*/ 24 h 103"/>
                <a:gd name="T28" fmla="*/ 221 w 269"/>
                <a:gd name="T29" fmla="*/ 46 h 103"/>
                <a:gd name="T30" fmla="*/ 104 w 269"/>
                <a:gd name="T31" fmla="*/ 44 h 103"/>
                <a:gd name="T32" fmla="*/ 97 w 269"/>
                <a:gd name="T33" fmla="*/ 34 h 103"/>
                <a:gd name="T34" fmla="*/ 56 w 269"/>
                <a:gd name="T35" fmla="*/ 46 h 103"/>
                <a:gd name="T36" fmla="*/ 92 w 269"/>
                <a:gd name="T37" fmla="*/ 5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9" h="103">
                  <a:moveTo>
                    <a:pt x="92" y="58"/>
                  </a:moveTo>
                  <a:cubicBezTo>
                    <a:pt x="111" y="87"/>
                    <a:pt x="111" y="87"/>
                    <a:pt x="111" y="87"/>
                  </a:cubicBezTo>
                  <a:cubicBezTo>
                    <a:pt x="1" y="67"/>
                    <a:pt x="1" y="67"/>
                    <a:pt x="1" y="67"/>
                  </a:cubicBezTo>
                  <a:cubicBezTo>
                    <a:pt x="0" y="73"/>
                    <a:pt x="0" y="73"/>
                    <a:pt x="0" y="73"/>
                  </a:cubicBezTo>
                  <a:cubicBezTo>
                    <a:pt x="30" y="86"/>
                    <a:pt x="30" y="86"/>
                    <a:pt x="30" y="86"/>
                  </a:cubicBezTo>
                  <a:cubicBezTo>
                    <a:pt x="124" y="103"/>
                    <a:pt x="124" y="103"/>
                    <a:pt x="124" y="103"/>
                  </a:cubicBezTo>
                  <a:cubicBezTo>
                    <a:pt x="138" y="93"/>
                    <a:pt x="138" y="83"/>
                    <a:pt x="124" y="72"/>
                  </a:cubicBezTo>
                  <a:cubicBezTo>
                    <a:pt x="111" y="53"/>
                    <a:pt x="111" y="53"/>
                    <a:pt x="111" y="53"/>
                  </a:cubicBezTo>
                  <a:cubicBezTo>
                    <a:pt x="163" y="59"/>
                    <a:pt x="163" y="59"/>
                    <a:pt x="163" y="59"/>
                  </a:cubicBezTo>
                  <a:cubicBezTo>
                    <a:pt x="199" y="69"/>
                    <a:pt x="232" y="68"/>
                    <a:pt x="262" y="57"/>
                  </a:cubicBezTo>
                  <a:cubicBezTo>
                    <a:pt x="269" y="36"/>
                    <a:pt x="246" y="24"/>
                    <a:pt x="194" y="21"/>
                  </a:cubicBezTo>
                  <a:cubicBezTo>
                    <a:pt x="167" y="0"/>
                    <a:pt x="167" y="0"/>
                    <a:pt x="167" y="0"/>
                  </a:cubicBezTo>
                  <a:cubicBezTo>
                    <a:pt x="151" y="13"/>
                    <a:pt x="127" y="21"/>
                    <a:pt x="94" y="24"/>
                  </a:cubicBezTo>
                  <a:cubicBezTo>
                    <a:pt x="161" y="24"/>
                    <a:pt x="161" y="24"/>
                    <a:pt x="161" y="24"/>
                  </a:cubicBezTo>
                  <a:cubicBezTo>
                    <a:pt x="221" y="46"/>
                    <a:pt x="221" y="46"/>
                    <a:pt x="221" y="46"/>
                  </a:cubicBezTo>
                  <a:cubicBezTo>
                    <a:pt x="104" y="44"/>
                    <a:pt x="104" y="44"/>
                    <a:pt x="104" y="44"/>
                  </a:cubicBezTo>
                  <a:cubicBezTo>
                    <a:pt x="97" y="34"/>
                    <a:pt x="97" y="34"/>
                    <a:pt x="97" y="34"/>
                  </a:cubicBezTo>
                  <a:cubicBezTo>
                    <a:pt x="84" y="40"/>
                    <a:pt x="70" y="44"/>
                    <a:pt x="56" y="46"/>
                  </a:cubicBezTo>
                  <a:cubicBezTo>
                    <a:pt x="92" y="58"/>
                    <a:pt x="92" y="58"/>
                    <a:pt x="92" y="58"/>
                  </a:cubicBezTo>
                  <a:close/>
                </a:path>
              </a:pathLst>
            </a:custGeom>
            <a:solidFill>
              <a:srgbClr val="2B1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6" name="Freeform 71"/>
            <p:cNvSpPr>
              <a:spLocks/>
            </p:cNvSpPr>
            <p:nvPr/>
          </p:nvSpPr>
          <p:spPr bwMode="auto">
            <a:xfrm>
              <a:off x="4036" y="3880"/>
              <a:ext cx="261" cy="97"/>
            </a:xfrm>
            <a:custGeom>
              <a:avLst/>
              <a:gdLst>
                <a:gd name="T0" fmla="*/ 110 w 110"/>
                <a:gd name="T1" fmla="*/ 41 h 41"/>
                <a:gd name="T2" fmla="*/ 91 w 110"/>
                <a:gd name="T3" fmla="*/ 12 h 41"/>
                <a:gd name="T4" fmla="*/ 55 w 110"/>
                <a:gd name="T5" fmla="*/ 0 h 41"/>
                <a:gd name="T6" fmla="*/ 1 w 110"/>
                <a:gd name="T7" fmla="*/ 1 h 41"/>
                <a:gd name="T8" fmla="*/ 0 w 110"/>
                <a:gd name="T9" fmla="*/ 21 h 41"/>
                <a:gd name="T10" fmla="*/ 110 w 110"/>
                <a:gd name="T11" fmla="*/ 41 h 41"/>
              </a:gdLst>
              <a:ahLst/>
              <a:cxnLst>
                <a:cxn ang="0">
                  <a:pos x="T0" y="T1"/>
                </a:cxn>
                <a:cxn ang="0">
                  <a:pos x="T2" y="T3"/>
                </a:cxn>
                <a:cxn ang="0">
                  <a:pos x="T4" y="T5"/>
                </a:cxn>
                <a:cxn ang="0">
                  <a:pos x="T6" y="T7"/>
                </a:cxn>
                <a:cxn ang="0">
                  <a:pos x="T8" y="T9"/>
                </a:cxn>
                <a:cxn ang="0">
                  <a:pos x="T10" y="T11"/>
                </a:cxn>
              </a:cxnLst>
              <a:rect l="0" t="0" r="r" b="b"/>
              <a:pathLst>
                <a:path w="110" h="41">
                  <a:moveTo>
                    <a:pt x="110" y="41"/>
                  </a:moveTo>
                  <a:cubicBezTo>
                    <a:pt x="91" y="12"/>
                    <a:pt x="91" y="12"/>
                    <a:pt x="91" y="12"/>
                  </a:cubicBezTo>
                  <a:cubicBezTo>
                    <a:pt x="55" y="0"/>
                    <a:pt x="55" y="0"/>
                    <a:pt x="55" y="0"/>
                  </a:cubicBezTo>
                  <a:cubicBezTo>
                    <a:pt x="38" y="3"/>
                    <a:pt x="20" y="3"/>
                    <a:pt x="1" y="1"/>
                  </a:cubicBezTo>
                  <a:cubicBezTo>
                    <a:pt x="0" y="21"/>
                    <a:pt x="0" y="21"/>
                    <a:pt x="0" y="21"/>
                  </a:cubicBezTo>
                  <a:cubicBezTo>
                    <a:pt x="110" y="41"/>
                    <a:pt x="110" y="41"/>
                    <a:pt x="110" y="41"/>
                  </a:cubicBez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grpSp>
      <p:sp>
        <p:nvSpPr>
          <p:cNvPr id="57" name="文本框 62"/>
          <p:cNvSpPr txBox="1"/>
          <p:nvPr/>
        </p:nvSpPr>
        <p:spPr>
          <a:xfrm>
            <a:off x="7412435" y="3409666"/>
            <a:ext cx="3509954" cy="2308336"/>
          </a:xfrm>
          <a:prstGeom prst="rect">
            <a:avLst/>
          </a:prstGeom>
          <a:noFill/>
        </p:spPr>
        <p:txBody>
          <a:bodyPr wrap="square" lIns="91451" tIns="45726" rIns="91451" bIns="45726" rtlCol="0">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a:p>
            <a:pPr>
              <a:lnSpc>
                <a:spcPct val="150000"/>
              </a:lnSpc>
            </a:pPr>
            <a:endParaRPr lang="zh-CN" altLang="en-US" sz="1600" dirty="0">
              <a:solidFill>
                <a:schemeClr val="tx1">
                  <a:lumMod val="50000"/>
                  <a:lumOff val="50000"/>
                </a:schemeClr>
              </a:solidFill>
              <a:latin typeface="+mn-ea"/>
              <a:cs typeface="+mn-ea"/>
            </a:endParaRPr>
          </a:p>
        </p:txBody>
      </p:sp>
      <p:sp>
        <p:nvSpPr>
          <p:cNvPr id="58" name="矩形 57"/>
          <p:cNvSpPr/>
          <p:nvPr/>
        </p:nvSpPr>
        <p:spPr>
          <a:xfrm>
            <a:off x="7412435" y="2752894"/>
            <a:ext cx="2188364" cy="497244"/>
          </a:xfrm>
          <a:prstGeom prst="rect">
            <a:avLst/>
          </a:prstGeom>
        </p:spPr>
        <p:txBody>
          <a:bodyPr wrap="none" lIns="91451" tIns="45726" rIns="91451" bIns="45726">
            <a:spAutoFit/>
          </a:bodyPr>
          <a:lstStyle/>
          <a:p>
            <a:r>
              <a:rPr lang="zh-CN" altLang="en-US" sz="2600" b="1" dirty="0">
                <a:solidFill>
                  <a:schemeClr val="tx2"/>
                </a:solidFill>
                <a:latin typeface="+mn-ea"/>
                <a:cs typeface="+mn-ea"/>
              </a:rPr>
              <a:t>点击输入标题</a:t>
            </a:r>
            <a:endParaRPr lang="zh-CN" altLang="en-US" sz="2600" b="1" dirty="0">
              <a:solidFill>
                <a:schemeClr val="tx2"/>
              </a:solidFill>
              <a:cs typeface="+mn-ea"/>
            </a:endParaRPr>
          </a:p>
        </p:txBody>
      </p:sp>
      <p:cxnSp>
        <p:nvCxnSpPr>
          <p:cNvPr id="59" name="直接连接符 58"/>
          <p:cNvCxnSpPr/>
          <p:nvPr/>
        </p:nvCxnSpPr>
        <p:spPr>
          <a:xfrm>
            <a:off x="7494432" y="3283903"/>
            <a:ext cx="3396823" cy="0"/>
          </a:xfrm>
          <a:prstGeom prst="line">
            <a:avLst/>
          </a:prstGeom>
          <a:ln w="50800" cmpd="thickThin">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60" name="组合 59"/>
          <p:cNvGrpSpPr/>
          <p:nvPr/>
        </p:nvGrpSpPr>
        <p:grpSpPr>
          <a:xfrm>
            <a:off x="1127642" y="4137657"/>
            <a:ext cx="3820799" cy="1939953"/>
            <a:chOff x="1126654" y="4137355"/>
            <a:chExt cx="3820151" cy="1939812"/>
          </a:xfrm>
        </p:grpSpPr>
        <p:grpSp>
          <p:nvGrpSpPr>
            <p:cNvPr id="61" name="组合 60"/>
            <p:cNvGrpSpPr/>
            <p:nvPr/>
          </p:nvGrpSpPr>
          <p:grpSpPr>
            <a:xfrm>
              <a:off x="1126654" y="4137355"/>
              <a:ext cx="3820151" cy="1939812"/>
              <a:chOff x="1136088" y="4143150"/>
              <a:chExt cx="3820151" cy="1939812"/>
            </a:xfrm>
          </p:grpSpPr>
          <p:sp>
            <p:nvSpPr>
              <p:cNvPr id="63" name="Freeform 24"/>
              <p:cNvSpPr>
                <a:spLocks/>
              </p:cNvSpPr>
              <p:nvPr/>
            </p:nvSpPr>
            <p:spPr bwMode="auto">
              <a:xfrm>
                <a:off x="1136088" y="4143150"/>
                <a:ext cx="3820151" cy="1939812"/>
              </a:xfrm>
              <a:custGeom>
                <a:avLst/>
                <a:gdLst>
                  <a:gd name="T0" fmla="*/ 266 w 923"/>
                  <a:gd name="T1" fmla="*/ 0 h 469"/>
                  <a:gd name="T2" fmla="*/ 0 w 923"/>
                  <a:gd name="T3" fmla="*/ 188 h 469"/>
                  <a:gd name="T4" fmla="*/ 156 w 923"/>
                  <a:gd name="T5" fmla="*/ 353 h 469"/>
                  <a:gd name="T6" fmla="*/ 226 w 923"/>
                  <a:gd name="T7" fmla="*/ 359 h 469"/>
                  <a:gd name="T8" fmla="*/ 383 w 923"/>
                  <a:gd name="T9" fmla="*/ 340 h 469"/>
                  <a:gd name="T10" fmla="*/ 544 w 923"/>
                  <a:gd name="T11" fmla="*/ 320 h 469"/>
                  <a:gd name="T12" fmla="*/ 923 w 923"/>
                  <a:gd name="T13" fmla="*/ 469 h 469"/>
                  <a:gd name="T14" fmla="*/ 358 w 923"/>
                  <a:gd name="T15" fmla="*/ 7 h 469"/>
                  <a:gd name="T16" fmla="*/ 266 w 923"/>
                  <a:gd name="T17"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3" h="469">
                    <a:moveTo>
                      <a:pt x="266" y="0"/>
                    </a:moveTo>
                    <a:cubicBezTo>
                      <a:pt x="83" y="0"/>
                      <a:pt x="0" y="95"/>
                      <a:pt x="0" y="188"/>
                    </a:cubicBezTo>
                    <a:cubicBezTo>
                      <a:pt x="0" y="263"/>
                      <a:pt x="55" y="336"/>
                      <a:pt x="156" y="353"/>
                    </a:cubicBezTo>
                    <a:cubicBezTo>
                      <a:pt x="180" y="357"/>
                      <a:pt x="203" y="359"/>
                      <a:pt x="226" y="359"/>
                    </a:cubicBezTo>
                    <a:cubicBezTo>
                      <a:pt x="280" y="359"/>
                      <a:pt x="331" y="349"/>
                      <a:pt x="383" y="340"/>
                    </a:cubicBezTo>
                    <a:cubicBezTo>
                      <a:pt x="434" y="330"/>
                      <a:pt x="486" y="320"/>
                      <a:pt x="544" y="320"/>
                    </a:cubicBezTo>
                    <a:cubicBezTo>
                      <a:pt x="646" y="320"/>
                      <a:pt x="764" y="351"/>
                      <a:pt x="923" y="469"/>
                    </a:cubicBezTo>
                    <a:cubicBezTo>
                      <a:pt x="923" y="469"/>
                      <a:pt x="780" y="70"/>
                      <a:pt x="358" y="7"/>
                    </a:cubicBezTo>
                    <a:cubicBezTo>
                      <a:pt x="325" y="2"/>
                      <a:pt x="294" y="0"/>
                      <a:pt x="266" y="0"/>
                    </a:cubicBezTo>
                  </a:path>
                </a:pathLst>
              </a:custGeom>
              <a:solidFill>
                <a:schemeClr val="accent2"/>
              </a:solidFill>
              <a:ln>
                <a:noFill/>
              </a:ln>
              <a:effectLst>
                <a:outerShdw blurRad="127000" dist="25400" dir="16200000" sx="101000" sy="101000" rotWithShape="0">
                  <a:prstClr val="black">
                    <a:alpha val="50000"/>
                  </a:prstClr>
                </a:outerShdw>
              </a:effec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4" name="文本框 19"/>
              <p:cNvSpPr txBox="1"/>
              <p:nvPr/>
            </p:nvSpPr>
            <p:spPr>
              <a:xfrm>
                <a:off x="1222071" y="4537972"/>
                <a:ext cx="1175431" cy="748045"/>
              </a:xfrm>
              <a:prstGeom prst="rect">
                <a:avLst/>
              </a:prstGeom>
              <a:noFill/>
            </p:spPr>
            <p:txBody>
              <a:bodyPr wrap="square" rtlCol="0" anchor="ctr" anchorCtr="0">
                <a:spAutoFit/>
              </a:bodyPr>
              <a:lstStyle/>
              <a:p>
                <a:pPr algn="ctr"/>
                <a:r>
                  <a:rPr lang="en-US" altLang="zh-CN" sz="4100" dirty="0">
                    <a:solidFill>
                      <a:schemeClr val="bg1"/>
                    </a:solidFill>
                    <a:latin typeface="+mn-ea"/>
                    <a:cs typeface="+mn-ea"/>
                  </a:rPr>
                  <a:t>01</a:t>
                </a:r>
                <a:endParaRPr lang="zh-CN" altLang="en-US" sz="4100" dirty="0">
                  <a:solidFill>
                    <a:schemeClr val="bg1"/>
                  </a:solidFill>
                  <a:latin typeface="+mn-ea"/>
                  <a:cs typeface="+mn-ea"/>
                </a:endParaRPr>
              </a:p>
            </p:txBody>
          </p:sp>
          <p:sp>
            <p:nvSpPr>
              <p:cNvPr id="65" name="文本框 11"/>
              <p:cNvSpPr txBox="1"/>
              <p:nvPr/>
            </p:nvSpPr>
            <p:spPr>
              <a:xfrm>
                <a:off x="2083855" y="4496766"/>
                <a:ext cx="1756703" cy="923263"/>
              </a:xfrm>
              <a:prstGeom prst="rect">
                <a:avLst/>
              </a:prstGeom>
              <a:noFill/>
            </p:spPr>
            <p:txBody>
              <a:bodyPr wrap="square" rtlCol="0">
                <a:spAutoFit/>
              </a:bodyPr>
              <a:lstStyle/>
              <a:p>
                <a:pPr>
                  <a:lnSpc>
                    <a:spcPct val="150000"/>
                  </a:lnSpc>
                </a:pPr>
                <a:r>
                  <a:rPr lang="zh-CN" altLang="en-US" sz="1200" dirty="0">
                    <a:solidFill>
                      <a:schemeClr val="bg1"/>
                    </a:solidFill>
                    <a:latin typeface="+mn-ea"/>
                    <a:cs typeface="+mn-ea"/>
                  </a:rPr>
                  <a:t>点击输入文本点击输入文本点击输入文本点击输入文本点击输入文本</a:t>
                </a:r>
              </a:p>
            </p:txBody>
          </p:sp>
        </p:grpSp>
        <p:sp>
          <p:nvSpPr>
            <p:cNvPr id="62" name="椭圆 61"/>
            <p:cNvSpPr/>
            <p:nvPr/>
          </p:nvSpPr>
          <p:spPr>
            <a:xfrm>
              <a:off x="1447437" y="4549644"/>
              <a:ext cx="724702" cy="724702"/>
            </a:xfrm>
            <a:prstGeom prst="ellipse">
              <a:avLst/>
            </a:prstGeom>
            <a:gradFill>
              <a:gsLst>
                <a:gs pos="0">
                  <a:schemeClr val="tx1">
                    <a:alpha val="5000"/>
                  </a:schemeClr>
                </a:gs>
                <a:gs pos="75000">
                  <a:schemeClr val="tx1">
                    <a:alpha val="15000"/>
                  </a:schemeClr>
                </a:gs>
              </a:gsLst>
              <a:path path="circle">
                <a:fillToRect l="50000" t="50000" r="50000" b="50000"/>
              </a:path>
            </a:gradFill>
            <a:ln>
              <a:noFill/>
            </a:ln>
            <a:effectLst/>
          </p:spPr>
          <p:txBody>
            <a:bodyPr vert="horz" wrap="square" lIns="91440" tIns="45720" rIns="91440" bIns="45720" numCol="1" anchor="t" anchorCtr="0" compatLnSpc="1">
              <a:prstTxWarp prst="textNoShape">
                <a:avLst/>
              </a:prstTxWarp>
            </a:bodyPr>
            <a:lstStyle/>
            <a:p>
              <a:endParaRPr lang="zh-CN" altLang="en-US">
                <a:cs typeface="+mn-ea"/>
              </a:endParaRPr>
            </a:p>
          </p:txBody>
        </p:sp>
      </p:grpSp>
      <p:sp>
        <p:nvSpPr>
          <p:cNvPr id="66" name="标题 65"/>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extLst>
      <p:ext uri="{BB962C8B-B14F-4D97-AF65-F5344CB8AC3E}">
        <p14:creationId xmlns:p14="http://schemas.microsoft.com/office/powerpoint/2010/main" val="3844654956"/>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heel(1)">
                                      <p:cBhvr>
                                        <p:cTn id="7" dur="2000"/>
                                        <p:tgtEl>
                                          <p:spTgt spid="60"/>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60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7000"/>
                            </p:stCondLst>
                            <p:childTnLst>
                              <p:par>
                                <p:cTn id="23" presetID="14" presetClass="entr" presetSubtype="1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childTnLst>
                          </p:cTn>
                        </p:par>
                        <p:par>
                          <p:cTn id="26" fill="hold">
                            <p:stCondLst>
                              <p:cond delay="7500"/>
                            </p:stCondLst>
                            <p:childTnLst>
                              <p:par>
                                <p:cTn id="27" presetID="53" presetClass="entr" presetSubtype="16"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p:cTn id="29" dur="500" fill="hold"/>
                                        <p:tgtEl>
                                          <p:spTgt spid="58"/>
                                        </p:tgtEl>
                                        <p:attrNameLst>
                                          <p:attrName>ppt_w</p:attrName>
                                        </p:attrNameLst>
                                      </p:cBhvr>
                                      <p:tavLst>
                                        <p:tav tm="0">
                                          <p:val>
                                            <p:fltVal val="0"/>
                                          </p:val>
                                        </p:tav>
                                        <p:tav tm="100000">
                                          <p:val>
                                            <p:strVal val="#ppt_w"/>
                                          </p:val>
                                        </p:tav>
                                      </p:tavLst>
                                    </p:anim>
                                    <p:anim calcmode="lin" valueType="num">
                                      <p:cBhvr>
                                        <p:cTn id="30" dur="500" fill="hold"/>
                                        <p:tgtEl>
                                          <p:spTgt spid="58"/>
                                        </p:tgtEl>
                                        <p:attrNameLst>
                                          <p:attrName>ppt_h</p:attrName>
                                        </p:attrNameLst>
                                      </p:cBhvr>
                                      <p:tavLst>
                                        <p:tav tm="0">
                                          <p:val>
                                            <p:fltVal val="0"/>
                                          </p:val>
                                        </p:tav>
                                        <p:tav tm="100000">
                                          <p:val>
                                            <p:strVal val="#ppt_h"/>
                                          </p:val>
                                        </p:tav>
                                      </p:tavLst>
                                    </p:anim>
                                    <p:animEffect transition="in" filter="fade">
                                      <p:cBhvr>
                                        <p:cTn id="31" dur="500"/>
                                        <p:tgtEl>
                                          <p:spTgt spid="58"/>
                                        </p:tgtEl>
                                      </p:cBhvr>
                                    </p:animEffect>
                                  </p:childTnLst>
                                </p:cTn>
                              </p:par>
                            </p:childTnLst>
                          </p:cTn>
                        </p:par>
                        <p:par>
                          <p:cTn id="32" fill="hold">
                            <p:stCondLst>
                              <p:cond delay="8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8500"/>
                            </p:stCondLst>
                            <p:childTnLst>
                              <p:par>
                                <p:cTn id="39" presetID="53" presetClass="entr" presetSubtype="16"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a:spLocks noChangeArrowheads="1"/>
          </p:cNvSpPr>
          <p:nvPr/>
        </p:nvSpPr>
        <p:spPr bwMode="auto">
          <a:xfrm>
            <a:off x="3883916" y="3340627"/>
            <a:ext cx="48688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pPr>
            <a:r>
              <a:rPr lang="zh-CN" altLang="en-US" sz="1400" dirty="0">
                <a:solidFill>
                  <a:schemeClr val="tx1">
                    <a:lumMod val="50000"/>
                    <a:lumOff val="50000"/>
                  </a:schemeClr>
                </a:solidFill>
                <a:latin typeface="微软雅黑" pitchFamily="34" charset="-122"/>
                <a:ea typeface="微软雅黑" pitchFamily="34" charset="-122"/>
                <a:cs typeface="Arial" pitchFamily="34" charset="0"/>
              </a:rPr>
              <a:t>保留文字的格式和动画效果不变，请不要删除文本框，直接把文本框中的文字替换即可</a:t>
            </a:r>
            <a:endParaRPr lang="zh-CN" altLang="en-US" sz="1400" dirty="0">
              <a:solidFill>
                <a:schemeClr val="tx1">
                  <a:lumMod val="50000"/>
                  <a:lumOff val="50000"/>
                </a:schemeClr>
              </a:solidFill>
              <a:latin typeface="微软雅黑" pitchFamily="34" charset="-122"/>
              <a:ea typeface="微软雅黑" pitchFamily="34" charset="-122"/>
              <a:sym typeface="Arial" pitchFamily="34" charset="0"/>
            </a:endParaRPr>
          </a:p>
        </p:txBody>
      </p:sp>
      <p:sp>
        <p:nvSpPr>
          <p:cNvPr id="3" name="文本框 10"/>
          <p:cNvSpPr txBox="1">
            <a:spLocks noChangeArrowheads="1"/>
          </p:cNvSpPr>
          <p:nvPr/>
        </p:nvSpPr>
        <p:spPr bwMode="auto">
          <a:xfrm>
            <a:off x="3781522" y="2533843"/>
            <a:ext cx="50736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4400" b="1" dirty="0">
                <a:solidFill>
                  <a:srgbClr val="5BAE96"/>
                </a:solidFill>
                <a:latin typeface="微软雅黑" pitchFamily="34" charset="-122"/>
                <a:ea typeface="微软雅黑" pitchFamily="34" charset="-122"/>
              </a:rPr>
              <a:t>点击此处添加目录</a:t>
            </a:r>
            <a:r>
              <a:rPr lang="en-US" altLang="zh-CN" sz="4400" b="1" dirty="0">
                <a:solidFill>
                  <a:srgbClr val="5BAE96"/>
                </a:solidFill>
                <a:latin typeface="微软雅黑" pitchFamily="34" charset="-122"/>
                <a:ea typeface="微软雅黑" pitchFamily="34" charset="-122"/>
              </a:rPr>
              <a:t>3</a:t>
            </a:r>
            <a:endParaRPr lang="zh-CN" altLang="en-US" sz="4400" b="1" dirty="0">
              <a:solidFill>
                <a:srgbClr val="5BAE96"/>
              </a:solidFill>
              <a:latin typeface="微软雅黑" pitchFamily="34" charset="-122"/>
              <a:ea typeface="微软雅黑" pitchFamily="34" charset="-122"/>
            </a:endParaRPr>
          </a:p>
        </p:txBody>
      </p:sp>
      <p:sp>
        <p:nvSpPr>
          <p:cNvPr id="4" name="文本框 1"/>
          <p:cNvSpPr txBox="1">
            <a:spLocks noChangeArrowheads="1"/>
          </p:cNvSpPr>
          <p:nvPr/>
        </p:nvSpPr>
        <p:spPr bwMode="auto">
          <a:xfrm>
            <a:off x="5231704" y="1733416"/>
            <a:ext cx="21732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5400" dirty="0">
                <a:solidFill>
                  <a:srgbClr val="5BAE96"/>
                </a:solidFill>
                <a:latin typeface="Impact" pitchFamily="34" charset="0"/>
              </a:rPr>
              <a:t>Part 3</a:t>
            </a:r>
            <a:endParaRPr lang="zh-CN" altLang="en-US" sz="5400" dirty="0">
              <a:solidFill>
                <a:srgbClr val="5BAE96"/>
              </a:solidFill>
              <a:latin typeface="Impact" pitchFamily="34" charset="0"/>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1218" y="3975413"/>
            <a:ext cx="3807909" cy="2882587"/>
          </a:xfrm>
          <a:prstGeom prst="rect">
            <a:avLst/>
          </a:prstGeom>
        </p:spPr>
      </p:pic>
    </p:spTree>
    <p:extLst>
      <p:ext uri="{BB962C8B-B14F-4D97-AF65-F5344CB8AC3E}">
        <p14:creationId xmlns:p14="http://schemas.microsoft.com/office/powerpoint/2010/main" val="715691550"/>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500" autoRev="1" fill="hold">
                                          <p:stCondLst>
                                            <p:cond delay="0"/>
                                          </p:stCondLst>
                                        </p:cTn>
                                        <p:tgtEl>
                                          <p:spTgt spid="3"/>
                                        </p:tgtEl>
                                        <p:attrNameLst>
                                          <p:attrName>ppt_w</p:attrName>
                                        </p:attrNameLst>
                                      </p:cBhvr>
                                    </p:anim>
                                    <p:anim by="(#ppt_w*0.50)" calcmode="lin" valueType="num">
                                      <p:cBhvr>
                                        <p:cTn id="14" dur="500" decel="50000" autoRev="1" fill="hold">
                                          <p:stCondLst>
                                            <p:cond delay="0"/>
                                          </p:stCondLst>
                                        </p:cTn>
                                        <p:tgtEl>
                                          <p:spTgt spid="3"/>
                                        </p:tgtEl>
                                        <p:attrNameLst>
                                          <p:attrName>ppt_x</p:attrName>
                                        </p:attrNameLst>
                                      </p:cBhvr>
                                    </p:anim>
                                    <p:anim from="(-#ppt_h/2)" to="(#ppt_y)" calcmode="lin" valueType="num">
                                      <p:cBhvr>
                                        <p:cTn id="15" dur="1000" fill="hold">
                                          <p:stCondLst>
                                            <p:cond delay="0"/>
                                          </p:stCondLst>
                                        </p:cTn>
                                        <p:tgtEl>
                                          <p:spTgt spid="3"/>
                                        </p:tgtEl>
                                        <p:attrNameLst>
                                          <p:attrName>ppt_y</p:attrName>
                                        </p:attrNameLst>
                                      </p:cBhvr>
                                    </p:anim>
                                    <p:animRot by="21600000">
                                      <p:cBhvr>
                                        <p:cTn id="16" dur="1000" fill="hold">
                                          <p:stCondLst>
                                            <p:cond delay="0"/>
                                          </p:stCondLst>
                                        </p:cTn>
                                        <p:tgtEl>
                                          <p:spTgt spid="3"/>
                                        </p:tgtEl>
                                        <p:attrNameLst>
                                          <p:attrName>r</p:attrName>
                                        </p:attrNameLst>
                                      </p:cBhvr>
                                    </p:animRot>
                                  </p:childTnLst>
                                </p:cTn>
                              </p:par>
                            </p:childTnLst>
                          </p:cTn>
                        </p:par>
                        <p:par>
                          <p:cTn id="17" fill="hold">
                            <p:stCondLst>
                              <p:cond delay="2300"/>
                            </p:stCondLst>
                            <p:childTnLst>
                              <p:par>
                                <p:cTn id="18" presetID="2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3" y="3238751"/>
            <a:ext cx="7180672" cy="37399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latin typeface="微软雅黑" panose="020B0503020204020204" pitchFamily="34" charset="-122"/>
              <a:ea typeface="微软雅黑" panose="020B0503020204020204" pitchFamily="34" charset="-122"/>
            </a:endParaRPr>
          </a:p>
        </p:txBody>
      </p:sp>
      <p:sp>
        <p:nvSpPr>
          <p:cNvPr id="3" name="文本框 3"/>
          <p:cNvSpPr txBox="1"/>
          <p:nvPr/>
        </p:nvSpPr>
        <p:spPr>
          <a:xfrm>
            <a:off x="6547657" y="1519274"/>
            <a:ext cx="1348911" cy="1832980"/>
          </a:xfrm>
          <a:prstGeom prst="rect">
            <a:avLst/>
          </a:prstGeom>
          <a:noFill/>
        </p:spPr>
        <p:txBody>
          <a:bodyPr wrap="none" lIns="121908" tIns="60954" rIns="121908" bIns="60954" rtlCol="0">
            <a:spAutoFit/>
          </a:bodyPr>
          <a:lstStyle/>
          <a:p>
            <a:pPr algn="ctr">
              <a:lnSpc>
                <a:spcPts val="6666"/>
              </a:lnSpc>
            </a:pPr>
            <a:r>
              <a:rPr lang="en-US" altLang="zh-CN" sz="3700" dirty="0">
                <a:solidFill>
                  <a:schemeClr val="accent2"/>
                </a:solidFill>
                <a:latin typeface="微软雅黑" panose="020B0503020204020204" pitchFamily="34" charset="-122"/>
                <a:ea typeface="微软雅黑" panose="020B0503020204020204" pitchFamily="34" charset="-122"/>
              </a:rPr>
              <a:t>Step</a:t>
            </a:r>
          </a:p>
          <a:p>
            <a:pPr algn="ctr">
              <a:lnSpc>
                <a:spcPts val="6666"/>
              </a:lnSpc>
            </a:pPr>
            <a:r>
              <a:rPr lang="en-US" altLang="zh-CN" sz="7200" dirty="0">
                <a:solidFill>
                  <a:schemeClr val="accent2"/>
                </a:solidFill>
                <a:latin typeface="微软雅黑" panose="020B0503020204020204" pitchFamily="34" charset="-122"/>
                <a:ea typeface="微软雅黑" panose="020B0503020204020204" pitchFamily="34" charset="-122"/>
              </a:rPr>
              <a:t>01</a:t>
            </a:r>
            <a:endParaRPr lang="zh-CN" altLang="en-US" sz="7200" dirty="0">
              <a:solidFill>
                <a:schemeClr val="accent2"/>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978321" y="1124841"/>
            <a:ext cx="2487584" cy="2487908"/>
            <a:chOff x="6864437" y="1751529"/>
            <a:chExt cx="1970470" cy="1970470"/>
          </a:xfrm>
          <a:effectLst>
            <a:outerShdw blurRad="50800" dist="38100" dir="2700000" algn="tl" rotWithShape="0">
              <a:prstClr val="black">
                <a:alpha val="40000"/>
              </a:prstClr>
            </a:outerShdw>
          </a:effectLst>
        </p:grpSpPr>
        <p:sp>
          <p:nvSpPr>
            <p:cNvPr id="5" name="任意多边形 4"/>
            <p:cNvSpPr/>
            <p:nvPr/>
          </p:nvSpPr>
          <p:spPr>
            <a:xfrm>
              <a:off x="6864437" y="1751529"/>
              <a:ext cx="1970470" cy="1523844"/>
            </a:xfrm>
            <a:custGeom>
              <a:avLst/>
              <a:gdLst>
                <a:gd name="connsiteX0" fmla="*/ 985235 w 1970470"/>
                <a:gd name="connsiteY0" fmla="*/ 0 h 1523844"/>
                <a:gd name="connsiteX1" fmla="*/ 1970470 w 1970470"/>
                <a:gd name="connsiteY1" fmla="*/ 985235 h 1523844"/>
                <a:gd name="connsiteX2" fmla="*/ 1851557 w 1970470"/>
                <a:gd name="connsiteY2" fmla="*/ 1454856 h 1523844"/>
                <a:gd name="connsiteX3" fmla="*/ 1809646 w 1970470"/>
                <a:gd name="connsiteY3" fmla="*/ 1523844 h 1523844"/>
                <a:gd name="connsiteX4" fmla="*/ 1380307 w 1970470"/>
                <a:gd name="connsiteY4" fmla="*/ 1523844 h 1523844"/>
                <a:gd name="connsiteX5" fmla="*/ 1458954 w 1970470"/>
                <a:gd name="connsiteY5" fmla="*/ 1458954 h 1523844"/>
                <a:gd name="connsiteX6" fmla="*/ 1655175 w 1970470"/>
                <a:gd name="connsiteY6" fmla="*/ 985235 h 1523844"/>
                <a:gd name="connsiteX7" fmla="*/ 985235 w 1970470"/>
                <a:gd name="connsiteY7" fmla="*/ 315295 h 1523844"/>
                <a:gd name="connsiteX8" fmla="*/ 315295 w 1970470"/>
                <a:gd name="connsiteY8" fmla="*/ 985235 h 1523844"/>
                <a:gd name="connsiteX9" fmla="*/ 511516 w 1970470"/>
                <a:gd name="connsiteY9" fmla="*/ 1458954 h 1523844"/>
                <a:gd name="connsiteX10" fmla="*/ 590163 w 1970470"/>
                <a:gd name="connsiteY10" fmla="*/ 1523844 h 1523844"/>
                <a:gd name="connsiteX11" fmla="*/ 160824 w 1970470"/>
                <a:gd name="connsiteY11" fmla="*/ 1523844 h 1523844"/>
                <a:gd name="connsiteX12" fmla="*/ 118913 w 1970470"/>
                <a:gd name="connsiteY12" fmla="*/ 1454856 h 1523844"/>
                <a:gd name="connsiteX13" fmla="*/ 0 w 1970470"/>
                <a:gd name="connsiteY13" fmla="*/ 985235 h 1523844"/>
                <a:gd name="connsiteX14" fmla="*/ 985235 w 1970470"/>
                <a:gd name="connsiteY14" fmla="*/ 0 h 15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accent2"/>
            </a:solidFill>
          </p:spPr>
          <p:txBody>
            <a:bodyPr lIns="121908" tIns="60954" rIns="121908" bIns="60954"/>
            <a:lstStyle/>
            <a:p>
              <a:pPr>
                <a:lnSpc>
                  <a:spcPct val="90000"/>
                </a:lnSpc>
                <a:buFont typeface="Arial" panose="020B0604020202020204" pitchFamily="34" charset="0"/>
                <a:buNone/>
              </a:pPr>
              <a:endParaRPr lang="zh-CN" altLang="en-US" sz="2100">
                <a:latin typeface="微软雅黑" panose="020B0503020204020204" pitchFamily="34" charset="-122"/>
                <a:ea typeface="微软雅黑" panose="020B0503020204020204" pitchFamily="34" charset="-122"/>
              </a:endParaRPr>
            </a:p>
          </p:txBody>
        </p:sp>
        <p:sp>
          <p:nvSpPr>
            <p:cNvPr id="6" name="任意多边形 5"/>
            <p:cNvSpPr/>
            <p:nvPr/>
          </p:nvSpPr>
          <p:spPr>
            <a:xfrm>
              <a:off x="7025261" y="3275373"/>
              <a:ext cx="1648822" cy="446626"/>
            </a:xfrm>
            <a:custGeom>
              <a:avLst/>
              <a:gdLst>
                <a:gd name="connsiteX0" fmla="*/ 0 w 1648822"/>
                <a:gd name="connsiteY0" fmla="*/ 0 h 446626"/>
                <a:gd name="connsiteX1" fmla="*/ 429339 w 1648822"/>
                <a:gd name="connsiteY1" fmla="*/ 0 h 446626"/>
                <a:gd name="connsiteX2" fmla="*/ 449841 w 1648822"/>
                <a:gd name="connsiteY2" fmla="*/ 16916 h 446626"/>
                <a:gd name="connsiteX3" fmla="*/ 824411 w 1648822"/>
                <a:gd name="connsiteY3" fmla="*/ 131331 h 446626"/>
                <a:gd name="connsiteX4" fmla="*/ 1198981 w 1648822"/>
                <a:gd name="connsiteY4" fmla="*/ 16916 h 446626"/>
                <a:gd name="connsiteX5" fmla="*/ 1219483 w 1648822"/>
                <a:gd name="connsiteY5" fmla="*/ 0 h 446626"/>
                <a:gd name="connsiteX6" fmla="*/ 1648822 w 1648822"/>
                <a:gd name="connsiteY6" fmla="*/ 0 h 446626"/>
                <a:gd name="connsiteX7" fmla="*/ 1641383 w 1648822"/>
                <a:gd name="connsiteY7" fmla="*/ 12245 h 446626"/>
                <a:gd name="connsiteX8" fmla="*/ 824411 w 1648822"/>
                <a:gd name="connsiteY8" fmla="*/ 446626 h 446626"/>
                <a:gd name="connsiteX9" fmla="*/ 7439 w 1648822"/>
                <a:gd name="connsiteY9" fmla="*/ 12245 h 446626"/>
                <a:gd name="connsiteX10" fmla="*/ 0 w 1648822"/>
                <a:gd name="connsiteY10" fmla="*/ 0 h 44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微软雅黑" panose="020B0503020204020204" pitchFamily="34" charset="-122"/>
                <a:ea typeface="微软雅黑" panose="020B0503020204020204" pitchFamily="34" charset="-122"/>
              </a:endParaRPr>
            </a:p>
          </p:txBody>
        </p:sp>
      </p:grpSp>
      <p:sp>
        <p:nvSpPr>
          <p:cNvPr id="7" name="矩形 6"/>
          <p:cNvSpPr/>
          <p:nvPr/>
        </p:nvSpPr>
        <p:spPr>
          <a:xfrm flipV="1">
            <a:off x="793" y="3974873"/>
            <a:ext cx="4669396" cy="37399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latin typeface="微软雅黑" panose="020B0503020204020204" pitchFamily="34" charset="-122"/>
              <a:ea typeface="微软雅黑" panose="020B0503020204020204" pitchFamily="34" charset="-122"/>
            </a:endParaRPr>
          </a:p>
        </p:txBody>
      </p:sp>
      <p:sp>
        <p:nvSpPr>
          <p:cNvPr id="8" name="文本框 16"/>
          <p:cNvSpPr txBox="1"/>
          <p:nvPr/>
        </p:nvSpPr>
        <p:spPr>
          <a:xfrm>
            <a:off x="4011996" y="4353035"/>
            <a:ext cx="1348911" cy="1832980"/>
          </a:xfrm>
          <a:prstGeom prst="rect">
            <a:avLst/>
          </a:prstGeom>
          <a:noFill/>
        </p:spPr>
        <p:txBody>
          <a:bodyPr wrap="none" lIns="121908" tIns="60954" rIns="121908" bIns="60954" rtlCol="0">
            <a:spAutoFit/>
          </a:bodyPr>
          <a:lstStyle/>
          <a:p>
            <a:pPr algn="ctr">
              <a:lnSpc>
                <a:spcPts val="6666"/>
              </a:lnSpc>
            </a:pPr>
            <a:r>
              <a:rPr lang="en-US" altLang="zh-CN" sz="3700" dirty="0">
                <a:solidFill>
                  <a:schemeClr val="accent3"/>
                </a:solidFill>
                <a:latin typeface="微软雅黑" panose="020B0503020204020204" pitchFamily="34" charset="-122"/>
                <a:ea typeface="微软雅黑" panose="020B0503020204020204" pitchFamily="34" charset="-122"/>
              </a:rPr>
              <a:t>Step</a:t>
            </a:r>
          </a:p>
          <a:p>
            <a:pPr algn="ctr">
              <a:lnSpc>
                <a:spcPts val="6666"/>
              </a:lnSpc>
            </a:pPr>
            <a:r>
              <a:rPr lang="en-US" altLang="zh-CN" sz="7200" dirty="0">
                <a:solidFill>
                  <a:schemeClr val="accent3"/>
                </a:solidFill>
                <a:latin typeface="微软雅黑" panose="020B0503020204020204" pitchFamily="34" charset="-122"/>
                <a:ea typeface="微软雅黑" panose="020B0503020204020204" pitchFamily="34" charset="-122"/>
              </a:rPr>
              <a:t>02</a:t>
            </a:r>
            <a:endParaRPr lang="zh-CN" altLang="en-US" sz="7200" dirty="0">
              <a:solidFill>
                <a:schemeClr val="accent3"/>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flipV="1">
            <a:off x="3442660" y="3974862"/>
            <a:ext cx="2487584" cy="2487908"/>
            <a:chOff x="6864437" y="1751529"/>
            <a:chExt cx="1970470" cy="1970470"/>
          </a:xfrm>
          <a:effectLst>
            <a:outerShdw blurRad="50800" dist="38100" dir="2700000" algn="tl" rotWithShape="0">
              <a:prstClr val="black">
                <a:alpha val="40000"/>
              </a:prstClr>
            </a:outerShdw>
          </a:effectLst>
        </p:grpSpPr>
        <p:sp>
          <p:nvSpPr>
            <p:cNvPr id="10" name="任意多边形 9"/>
            <p:cNvSpPr/>
            <p:nvPr/>
          </p:nvSpPr>
          <p:spPr>
            <a:xfrm>
              <a:off x="6864437" y="1751529"/>
              <a:ext cx="1970470" cy="1523844"/>
            </a:xfrm>
            <a:custGeom>
              <a:avLst/>
              <a:gdLst>
                <a:gd name="connsiteX0" fmla="*/ 985235 w 1970470"/>
                <a:gd name="connsiteY0" fmla="*/ 0 h 1523844"/>
                <a:gd name="connsiteX1" fmla="*/ 1970470 w 1970470"/>
                <a:gd name="connsiteY1" fmla="*/ 985235 h 1523844"/>
                <a:gd name="connsiteX2" fmla="*/ 1851557 w 1970470"/>
                <a:gd name="connsiteY2" fmla="*/ 1454856 h 1523844"/>
                <a:gd name="connsiteX3" fmla="*/ 1809646 w 1970470"/>
                <a:gd name="connsiteY3" fmla="*/ 1523844 h 1523844"/>
                <a:gd name="connsiteX4" fmla="*/ 1380307 w 1970470"/>
                <a:gd name="connsiteY4" fmla="*/ 1523844 h 1523844"/>
                <a:gd name="connsiteX5" fmla="*/ 1458954 w 1970470"/>
                <a:gd name="connsiteY5" fmla="*/ 1458954 h 1523844"/>
                <a:gd name="connsiteX6" fmla="*/ 1655175 w 1970470"/>
                <a:gd name="connsiteY6" fmla="*/ 985235 h 1523844"/>
                <a:gd name="connsiteX7" fmla="*/ 985235 w 1970470"/>
                <a:gd name="connsiteY7" fmla="*/ 315295 h 1523844"/>
                <a:gd name="connsiteX8" fmla="*/ 315295 w 1970470"/>
                <a:gd name="connsiteY8" fmla="*/ 985235 h 1523844"/>
                <a:gd name="connsiteX9" fmla="*/ 511516 w 1970470"/>
                <a:gd name="connsiteY9" fmla="*/ 1458954 h 1523844"/>
                <a:gd name="connsiteX10" fmla="*/ 590163 w 1970470"/>
                <a:gd name="connsiteY10" fmla="*/ 1523844 h 1523844"/>
                <a:gd name="connsiteX11" fmla="*/ 160824 w 1970470"/>
                <a:gd name="connsiteY11" fmla="*/ 1523844 h 1523844"/>
                <a:gd name="connsiteX12" fmla="*/ 118913 w 1970470"/>
                <a:gd name="connsiteY12" fmla="*/ 1454856 h 1523844"/>
                <a:gd name="connsiteX13" fmla="*/ 0 w 1970470"/>
                <a:gd name="connsiteY13" fmla="*/ 985235 h 1523844"/>
                <a:gd name="connsiteX14" fmla="*/ 985235 w 1970470"/>
                <a:gd name="connsiteY14" fmla="*/ 0 h 15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微软雅黑" panose="020B0503020204020204" pitchFamily="34" charset="-122"/>
                <a:ea typeface="微软雅黑" panose="020B0503020204020204" pitchFamily="34" charset="-122"/>
              </a:endParaRPr>
            </a:p>
          </p:txBody>
        </p:sp>
        <p:sp>
          <p:nvSpPr>
            <p:cNvPr id="11" name="任意多边形 10"/>
            <p:cNvSpPr/>
            <p:nvPr/>
          </p:nvSpPr>
          <p:spPr>
            <a:xfrm>
              <a:off x="7025261" y="3275373"/>
              <a:ext cx="1648822" cy="446626"/>
            </a:xfrm>
            <a:custGeom>
              <a:avLst/>
              <a:gdLst>
                <a:gd name="connsiteX0" fmla="*/ 0 w 1648822"/>
                <a:gd name="connsiteY0" fmla="*/ 0 h 446626"/>
                <a:gd name="connsiteX1" fmla="*/ 429339 w 1648822"/>
                <a:gd name="connsiteY1" fmla="*/ 0 h 446626"/>
                <a:gd name="connsiteX2" fmla="*/ 449841 w 1648822"/>
                <a:gd name="connsiteY2" fmla="*/ 16916 h 446626"/>
                <a:gd name="connsiteX3" fmla="*/ 824411 w 1648822"/>
                <a:gd name="connsiteY3" fmla="*/ 131331 h 446626"/>
                <a:gd name="connsiteX4" fmla="*/ 1198981 w 1648822"/>
                <a:gd name="connsiteY4" fmla="*/ 16916 h 446626"/>
                <a:gd name="connsiteX5" fmla="*/ 1219483 w 1648822"/>
                <a:gd name="connsiteY5" fmla="*/ 0 h 446626"/>
                <a:gd name="connsiteX6" fmla="*/ 1648822 w 1648822"/>
                <a:gd name="connsiteY6" fmla="*/ 0 h 446626"/>
                <a:gd name="connsiteX7" fmla="*/ 1641383 w 1648822"/>
                <a:gd name="connsiteY7" fmla="*/ 12245 h 446626"/>
                <a:gd name="connsiteX8" fmla="*/ 824411 w 1648822"/>
                <a:gd name="connsiteY8" fmla="*/ 446626 h 446626"/>
                <a:gd name="connsiteX9" fmla="*/ 7439 w 1648822"/>
                <a:gd name="connsiteY9" fmla="*/ 12245 h 446626"/>
                <a:gd name="connsiteX10" fmla="*/ 0 w 1648822"/>
                <a:gd name="connsiteY10" fmla="*/ 0 h 44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微软雅黑" panose="020B0503020204020204" pitchFamily="34" charset="-122"/>
                <a:ea typeface="微软雅黑" panose="020B0503020204020204" pitchFamily="34" charset="-122"/>
              </a:endParaRPr>
            </a:p>
          </p:txBody>
        </p:sp>
      </p:grpSp>
      <p:sp>
        <p:nvSpPr>
          <p:cNvPr id="12" name="矩形 11"/>
          <p:cNvSpPr/>
          <p:nvPr/>
        </p:nvSpPr>
        <p:spPr>
          <a:xfrm flipV="1">
            <a:off x="7274496" y="3974873"/>
            <a:ext cx="4916713" cy="37399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latin typeface="微软雅黑" panose="020B0503020204020204" pitchFamily="34" charset="-122"/>
              <a:ea typeface="微软雅黑" panose="020B0503020204020204" pitchFamily="34" charset="-122"/>
            </a:endParaRPr>
          </a:p>
        </p:txBody>
      </p:sp>
      <p:sp>
        <p:nvSpPr>
          <p:cNvPr id="13" name="文本框 24"/>
          <p:cNvSpPr txBox="1"/>
          <p:nvPr/>
        </p:nvSpPr>
        <p:spPr>
          <a:xfrm>
            <a:off x="6686380" y="4353035"/>
            <a:ext cx="1348911" cy="1832980"/>
          </a:xfrm>
          <a:prstGeom prst="rect">
            <a:avLst/>
          </a:prstGeom>
          <a:noFill/>
        </p:spPr>
        <p:txBody>
          <a:bodyPr wrap="none" lIns="121908" tIns="60954" rIns="121908" bIns="60954" rtlCol="0">
            <a:spAutoFit/>
          </a:bodyPr>
          <a:lstStyle/>
          <a:p>
            <a:pPr algn="ctr">
              <a:lnSpc>
                <a:spcPts val="6666"/>
              </a:lnSpc>
            </a:pPr>
            <a:r>
              <a:rPr lang="en-US" altLang="zh-CN" sz="3700" dirty="0">
                <a:solidFill>
                  <a:schemeClr val="accent1"/>
                </a:solidFill>
                <a:latin typeface="微软雅黑" panose="020B0503020204020204" pitchFamily="34" charset="-122"/>
                <a:ea typeface="微软雅黑" panose="020B0503020204020204" pitchFamily="34" charset="-122"/>
              </a:rPr>
              <a:t>Step</a:t>
            </a:r>
          </a:p>
          <a:p>
            <a:pPr algn="ctr">
              <a:lnSpc>
                <a:spcPts val="6666"/>
              </a:lnSpc>
            </a:pPr>
            <a:r>
              <a:rPr lang="en-US" altLang="zh-CN" sz="7200" dirty="0">
                <a:solidFill>
                  <a:schemeClr val="accent1"/>
                </a:solidFill>
                <a:latin typeface="微软雅黑" panose="020B0503020204020204" pitchFamily="34" charset="-122"/>
                <a:ea typeface="微软雅黑" panose="020B0503020204020204" pitchFamily="34" charset="-122"/>
              </a:rPr>
              <a:t>03</a:t>
            </a:r>
            <a:endParaRPr lang="zh-CN" altLang="en-US" sz="7200" dirty="0">
              <a:solidFill>
                <a:schemeClr val="accent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flipV="1">
            <a:off x="6100785" y="3974862"/>
            <a:ext cx="2487584" cy="2487908"/>
            <a:chOff x="6864437" y="1751529"/>
            <a:chExt cx="1970470" cy="1970470"/>
          </a:xfrm>
          <a:effectLst>
            <a:outerShdw blurRad="50800" dist="38100" dir="2700000" algn="tl" rotWithShape="0">
              <a:prstClr val="black">
                <a:alpha val="40000"/>
              </a:prstClr>
            </a:outerShdw>
          </a:effectLst>
        </p:grpSpPr>
        <p:sp>
          <p:nvSpPr>
            <p:cNvPr id="15" name="任意多边形 14"/>
            <p:cNvSpPr/>
            <p:nvPr/>
          </p:nvSpPr>
          <p:spPr>
            <a:xfrm>
              <a:off x="6864437" y="1751529"/>
              <a:ext cx="1970470" cy="1523844"/>
            </a:xfrm>
            <a:custGeom>
              <a:avLst/>
              <a:gdLst>
                <a:gd name="connsiteX0" fmla="*/ 985235 w 1970470"/>
                <a:gd name="connsiteY0" fmla="*/ 0 h 1523844"/>
                <a:gd name="connsiteX1" fmla="*/ 1970470 w 1970470"/>
                <a:gd name="connsiteY1" fmla="*/ 985235 h 1523844"/>
                <a:gd name="connsiteX2" fmla="*/ 1851557 w 1970470"/>
                <a:gd name="connsiteY2" fmla="*/ 1454856 h 1523844"/>
                <a:gd name="connsiteX3" fmla="*/ 1809646 w 1970470"/>
                <a:gd name="connsiteY3" fmla="*/ 1523844 h 1523844"/>
                <a:gd name="connsiteX4" fmla="*/ 1380307 w 1970470"/>
                <a:gd name="connsiteY4" fmla="*/ 1523844 h 1523844"/>
                <a:gd name="connsiteX5" fmla="*/ 1458954 w 1970470"/>
                <a:gd name="connsiteY5" fmla="*/ 1458954 h 1523844"/>
                <a:gd name="connsiteX6" fmla="*/ 1655175 w 1970470"/>
                <a:gd name="connsiteY6" fmla="*/ 985235 h 1523844"/>
                <a:gd name="connsiteX7" fmla="*/ 985235 w 1970470"/>
                <a:gd name="connsiteY7" fmla="*/ 315295 h 1523844"/>
                <a:gd name="connsiteX8" fmla="*/ 315295 w 1970470"/>
                <a:gd name="connsiteY8" fmla="*/ 985235 h 1523844"/>
                <a:gd name="connsiteX9" fmla="*/ 511516 w 1970470"/>
                <a:gd name="connsiteY9" fmla="*/ 1458954 h 1523844"/>
                <a:gd name="connsiteX10" fmla="*/ 590163 w 1970470"/>
                <a:gd name="connsiteY10" fmla="*/ 1523844 h 1523844"/>
                <a:gd name="connsiteX11" fmla="*/ 160824 w 1970470"/>
                <a:gd name="connsiteY11" fmla="*/ 1523844 h 1523844"/>
                <a:gd name="connsiteX12" fmla="*/ 118913 w 1970470"/>
                <a:gd name="connsiteY12" fmla="*/ 1454856 h 1523844"/>
                <a:gd name="connsiteX13" fmla="*/ 0 w 1970470"/>
                <a:gd name="connsiteY13" fmla="*/ 985235 h 1523844"/>
                <a:gd name="connsiteX14" fmla="*/ 985235 w 1970470"/>
                <a:gd name="connsiteY14" fmla="*/ 0 h 15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微软雅黑" panose="020B0503020204020204" pitchFamily="34" charset="-122"/>
                <a:ea typeface="微软雅黑" panose="020B0503020204020204" pitchFamily="34" charset="-122"/>
              </a:endParaRPr>
            </a:p>
          </p:txBody>
        </p:sp>
        <p:sp>
          <p:nvSpPr>
            <p:cNvPr id="16" name="任意多边形 15"/>
            <p:cNvSpPr/>
            <p:nvPr/>
          </p:nvSpPr>
          <p:spPr>
            <a:xfrm>
              <a:off x="7025261" y="3275373"/>
              <a:ext cx="1648822" cy="446626"/>
            </a:xfrm>
            <a:custGeom>
              <a:avLst/>
              <a:gdLst>
                <a:gd name="connsiteX0" fmla="*/ 0 w 1648822"/>
                <a:gd name="connsiteY0" fmla="*/ 0 h 446626"/>
                <a:gd name="connsiteX1" fmla="*/ 429339 w 1648822"/>
                <a:gd name="connsiteY1" fmla="*/ 0 h 446626"/>
                <a:gd name="connsiteX2" fmla="*/ 449841 w 1648822"/>
                <a:gd name="connsiteY2" fmla="*/ 16916 h 446626"/>
                <a:gd name="connsiteX3" fmla="*/ 824411 w 1648822"/>
                <a:gd name="connsiteY3" fmla="*/ 131331 h 446626"/>
                <a:gd name="connsiteX4" fmla="*/ 1198981 w 1648822"/>
                <a:gd name="connsiteY4" fmla="*/ 16916 h 446626"/>
                <a:gd name="connsiteX5" fmla="*/ 1219483 w 1648822"/>
                <a:gd name="connsiteY5" fmla="*/ 0 h 446626"/>
                <a:gd name="connsiteX6" fmla="*/ 1648822 w 1648822"/>
                <a:gd name="connsiteY6" fmla="*/ 0 h 446626"/>
                <a:gd name="connsiteX7" fmla="*/ 1641383 w 1648822"/>
                <a:gd name="connsiteY7" fmla="*/ 12245 h 446626"/>
                <a:gd name="connsiteX8" fmla="*/ 824411 w 1648822"/>
                <a:gd name="connsiteY8" fmla="*/ 446626 h 446626"/>
                <a:gd name="connsiteX9" fmla="*/ 7439 w 1648822"/>
                <a:gd name="connsiteY9" fmla="*/ 12245 h 446626"/>
                <a:gd name="connsiteX10" fmla="*/ 0 w 1648822"/>
                <a:gd name="connsiteY10" fmla="*/ 0 h 44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微软雅黑" panose="020B0503020204020204" pitchFamily="34" charset="-122"/>
                <a:ea typeface="微软雅黑" panose="020B0503020204020204" pitchFamily="34" charset="-122"/>
              </a:endParaRPr>
            </a:p>
          </p:txBody>
        </p:sp>
      </p:grpSp>
      <p:sp>
        <p:nvSpPr>
          <p:cNvPr id="17" name="TextBox 59"/>
          <p:cNvSpPr txBox="1">
            <a:spLocks noChangeArrowheads="1"/>
          </p:cNvSpPr>
          <p:nvPr/>
        </p:nvSpPr>
        <p:spPr bwMode="auto">
          <a:xfrm flipH="1">
            <a:off x="2928062" y="1571573"/>
            <a:ext cx="2783947" cy="451405"/>
          </a:xfrm>
          <a:prstGeom prst="rect">
            <a:avLst/>
          </a:prstGeom>
          <a:noFill/>
          <a:ln>
            <a:noFill/>
          </a:ln>
          <a:extLst/>
        </p:spPr>
        <p:txBody>
          <a:bodyPr wrap="square" lIns="121908" tIns="60954" rIns="121908" bIns="60954">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1219078">
              <a:defRPr/>
            </a:pPr>
            <a:r>
              <a:rPr lang="zh-CN" altLang="en-US" sz="2100" b="1" dirty="0">
                <a:solidFill>
                  <a:schemeClr val="accent2"/>
                </a:solidFill>
                <a:latin typeface="微软雅黑" pitchFamily="34" charset="-122"/>
                <a:ea typeface="微软雅黑" pitchFamily="34" charset="-122"/>
              </a:rPr>
              <a:t>点击此处输入内容</a:t>
            </a:r>
            <a:endParaRPr lang="en-US" altLang="ko-KR" sz="2100" kern="0" dirty="0">
              <a:solidFill>
                <a:schemeClr val="accent2"/>
              </a:solidFill>
              <a:latin typeface="微软雅黑" pitchFamily="34" charset="-122"/>
              <a:ea typeface="微软雅黑" pitchFamily="34" charset="-122"/>
            </a:endParaRPr>
          </a:p>
        </p:txBody>
      </p:sp>
      <p:sp>
        <p:nvSpPr>
          <p:cNvPr id="18" name="矩形 17"/>
          <p:cNvSpPr>
            <a:spLocks noChangeArrowheads="1"/>
          </p:cNvSpPr>
          <p:nvPr/>
        </p:nvSpPr>
        <p:spPr bwMode="auto">
          <a:xfrm>
            <a:off x="816103" y="1955616"/>
            <a:ext cx="4911113" cy="95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nSpc>
                <a:spcPct val="120000"/>
              </a:lnSpc>
            </a:pPr>
            <a:r>
              <a:rPr lang="zh-CN" altLang="en-US" sz="1500" dirty="0">
                <a:solidFill>
                  <a:schemeClr val="tx1">
                    <a:lumMod val="50000"/>
                    <a:lumOff val="50000"/>
                  </a:schemeClr>
                </a:solidFill>
                <a:latin typeface="微软雅黑" pitchFamily="34" charset="-122"/>
                <a:ea typeface="微软雅黑" pitchFamily="34" charset="-122"/>
                <a:sym typeface="微软雅黑" pitchFamily="34" charset="-122"/>
              </a:rPr>
              <a:t>在此录入上述图片的描述说明在此录入上述图片的描述说明，在此录入上述图片的描述说明，在此录入上述图片的描述说明，在此录入上述图片的描述说明。</a:t>
            </a:r>
            <a:endParaRPr lang="zh-CN" altLang="en-US" sz="1500" dirty="0">
              <a:solidFill>
                <a:schemeClr val="tx1">
                  <a:lumMod val="50000"/>
                  <a:lumOff val="50000"/>
                </a:schemeClr>
              </a:solidFill>
            </a:endParaRPr>
          </a:p>
        </p:txBody>
      </p:sp>
      <p:sp>
        <p:nvSpPr>
          <p:cNvPr id="19" name="TextBox 59"/>
          <p:cNvSpPr txBox="1">
            <a:spLocks noChangeArrowheads="1"/>
          </p:cNvSpPr>
          <p:nvPr/>
        </p:nvSpPr>
        <p:spPr bwMode="auto">
          <a:xfrm flipH="1">
            <a:off x="8591954" y="4538771"/>
            <a:ext cx="2783947" cy="451405"/>
          </a:xfrm>
          <a:prstGeom prst="rect">
            <a:avLst/>
          </a:prstGeom>
          <a:noFill/>
          <a:ln>
            <a:noFill/>
          </a:ln>
          <a:extLst/>
        </p:spPr>
        <p:txBody>
          <a:bodyPr wrap="square" lIns="121908" tIns="60954" rIns="121908" bIns="60954">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1219078">
              <a:defRPr/>
            </a:pPr>
            <a:r>
              <a:rPr lang="zh-CN" altLang="en-US" sz="2100" b="1" dirty="0">
                <a:solidFill>
                  <a:schemeClr val="accent1"/>
                </a:solidFill>
                <a:latin typeface="微软雅黑" pitchFamily="34" charset="-122"/>
                <a:ea typeface="微软雅黑" pitchFamily="34" charset="-122"/>
              </a:rPr>
              <a:t>点击此处输入内容</a:t>
            </a:r>
            <a:endParaRPr lang="en-US" altLang="ko-KR" sz="2100" kern="0" dirty="0">
              <a:solidFill>
                <a:schemeClr val="accent1"/>
              </a:solidFill>
              <a:latin typeface="微软雅黑" pitchFamily="34" charset="-122"/>
              <a:ea typeface="微软雅黑" pitchFamily="34" charset="-122"/>
            </a:endParaRPr>
          </a:p>
        </p:txBody>
      </p:sp>
      <p:sp>
        <p:nvSpPr>
          <p:cNvPr id="20" name="矩形 17"/>
          <p:cNvSpPr>
            <a:spLocks noChangeArrowheads="1"/>
          </p:cNvSpPr>
          <p:nvPr/>
        </p:nvSpPr>
        <p:spPr bwMode="auto">
          <a:xfrm>
            <a:off x="8934089" y="4920096"/>
            <a:ext cx="2633581" cy="123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nSpc>
                <a:spcPct val="120000"/>
              </a:lnSpc>
            </a:pPr>
            <a:r>
              <a:rPr lang="zh-CN" altLang="en-US" sz="1500" dirty="0">
                <a:solidFill>
                  <a:schemeClr val="tx1">
                    <a:lumMod val="50000"/>
                    <a:lumOff val="50000"/>
                  </a:schemeClr>
                </a:solidFill>
                <a:latin typeface="微软雅黑" pitchFamily="34" charset="-122"/>
                <a:ea typeface="微软雅黑" pitchFamily="34" charset="-122"/>
                <a:sym typeface="微软雅黑" pitchFamily="34" charset="-122"/>
              </a:rPr>
              <a:t>在此录入上述图片的描述说明，在此录入上述图片的描述说明，在此录入上述图片的描述说明。</a:t>
            </a:r>
            <a:endParaRPr lang="zh-CN" altLang="en-US" sz="1500" dirty="0">
              <a:solidFill>
                <a:schemeClr val="tx1">
                  <a:lumMod val="50000"/>
                  <a:lumOff val="50000"/>
                </a:schemeClr>
              </a:solidFill>
            </a:endParaRPr>
          </a:p>
        </p:txBody>
      </p:sp>
      <p:sp>
        <p:nvSpPr>
          <p:cNvPr id="21" name="TextBox 59"/>
          <p:cNvSpPr txBox="1">
            <a:spLocks noChangeArrowheads="1"/>
          </p:cNvSpPr>
          <p:nvPr/>
        </p:nvSpPr>
        <p:spPr bwMode="auto">
          <a:xfrm flipH="1">
            <a:off x="667463" y="4538771"/>
            <a:ext cx="2783947" cy="451405"/>
          </a:xfrm>
          <a:prstGeom prst="rect">
            <a:avLst/>
          </a:prstGeom>
          <a:noFill/>
          <a:ln>
            <a:noFill/>
          </a:ln>
          <a:extLst/>
        </p:spPr>
        <p:txBody>
          <a:bodyPr wrap="square" lIns="121908" tIns="60954" rIns="121908" bIns="60954">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1219078">
              <a:defRPr/>
            </a:pPr>
            <a:r>
              <a:rPr lang="zh-CN" altLang="en-US" sz="2100" b="1" dirty="0">
                <a:solidFill>
                  <a:schemeClr val="accent3"/>
                </a:solidFill>
                <a:latin typeface="微软雅黑" pitchFamily="34" charset="-122"/>
                <a:ea typeface="微软雅黑" pitchFamily="34" charset="-122"/>
              </a:rPr>
              <a:t>点击此处输入内容</a:t>
            </a:r>
            <a:endParaRPr lang="en-US" altLang="ko-KR" sz="2100" kern="0" dirty="0">
              <a:solidFill>
                <a:schemeClr val="accent3"/>
              </a:solidFill>
              <a:latin typeface="微软雅黑" pitchFamily="34" charset="-122"/>
              <a:ea typeface="微软雅黑" pitchFamily="34" charset="-122"/>
            </a:endParaRPr>
          </a:p>
        </p:txBody>
      </p:sp>
      <p:sp>
        <p:nvSpPr>
          <p:cNvPr id="22" name="矩形 17"/>
          <p:cNvSpPr>
            <a:spLocks noChangeArrowheads="1"/>
          </p:cNvSpPr>
          <p:nvPr/>
        </p:nvSpPr>
        <p:spPr bwMode="auto">
          <a:xfrm>
            <a:off x="816102" y="4920096"/>
            <a:ext cx="2537811" cy="123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nSpc>
                <a:spcPct val="120000"/>
              </a:lnSpc>
            </a:pPr>
            <a:r>
              <a:rPr lang="zh-CN" altLang="en-US" sz="1500" dirty="0">
                <a:solidFill>
                  <a:schemeClr val="tx1">
                    <a:lumMod val="50000"/>
                    <a:lumOff val="50000"/>
                  </a:schemeClr>
                </a:solidFill>
                <a:latin typeface="微软雅黑" pitchFamily="34" charset="-122"/>
                <a:ea typeface="微软雅黑" pitchFamily="34" charset="-122"/>
                <a:sym typeface="微软雅黑" pitchFamily="34" charset="-122"/>
              </a:rPr>
              <a:t>在此录入上述图片的描述说明在此录入上述图片的描述说明，在此录入上述图片的描述说明。</a:t>
            </a:r>
            <a:endParaRPr lang="zh-CN" altLang="en-US" sz="1500" dirty="0">
              <a:solidFill>
                <a:schemeClr val="tx1">
                  <a:lumMod val="50000"/>
                  <a:lumOff val="50000"/>
                </a:schemeClr>
              </a:solidFill>
            </a:endParaRPr>
          </a:p>
        </p:txBody>
      </p:sp>
      <p:sp>
        <p:nvSpPr>
          <p:cNvPr id="23" name="标题 22"/>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2567903077"/>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4" fill="hold" nodeType="withEffect">
                                  <p:stCondLst>
                                    <p:cond delay="45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1" fill="hold" nodeType="with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par>
                                <p:cTn id="17" presetID="22" presetClass="entr" presetSubtype="2" fill="hold" grpId="0" nodeType="withEffect">
                                  <p:stCondLst>
                                    <p:cond delay="25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par>
                                <p:cTn id="20" presetID="22" presetClass="entr" presetSubtype="1" fill="hold" nodeType="withEffect">
                                  <p:stCondLst>
                                    <p:cond delay="70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par>
                          <p:cTn id="23" fill="hold">
                            <p:stCondLst>
                              <p:cond delay="1200"/>
                            </p:stCondLst>
                            <p:childTnLst>
                              <p:par>
                                <p:cTn id="24" presetID="10"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1700"/>
                            </p:stCondLst>
                            <p:childTnLst>
                              <p:par>
                                <p:cTn id="34" presetID="22" presetClass="entr" presetSubtype="2"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right)">
                                      <p:cBhvr>
                                        <p:cTn id="36" dur="500"/>
                                        <p:tgtEl>
                                          <p:spTgt spid="17"/>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right)">
                                      <p:cBhvr>
                                        <p:cTn id="39" dur="500"/>
                                        <p:tgtEl>
                                          <p:spTgt spid="1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right)">
                                      <p:cBhvr>
                                        <p:cTn id="42" dur="500"/>
                                        <p:tgtEl>
                                          <p:spTgt spid="21"/>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right)">
                                      <p:cBhvr>
                                        <p:cTn id="45" dur="500"/>
                                        <p:tgtEl>
                                          <p:spTgt spid="2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animBg="1"/>
      <p:bldP spid="8" grpId="0"/>
      <p:bldP spid="12" grpId="0" animBg="1"/>
      <p:bldP spid="13" grpId="0"/>
      <p:bldP spid="17" grpId="0"/>
      <p:bldP spid="18" grpId="0"/>
      <p:bldP spid="19"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s_1"/>
          <p:cNvSpPr txBox="1">
            <a:spLocks/>
          </p:cNvSpPr>
          <p:nvPr>
            <p:custDataLst>
              <p:tags r:id="rId1"/>
            </p:custDataLst>
          </p:nvPr>
        </p:nvSpPr>
        <p:spPr bwMode="auto">
          <a:xfrm>
            <a:off x="2791703" y="634280"/>
            <a:ext cx="2410220" cy="54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r>
              <a:rPr lang="en-US" altLang="zh-CN" sz="4797" dirty="0">
                <a:solidFill>
                  <a:schemeClr val="accent1"/>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Content</a:t>
            </a:r>
            <a:endParaRPr lang="zh-CN" altLang="en-US" sz="4797">
              <a:solidFill>
                <a:schemeClr val="accent1"/>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endParaRPr>
          </a:p>
        </p:txBody>
      </p:sp>
      <p:cxnSp>
        <p:nvCxnSpPr>
          <p:cNvPr id="4" name="MH_Others_2"/>
          <p:cNvCxnSpPr>
            <a:cxnSpLocks noChangeShapeType="1"/>
          </p:cNvCxnSpPr>
          <p:nvPr>
            <p:custDataLst>
              <p:tags r:id="rId2"/>
            </p:custDataLst>
          </p:nvPr>
        </p:nvCxnSpPr>
        <p:spPr bwMode="auto">
          <a:xfrm>
            <a:off x="2727539" y="1188041"/>
            <a:ext cx="2986896" cy="0"/>
          </a:xfrm>
          <a:prstGeom prst="line">
            <a:avLst/>
          </a:prstGeom>
          <a:noFill/>
          <a:ln w="12700" algn="ctr">
            <a:solidFill>
              <a:srgbClr val="CFCFCF"/>
            </a:solidFill>
            <a:round/>
            <a:headEnd/>
            <a:tailEnd/>
          </a:ln>
          <a:extLst>
            <a:ext uri="{909E8E84-426E-40DD-AFC4-6F175D3DCCD1}">
              <a14:hiddenFill xmlns:a14="http://schemas.microsoft.com/office/drawing/2010/main">
                <a:noFill/>
              </a14:hiddenFill>
            </a:ext>
          </a:extLst>
        </p:spPr>
      </p:cxnSp>
      <p:sp>
        <p:nvSpPr>
          <p:cNvPr id="5" name="MH_Number_1"/>
          <p:cNvSpPr txBox="1"/>
          <p:nvPr>
            <p:custDataLst>
              <p:tags r:id="rId3"/>
            </p:custDataLst>
          </p:nvPr>
        </p:nvSpPr>
        <p:spPr>
          <a:xfrm>
            <a:off x="4499009" y="2316459"/>
            <a:ext cx="702915" cy="461537"/>
          </a:xfrm>
          <a:prstGeom prst="rect">
            <a:avLst/>
          </a:prstGeom>
          <a:noFill/>
        </p:spPr>
        <p:txBody>
          <a:bodyPr>
            <a:spAutoFit/>
          </a:bodyPr>
          <a:lstStyle/>
          <a:p>
            <a:pPr algn="r">
              <a:defRPr/>
            </a:pPr>
            <a:r>
              <a:rPr lang="en-US" sz="2399" kern="0" dirty="0">
                <a:solidFill>
                  <a:schemeClr val="accent1"/>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01</a:t>
            </a:r>
          </a:p>
        </p:txBody>
      </p:sp>
      <p:sp>
        <p:nvSpPr>
          <p:cNvPr id="6" name="MH_Entry_1"/>
          <p:cNvSpPr/>
          <p:nvPr>
            <p:custDataLst>
              <p:tags r:id="rId4"/>
            </p:custDataLst>
          </p:nvPr>
        </p:nvSpPr>
        <p:spPr>
          <a:xfrm>
            <a:off x="5201925" y="2378665"/>
            <a:ext cx="3859191" cy="439360"/>
          </a:xfrm>
          <a:prstGeom prst="rect">
            <a:avLst/>
          </a:prstGeom>
          <a:solidFill>
            <a:schemeClr val="accent1"/>
          </a:solidFill>
          <a:ln w="25400" cap="flat" cmpd="sng" algn="ctr">
            <a:noFill/>
            <a:prstDash val="solid"/>
          </a:ln>
          <a:effectLst/>
        </p:spPr>
        <p:txBody>
          <a:bodyPr wrap="square" lIns="0" tIns="0" rIns="0" bIns="0" anchor="ctr">
            <a:normAutofit/>
          </a:bodyPr>
          <a:lstStyle/>
          <a:p>
            <a:pPr algn="ctr">
              <a:defRPr/>
            </a:pPr>
            <a:r>
              <a:rPr lang="zh-CN" altLang="en-US" sz="1999" kern="0" dirty="0">
                <a:solidFill>
                  <a:srgbClr val="FFFFFF"/>
                </a:solidFill>
                <a:latin typeface="Arial" panose="020B0604020202020204" pitchFamily="34" charset="0"/>
                <a:ea typeface="微软雅黑" panose="020B0503020204020204" pitchFamily="34" charset="-122"/>
                <a:sym typeface="Arial" panose="020B0604020202020204" pitchFamily="34" charset="0"/>
              </a:rPr>
              <a:t>在此添加标题</a:t>
            </a:r>
            <a:endParaRPr lang="en-US" sz="1999"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MH_Number_2"/>
          <p:cNvSpPr txBox="1"/>
          <p:nvPr>
            <p:custDataLst>
              <p:tags r:id="rId5"/>
            </p:custDataLst>
          </p:nvPr>
        </p:nvSpPr>
        <p:spPr>
          <a:xfrm>
            <a:off x="4499009" y="3173534"/>
            <a:ext cx="702915" cy="461537"/>
          </a:xfrm>
          <a:prstGeom prst="rect">
            <a:avLst/>
          </a:prstGeom>
          <a:noFill/>
        </p:spPr>
        <p:txBody>
          <a:bodyPr>
            <a:spAutoFit/>
          </a:bodyPr>
          <a:lstStyle/>
          <a:p>
            <a:pPr algn="r">
              <a:defRPr/>
            </a:pPr>
            <a:r>
              <a:rPr lang="en-US" altLang="zh-CN" sz="2399" kern="0" dirty="0">
                <a:solidFill>
                  <a:schemeClr val="accent2"/>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02</a:t>
            </a:r>
            <a:endParaRPr lang="en-US" sz="2399" kern="0" dirty="0">
              <a:solidFill>
                <a:schemeClr val="accent2"/>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endParaRPr>
          </a:p>
        </p:txBody>
      </p:sp>
      <p:sp>
        <p:nvSpPr>
          <p:cNvPr id="8" name="MH_Entry_2"/>
          <p:cNvSpPr/>
          <p:nvPr>
            <p:custDataLst>
              <p:tags r:id="rId6"/>
            </p:custDataLst>
          </p:nvPr>
        </p:nvSpPr>
        <p:spPr>
          <a:xfrm>
            <a:off x="5201925" y="3235739"/>
            <a:ext cx="3859191" cy="439360"/>
          </a:xfrm>
          <a:prstGeom prst="rect">
            <a:avLst/>
          </a:prstGeom>
          <a:solidFill>
            <a:schemeClr val="accent2"/>
          </a:solidFill>
          <a:ln w="25400" cap="flat" cmpd="sng" algn="ctr">
            <a:noFill/>
            <a:prstDash val="solid"/>
          </a:ln>
          <a:effectLst/>
        </p:spPr>
        <p:txBody>
          <a:bodyPr wrap="square" lIns="89955" tIns="46778" rIns="89955" bIns="46778" anchor="ctr">
            <a:normAutofit/>
          </a:bodyPr>
          <a:lstStyle/>
          <a:p>
            <a:pPr algn="ctr">
              <a:defRPr/>
            </a:pPr>
            <a:r>
              <a:rPr lang="zh-CN" altLang="en-US" sz="1999" kern="0" dirty="0">
                <a:solidFill>
                  <a:srgbClr val="FFFFFF"/>
                </a:solidFill>
                <a:latin typeface="Arial" panose="020B0604020202020204" pitchFamily="34" charset="0"/>
                <a:ea typeface="微软雅黑" panose="020B0503020204020204" pitchFamily="34" charset="-122"/>
                <a:sym typeface="Arial" panose="020B0604020202020204" pitchFamily="34" charset="0"/>
              </a:rPr>
              <a:t>在此添加标题</a:t>
            </a:r>
            <a:endParaRPr lang="en-US" altLang="zh-CN" sz="1999"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Number_3"/>
          <p:cNvSpPr txBox="1"/>
          <p:nvPr>
            <p:custDataLst>
              <p:tags r:id="rId7"/>
            </p:custDataLst>
          </p:nvPr>
        </p:nvSpPr>
        <p:spPr>
          <a:xfrm>
            <a:off x="4499009" y="4030610"/>
            <a:ext cx="702915" cy="461537"/>
          </a:xfrm>
          <a:prstGeom prst="rect">
            <a:avLst/>
          </a:prstGeom>
          <a:noFill/>
        </p:spPr>
        <p:txBody>
          <a:bodyPr>
            <a:spAutoFit/>
          </a:bodyPr>
          <a:lstStyle/>
          <a:p>
            <a:pPr algn="r">
              <a:defRPr/>
            </a:pPr>
            <a:r>
              <a:rPr lang="en-US" altLang="zh-CN" sz="2399" kern="0" dirty="0">
                <a:solidFill>
                  <a:schemeClr val="accent3"/>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03</a:t>
            </a:r>
            <a:endParaRPr lang="en-US" sz="2399" kern="0" dirty="0">
              <a:solidFill>
                <a:schemeClr val="accent3"/>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endParaRPr>
          </a:p>
        </p:txBody>
      </p:sp>
      <p:sp>
        <p:nvSpPr>
          <p:cNvPr id="10" name="MH_Entry_3"/>
          <p:cNvSpPr/>
          <p:nvPr>
            <p:custDataLst>
              <p:tags r:id="rId8"/>
            </p:custDataLst>
          </p:nvPr>
        </p:nvSpPr>
        <p:spPr>
          <a:xfrm>
            <a:off x="5201924" y="4092815"/>
            <a:ext cx="3859191" cy="439360"/>
          </a:xfrm>
          <a:prstGeom prst="rect">
            <a:avLst/>
          </a:prstGeom>
          <a:solidFill>
            <a:schemeClr val="accent3"/>
          </a:solidFill>
          <a:ln w="25400" cap="flat" cmpd="sng" algn="ctr">
            <a:noFill/>
            <a:prstDash val="solid"/>
          </a:ln>
          <a:effectLst/>
        </p:spPr>
        <p:txBody>
          <a:bodyPr wrap="square" lIns="89955" tIns="46778" rIns="89955" bIns="46778" anchor="ctr">
            <a:normAutofit/>
          </a:bodyPr>
          <a:lstStyle/>
          <a:p>
            <a:pPr algn="ctr">
              <a:defRPr/>
            </a:pPr>
            <a:r>
              <a:rPr lang="zh-CN" altLang="en-US" sz="1999" kern="0" dirty="0">
                <a:solidFill>
                  <a:srgbClr val="FFFFFF"/>
                </a:solidFill>
                <a:latin typeface="Arial" panose="020B0604020202020204" pitchFamily="34" charset="0"/>
                <a:ea typeface="微软雅黑" panose="020B0503020204020204" pitchFamily="34" charset="-122"/>
                <a:sym typeface="Arial" panose="020B0604020202020204" pitchFamily="34" charset="0"/>
              </a:rPr>
              <a:t>在此添加标题</a:t>
            </a:r>
            <a:endParaRPr lang="en-US" altLang="zh-CN" sz="1999"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 name="组合 10"/>
          <p:cNvGrpSpPr/>
          <p:nvPr/>
        </p:nvGrpSpPr>
        <p:grpSpPr>
          <a:xfrm>
            <a:off x="5111482" y="916714"/>
            <a:ext cx="163431" cy="5778738"/>
            <a:chOff x="4995822" y="1135212"/>
            <a:chExt cx="172445" cy="6097438"/>
          </a:xfrm>
        </p:grpSpPr>
        <p:cxnSp>
          <p:nvCxnSpPr>
            <p:cNvPr id="12" name="MH_Others_3"/>
            <p:cNvCxnSpPr>
              <a:cxnSpLocks noChangeShapeType="1"/>
            </p:cNvCxnSpPr>
            <p:nvPr>
              <p:custDataLst>
                <p:tags r:id="rId12"/>
              </p:custDataLst>
            </p:nvPr>
          </p:nvCxnSpPr>
          <p:spPr bwMode="auto">
            <a:xfrm>
              <a:off x="5091252" y="1135212"/>
              <a:ext cx="0" cy="6097438"/>
            </a:xfrm>
            <a:prstGeom prst="line">
              <a:avLst/>
            </a:prstGeom>
            <a:noFill/>
            <a:ln w="12700" algn="ctr">
              <a:solidFill>
                <a:srgbClr val="CFCFCF"/>
              </a:solidFill>
              <a:round/>
              <a:headEnd/>
              <a:tailEnd/>
            </a:ln>
            <a:extLst>
              <a:ext uri="{909E8E84-426E-40DD-AFC4-6F175D3DCCD1}">
                <a14:hiddenFill xmlns:a14="http://schemas.microsoft.com/office/drawing/2010/main">
                  <a:noFill/>
                </a14:hiddenFill>
              </a:ext>
            </a:extLst>
          </p:spPr>
        </p:cxnSp>
        <p:cxnSp>
          <p:nvCxnSpPr>
            <p:cNvPr id="13" name="MH_Others_4"/>
            <p:cNvCxnSpPr/>
            <p:nvPr>
              <p:custDataLst>
                <p:tags r:id="rId13"/>
              </p:custDataLst>
            </p:nvPr>
          </p:nvCxnSpPr>
          <p:spPr>
            <a:xfrm>
              <a:off x="4995822" y="3209713"/>
              <a:ext cx="172445" cy="0"/>
            </a:xfrm>
            <a:prstGeom prst="line">
              <a:avLst/>
            </a:prstGeom>
            <a:noFill/>
            <a:ln w="12700" cap="flat" cmpd="sng" algn="ctr">
              <a:solidFill>
                <a:srgbClr val="CFCFCF"/>
              </a:solidFill>
              <a:prstDash val="solid"/>
            </a:ln>
            <a:effectLst/>
          </p:spPr>
        </p:cxnSp>
        <p:cxnSp>
          <p:nvCxnSpPr>
            <p:cNvPr id="14" name="MH_Others_5"/>
            <p:cNvCxnSpPr/>
            <p:nvPr>
              <p:custDataLst>
                <p:tags r:id="rId14"/>
              </p:custDataLst>
            </p:nvPr>
          </p:nvCxnSpPr>
          <p:spPr>
            <a:xfrm>
              <a:off x="4995822" y="4114056"/>
              <a:ext cx="172445" cy="0"/>
            </a:xfrm>
            <a:prstGeom prst="line">
              <a:avLst/>
            </a:prstGeom>
            <a:noFill/>
            <a:ln w="12700" cap="flat" cmpd="sng" algn="ctr">
              <a:solidFill>
                <a:srgbClr val="CFCFCF"/>
              </a:solidFill>
              <a:prstDash val="solid"/>
            </a:ln>
            <a:effectLst/>
          </p:spPr>
        </p:cxnSp>
        <p:cxnSp>
          <p:nvCxnSpPr>
            <p:cNvPr id="15" name="MH_Others_6"/>
            <p:cNvCxnSpPr/>
            <p:nvPr>
              <p:custDataLst>
                <p:tags r:id="rId15"/>
              </p:custDataLst>
            </p:nvPr>
          </p:nvCxnSpPr>
          <p:spPr>
            <a:xfrm>
              <a:off x="4995822" y="5018398"/>
              <a:ext cx="172445" cy="0"/>
            </a:xfrm>
            <a:prstGeom prst="line">
              <a:avLst/>
            </a:prstGeom>
            <a:noFill/>
            <a:ln w="12700" cap="flat" cmpd="sng" algn="ctr">
              <a:solidFill>
                <a:srgbClr val="CFCFCF"/>
              </a:solidFill>
              <a:prstDash val="solid"/>
            </a:ln>
            <a:effectLst/>
          </p:spPr>
        </p:cxnSp>
        <p:cxnSp>
          <p:nvCxnSpPr>
            <p:cNvPr id="16" name="MH_Others_7"/>
            <p:cNvCxnSpPr/>
            <p:nvPr>
              <p:custDataLst>
                <p:tags r:id="rId16"/>
              </p:custDataLst>
            </p:nvPr>
          </p:nvCxnSpPr>
          <p:spPr>
            <a:xfrm>
              <a:off x="4995822" y="5922741"/>
              <a:ext cx="172445" cy="0"/>
            </a:xfrm>
            <a:prstGeom prst="line">
              <a:avLst/>
            </a:prstGeom>
            <a:noFill/>
            <a:ln w="12700" cap="flat" cmpd="sng" algn="ctr">
              <a:solidFill>
                <a:srgbClr val="CFCFCF"/>
              </a:solidFill>
              <a:prstDash val="solid"/>
            </a:ln>
            <a:effectLst/>
          </p:spPr>
        </p:cxnSp>
      </p:grpSp>
      <p:sp>
        <p:nvSpPr>
          <p:cNvPr id="17" name="MH_Number_4"/>
          <p:cNvSpPr txBox="1"/>
          <p:nvPr>
            <p:custDataLst>
              <p:tags r:id="rId9"/>
            </p:custDataLst>
          </p:nvPr>
        </p:nvSpPr>
        <p:spPr>
          <a:xfrm>
            <a:off x="4499009" y="4887683"/>
            <a:ext cx="702915" cy="461537"/>
          </a:xfrm>
          <a:prstGeom prst="rect">
            <a:avLst/>
          </a:prstGeom>
          <a:noFill/>
        </p:spPr>
        <p:txBody>
          <a:bodyPr>
            <a:spAutoFit/>
          </a:bodyPr>
          <a:lstStyle/>
          <a:p>
            <a:pPr algn="r">
              <a:defRPr/>
            </a:pPr>
            <a:r>
              <a:rPr lang="en-US" altLang="zh-CN" sz="2399" kern="0" dirty="0">
                <a:solidFill>
                  <a:schemeClr val="accent4"/>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04</a:t>
            </a:r>
            <a:endParaRPr lang="en-US" sz="2399" kern="0" dirty="0">
              <a:solidFill>
                <a:schemeClr val="accent4"/>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endParaRPr>
          </a:p>
        </p:txBody>
      </p:sp>
      <p:sp>
        <p:nvSpPr>
          <p:cNvPr id="18" name="MH_Entry_4"/>
          <p:cNvSpPr/>
          <p:nvPr>
            <p:custDataLst>
              <p:tags r:id="rId10"/>
            </p:custDataLst>
          </p:nvPr>
        </p:nvSpPr>
        <p:spPr>
          <a:xfrm>
            <a:off x="5201925" y="4949890"/>
            <a:ext cx="3859191" cy="439360"/>
          </a:xfrm>
          <a:prstGeom prst="rect">
            <a:avLst/>
          </a:prstGeom>
          <a:solidFill>
            <a:schemeClr val="accent4"/>
          </a:solidFill>
          <a:ln w="25400" cap="flat" cmpd="sng" algn="ctr">
            <a:noFill/>
            <a:prstDash val="solid"/>
          </a:ln>
          <a:effectLst/>
        </p:spPr>
        <p:txBody>
          <a:bodyPr wrap="square" lIns="89955" tIns="46778" rIns="89955" bIns="46778" anchor="ctr">
            <a:normAutofit/>
          </a:bodyPr>
          <a:lstStyle/>
          <a:p>
            <a:pPr algn="ctr">
              <a:defRPr/>
            </a:pPr>
            <a:r>
              <a:rPr lang="zh-CN" altLang="en-US" sz="1999" kern="0" dirty="0">
                <a:solidFill>
                  <a:srgbClr val="FFFFFF"/>
                </a:solidFill>
                <a:latin typeface="Arial" panose="020B0604020202020204" pitchFamily="34" charset="0"/>
                <a:ea typeface="微软雅黑" panose="020B0503020204020204" pitchFamily="34" charset="-122"/>
                <a:sym typeface="Arial" panose="020B0604020202020204" pitchFamily="34" charset="0"/>
              </a:rPr>
              <a:t>在此添加标题</a:t>
            </a:r>
            <a:endParaRPr lang="en-US" altLang="zh-CN" sz="1999"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MH_Others_1"/>
          <p:cNvSpPr txBox="1">
            <a:spLocks/>
          </p:cNvSpPr>
          <p:nvPr>
            <p:custDataLst>
              <p:tags r:id="rId11"/>
            </p:custDataLst>
          </p:nvPr>
        </p:nvSpPr>
        <p:spPr bwMode="auto">
          <a:xfrm>
            <a:off x="2999550" y="1338396"/>
            <a:ext cx="1364885" cy="4050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nchorCtr="0"/>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5687" b="1" dirty="0">
                <a:solidFill>
                  <a:schemeClr val="accent1"/>
                </a:solidFill>
                <a:latin typeface="Arial" panose="020B0604020202020204" pitchFamily="34" charset="0"/>
                <a:ea typeface="微软雅黑" panose="020B0503020204020204" pitchFamily="34" charset="-122"/>
                <a:cs typeface="Verdana" panose="020B0604030504040204" pitchFamily="34" charset="0"/>
                <a:sym typeface="Arial" panose="020B0604020202020204" pitchFamily="34" charset="0"/>
              </a:rPr>
              <a:t>目 录</a:t>
            </a:r>
          </a:p>
        </p:txBody>
      </p:sp>
    </p:spTree>
    <p:extLst>
      <p:ext uri="{BB962C8B-B14F-4D97-AF65-F5344CB8AC3E}">
        <p14:creationId xmlns:p14="http://schemas.microsoft.com/office/powerpoint/2010/main" val="283489990"/>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0-#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1+#ppt_w/2"/>
                                          </p:val>
                                        </p:tav>
                                        <p:tav tm="100000">
                                          <p:val>
                                            <p:strVal val="#ppt_x"/>
                                          </p:val>
                                        </p:tav>
                                      </p:tavLst>
                                    </p:anim>
                                    <p:anim calcmode="lin" valueType="num">
                                      <p:cBhvr additive="base">
                                        <p:cTn id="46" dur="500" fill="hold"/>
                                        <p:tgtEl>
                                          <p:spTgt spid="6"/>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1+#ppt_w/2"/>
                                          </p:val>
                                        </p:tav>
                                        <p:tav tm="100000">
                                          <p:val>
                                            <p:strVal val="#ppt_x"/>
                                          </p:val>
                                        </p:tav>
                                      </p:tavLst>
                                    </p:anim>
                                    <p:anim calcmode="lin" valueType="num">
                                      <p:cBhvr additive="base">
                                        <p:cTn id="54" dur="500" fill="hold"/>
                                        <p:tgtEl>
                                          <p:spTgt spid="10"/>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1+#ppt_w/2"/>
                                          </p:val>
                                        </p:tav>
                                        <p:tav tm="100000">
                                          <p:val>
                                            <p:strVal val="#ppt_x"/>
                                          </p:val>
                                        </p:tav>
                                      </p:tavLst>
                                    </p:anim>
                                    <p:anim calcmode="lin" valueType="num">
                                      <p:cBhvr additive="base">
                                        <p:cTn id="5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p:bldP spid="8" grpId="0" animBg="1"/>
      <p:bldP spid="9" grpId="0"/>
      <p:bldP spid="10" grpId="0" animBg="1"/>
      <p:bldP spid="17" grpId="0"/>
      <p:bldP spid="18" grpId="0" animBg="1"/>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6892" y="2181911"/>
            <a:ext cx="5664853" cy="1231098"/>
          </a:xfrm>
          <a:prstGeom prst="rect">
            <a:avLst/>
          </a:prstGeom>
          <a:noFill/>
        </p:spPr>
        <p:txBody>
          <a:bodyPr wrap="square" lIns="121915" tIns="60956" rIns="121915" bIns="60956" rtlCol="0">
            <a:spAutoFit/>
          </a:bodyPr>
          <a:lstStyle/>
          <a:p>
            <a:pPr>
              <a:lnSpc>
                <a:spcPct val="150000"/>
              </a:lnSpc>
            </a:pPr>
            <a:r>
              <a:rPr lang="zh-CN" altLang="en-US" sz="1200" dirty="0">
                <a:solidFill>
                  <a:schemeClr val="tx1">
                    <a:lumMod val="50000"/>
                    <a:lumOff val="50000"/>
                  </a:schemeClr>
                </a:solidFill>
              </a:rPr>
              <a:t>文字内容需概括精炼，建议与标题相关并符合整体语言风格，语言描述尽量简洁生动。文字内容需概括精炼，建议与标题相关并符合整体语言风格，语言描述尽量简洁生动。</a:t>
            </a:r>
            <a:endParaRPr lang="zh-CN" altLang="en-US" sz="1200" dirty="0">
              <a:solidFill>
                <a:schemeClr val="tx1">
                  <a:lumMod val="50000"/>
                  <a:lumOff val="50000"/>
                </a:schemeClr>
              </a:solidFill>
              <a:latin typeface="+mn-ea"/>
              <a:cs typeface="+mn-ea"/>
            </a:endParaRPr>
          </a:p>
          <a:p>
            <a:pPr>
              <a:lnSpc>
                <a:spcPct val="150000"/>
              </a:lnSpc>
            </a:pPr>
            <a:endParaRPr lang="zh-CN" altLang="en-US" sz="1200" dirty="0">
              <a:solidFill>
                <a:schemeClr val="tx1">
                  <a:lumMod val="50000"/>
                  <a:lumOff val="50000"/>
                </a:schemeClr>
              </a:solidFill>
              <a:latin typeface="+mn-ea"/>
              <a:cs typeface="+mn-ea"/>
            </a:endParaRPr>
          </a:p>
        </p:txBody>
      </p:sp>
      <p:sp>
        <p:nvSpPr>
          <p:cNvPr id="3" name="TextBox 2"/>
          <p:cNvSpPr txBox="1"/>
          <p:nvPr/>
        </p:nvSpPr>
        <p:spPr>
          <a:xfrm>
            <a:off x="5136893" y="1605851"/>
            <a:ext cx="3241561" cy="528175"/>
          </a:xfrm>
          <a:prstGeom prst="rect">
            <a:avLst/>
          </a:prstGeom>
          <a:noFill/>
        </p:spPr>
        <p:txBody>
          <a:bodyPr wrap="square" lIns="121915" tIns="60956" rIns="121915" bIns="60956" rtlCol="0">
            <a:spAutoFit/>
          </a:bodyPr>
          <a:lstStyle/>
          <a:p>
            <a:r>
              <a:rPr lang="zh-CN" altLang="en-US" sz="2600" b="1" dirty="0">
                <a:solidFill>
                  <a:schemeClr val="accent1"/>
                </a:solidFill>
                <a:latin typeface="+mn-ea"/>
                <a:cs typeface="+mn-ea"/>
              </a:rPr>
              <a:t>点击此处增加标题</a:t>
            </a:r>
          </a:p>
        </p:txBody>
      </p:sp>
      <p:cxnSp>
        <p:nvCxnSpPr>
          <p:cNvPr id="4" name="直接连接符 3"/>
          <p:cNvCxnSpPr/>
          <p:nvPr/>
        </p:nvCxnSpPr>
        <p:spPr>
          <a:xfrm>
            <a:off x="5232906" y="2098289"/>
            <a:ext cx="528079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5232906" y="3238025"/>
            <a:ext cx="1920289" cy="1152122"/>
          </a:xfrm>
          <a:prstGeom prst="rect">
            <a:avLst/>
          </a:prstGeom>
        </p:spPr>
      </p:pic>
      <p:pic>
        <p:nvPicPr>
          <p:cNvPr id="6" name="图片 5"/>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283298" y="3238025"/>
            <a:ext cx="1920289" cy="1152122"/>
          </a:xfrm>
          <a:prstGeom prst="rect">
            <a:avLst/>
          </a:prstGeom>
        </p:spPr>
      </p:pic>
      <p:pic>
        <p:nvPicPr>
          <p:cNvPr id="7" name="图片 6"/>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9361528" y="3238025"/>
            <a:ext cx="1920289" cy="1152122"/>
          </a:xfrm>
          <a:prstGeom prst="rect">
            <a:avLst/>
          </a:prstGeom>
        </p:spPr>
      </p:pic>
      <p:pic>
        <p:nvPicPr>
          <p:cNvPr id="8" name="图片 7"/>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5232906" y="4486158"/>
            <a:ext cx="1920289" cy="1152122"/>
          </a:xfrm>
          <a:prstGeom prst="rect">
            <a:avLst/>
          </a:prstGeom>
        </p:spPr>
      </p:pic>
      <p:pic>
        <p:nvPicPr>
          <p:cNvPr id="9" name="图片 8"/>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283298" y="4486158"/>
            <a:ext cx="1920289" cy="1152122"/>
          </a:xfrm>
          <a:prstGeom prst="rect">
            <a:avLst/>
          </a:prstGeom>
        </p:spPr>
      </p:pic>
      <p:pic>
        <p:nvPicPr>
          <p:cNvPr id="10" name="图片 9"/>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9361528" y="4486158"/>
            <a:ext cx="1920289" cy="1152122"/>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41" y="933778"/>
            <a:ext cx="5165610" cy="6510840"/>
          </a:xfrm>
          <a:prstGeom prst="rect">
            <a:avLst/>
          </a:prstGeom>
        </p:spPr>
      </p:pic>
      <p:sp>
        <p:nvSpPr>
          <p:cNvPr id="12" name="标题 1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extLst>
      <p:ext uri="{BB962C8B-B14F-4D97-AF65-F5344CB8AC3E}">
        <p14:creationId xmlns:p14="http://schemas.microsoft.com/office/powerpoint/2010/main" val="486529624"/>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2000"/>
                            </p:stCondLst>
                            <p:childTnLst>
                              <p:par>
                                <p:cTn id="28" presetID="2" presetClass="entr" presetSubtype="8"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0-#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2" presetClass="entr" presetSubtype="2"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 presetClass="entr" presetSubtype="12"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0-#ppt_w/2"/>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par>
                          <p:cTn id="47" fill="hold">
                            <p:stCondLst>
                              <p:cond delay="4000"/>
                            </p:stCondLst>
                            <p:childTnLst>
                              <p:par>
                                <p:cTn id="48" presetID="2" presetClass="entr" presetSubtype="4"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 presetClass="entr" presetSubtype="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1+#ppt_w/2"/>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385520" y="2711738"/>
            <a:ext cx="2767181" cy="3280231"/>
          </a:xfrm>
          <a:prstGeom prst="rect">
            <a:avLst/>
          </a:prstGeom>
          <a:noFill/>
          <a:ln w="190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pic>
        <p:nvPicPr>
          <p:cNvPr id="35" name="Picture 2" descr="C:\Documents and Settings\Administrator\桌面\u=4118444350,3153652266&amp;fm=21&amp;gp=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9223" y="4437671"/>
            <a:ext cx="2699615" cy="1522780"/>
          </a:xfrm>
          <a:prstGeom prst="rect">
            <a:avLst/>
          </a:prstGeom>
          <a:noFill/>
          <a:extLst>
            <a:ext uri="{909E8E84-426E-40DD-AFC4-6F175D3DCCD1}">
              <a14:hiddenFill xmlns:a14="http://schemas.microsoft.com/office/drawing/2010/main">
                <a:solidFill>
                  <a:srgbClr val="FFFFFF"/>
                </a:solidFill>
              </a14:hiddenFill>
            </a:ext>
          </a:extLst>
        </p:spPr>
      </p:pic>
      <p:sp>
        <p:nvSpPr>
          <p:cNvPr id="36" name="矩形 35"/>
          <p:cNvSpPr/>
          <p:nvPr/>
        </p:nvSpPr>
        <p:spPr>
          <a:xfrm>
            <a:off x="8102939" y="2711738"/>
            <a:ext cx="2767181" cy="3280231"/>
          </a:xfrm>
          <a:prstGeom prst="rect">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pic>
        <p:nvPicPr>
          <p:cNvPr id="37" name="Picture 3" descr="C:\Documents and Settings\Administrator\桌面\2774-110220120205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6102" y="4437671"/>
            <a:ext cx="2699615" cy="1522780"/>
          </a:xfrm>
          <a:prstGeom prst="rect">
            <a:avLst/>
          </a:prstGeom>
          <a:noFill/>
          <a:extLst>
            <a:ext uri="{909E8E84-426E-40DD-AFC4-6F175D3DCCD1}">
              <a14:hiddenFill xmlns:a14="http://schemas.microsoft.com/office/drawing/2010/main">
                <a:solidFill>
                  <a:srgbClr val="FFFFFF"/>
                </a:solidFill>
              </a14:hiddenFill>
            </a:ext>
          </a:extLst>
        </p:spPr>
      </p:pic>
      <p:sp>
        <p:nvSpPr>
          <p:cNvPr id="38" name="矩形 37"/>
          <p:cNvSpPr/>
          <p:nvPr/>
        </p:nvSpPr>
        <p:spPr>
          <a:xfrm>
            <a:off x="4764507" y="2711738"/>
            <a:ext cx="2767181" cy="3280231"/>
          </a:xfrm>
          <a:prstGeom prst="rect">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pic>
        <p:nvPicPr>
          <p:cNvPr id="39" name="Picture 5" descr="C:\Documents and Settings\Administrator\桌面\78a9e16b81e4e66a9b9d54db12_56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9423" y="4440044"/>
            <a:ext cx="2698414" cy="1518056"/>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p:cNvSpPr/>
          <p:nvPr/>
        </p:nvSpPr>
        <p:spPr>
          <a:xfrm>
            <a:off x="-273" y="2708920"/>
            <a:ext cx="1219148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46" name="TextBox 45"/>
          <p:cNvSpPr txBox="1"/>
          <p:nvPr/>
        </p:nvSpPr>
        <p:spPr>
          <a:xfrm>
            <a:off x="1900708" y="2835676"/>
            <a:ext cx="1708136" cy="415486"/>
          </a:xfrm>
          <a:prstGeom prst="rect">
            <a:avLst/>
          </a:prstGeom>
          <a:noFill/>
          <a:ln>
            <a:noFill/>
          </a:ln>
        </p:spPr>
        <p:txBody>
          <a:bodyPr wrap="none" lIns="121908" tIns="60954" rIns="121908" bIns="60954" rtlCol="0">
            <a:spAutoFit/>
          </a:bodyPr>
          <a:lstStyle/>
          <a:p>
            <a:r>
              <a:rPr lang="zh-CN" altLang="en-US" sz="1900" dirty="0">
                <a:solidFill>
                  <a:schemeClr val="bg1"/>
                </a:solidFill>
                <a:latin typeface="+mn-ea"/>
                <a:cs typeface="+mn-ea"/>
              </a:rPr>
              <a:t>添加文本标题</a:t>
            </a:r>
          </a:p>
        </p:txBody>
      </p:sp>
      <p:sp>
        <p:nvSpPr>
          <p:cNvPr id="47" name="TextBox 46"/>
          <p:cNvSpPr txBox="1"/>
          <p:nvPr/>
        </p:nvSpPr>
        <p:spPr>
          <a:xfrm>
            <a:off x="5274487" y="2835676"/>
            <a:ext cx="1708136" cy="415486"/>
          </a:xfrm>
          <a:prstGeom prst="rect">
            <a:avLst/>
          </a:prstGeom>
          <a:noFill/>
          <a:ln>
            <a:noFill/>
          </a:ln>
        </p:spPr>
        <p:txBody>
          <a:bodyPr wrap="none" lIns="121908" tIns="60954" rIns="121908" bIns="60954" rtlCol="0">
            <a:spAutoFit/>
          </a:bodyPr>
          <a:lstStyle/>
          <a:p>
            <a:r>
              <a:rPr lang="zh-CN" altLang="en-US" sz="1900" dirty="0">
                <a:solidFill>
                  <a:schemeClr val="bg1"/>
                </a:solidFill>
                <a:latin typeface="+mn-ea"/>
                <a:cs typeface="+mn-ea"/>
              </a:rPr>
              <a:t>添加文本标题</a:t>
            </a:r>
          </a:p>
        </p:txBody>
      </p:sp>
      <p:sp>
        <p:nvSpPr>
          <p:cNvPr id="48" name="TextBox 47"/>
          <p:cNvSpPr txBox="1"/>
          <p:nvPr/>
        </p:nvSpPr>
        <p:spPr>
          <a:xfrm>
            <a:off x="8612386" y="2835676"/>
            <a:ext cx="1708136" cy="415486"/>
          </a:xfrm>
          <a:prstGeom prst="rect">
            <a:avLst/>
          </a:prstGeom>
          <a:noFill/>
          <a:ln>
            <a:noFill/>
          </a:ln>
        </p:spPr>
        <p:txBody>
          <a:bodyPr wrap="none" lIns="121908" tIns="60954" rIns="121908" bIns="60954" rtlCol="0">
            <a:spAutoFit/>
          </a:bodyPr>
          <a:lstStyle/>
          <a:p>
            <a:r>
              <a:rPr lang="zh-CN" altLang="en-US" sz="1900" dirty="0">
                <a:solidFill>
                  <a:schemeClr val="bg1"/>
                </a:solidFill>
                <a:latin typeface="+mn-ea"/>
                <a:cs typeface="+mn-ea"/>
              </a:rPr>
              <a:t>添加文本标题</a:t>
            </a:r>
          </a:p>
        </p:txBody>
      </p:sp>
      <p:sp>
        <p:nvSpPr>
          <p:cNvPr id="49" name="TextBox 48"/>
          <p:cNvSpPr txBox="1"/>
          <p:nvPr/>
        </p:nvSpPr>
        <p:spPr>
          <a:xfrm>
            <a:off x="1649549" y="3470642"/>
            <a:ext cx="2297766" cy="861775"/>
          </a:xfrm>
          <a:prstGeom prst="rect">
            <a:avLst/>
          </a:prstGeom>
          <a:noFill/>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容简要详尽。点击添加</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文字内容。</a:t>
            </a:r>
          </a:p>
        </p:txBody>
      </p:sp>
      <p:sp>
        <p:nvSpPr>
          <p:cNvPr id="50" name="TextBox 49"/>
          <p:cNvSpPr txBox="1"/>
          <p:nvPr/>
        </p:nvSpPr>
        <p:spPr>
          <a:xfrm>
            <a:off x="5024362" y="3470642"/>
            <a:ext cx="2297766" cy="861775"/>
          </a:xfrm>
          <a:prstGeom prst="rect">
            <a:avLst/>
          </a:prstGeom>
          <a:noFill/>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容简要详尽。点击添加</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文字内容。</a:t>
            </a:r>
          </a:p>
        </p:txBody>
      </p:sp>
      <p:sp>
        <p:nvSpPr>
          <p:cNvPr id="56" name="TextBox 55"/>
          <p:cNvSpPr txBox="1"/>
          <p:nvPr/>
        </p:nvSpPr>
        <p:spPr>
          <a:xfrm>
            <a:off x="8357616" y="3470642"/>
            <a:ext cx="2297766" cy="861775"/>
          </a:xfrm>
          <a:prstGeom prst="rect">
            <a:avLst/>
          </a:prstGeom>
          <a:noFill/>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容简要详尽。点击添加</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文字内容。</a:t>
            </a:r>
          </a:p>
        </p:txBody>
      </p:sp>
      <p:sp>
        <p:nvSpPr>
          <p:cNvPr id="57" name="TextBox 56"/>
          <p:cNvSpPr txBox="1"/>
          <p:nvPr/>
        </p:nvSpPr>
        <p:spPr>
          <a:xfrm>
            <a:off x="4763029" y="1622011"/>
            <a:ext cx="2552534" cy="1107984"/>
          </a:xfrm>
          <a:prstGeom prst="rect">
            <a:avLst/>
          </a:prstGeom>
          <a:noFill/>
          <a:ln>
            <a:noFill/>
          </a:ln>
        </p:spPr>
        <p:txBody>
          <a:bodyPr wrap="none" lIns="121908" tIns="60954" rIns="121908" bIns="60954" rtlCol="0">
            <a:spAutoFit/>
          </a:bodyPr>
          <a:lstStyle/>
          <a:p>
            <a:r>
              <a:rPr lang="en-US" altLang="zh-CN" sz="6400" dirty="0">
                <a:solidFill>
                  <a:schemeClr val="tx1">
                    <a:lumMod val="50000"/>
                    <a:lumOff val="50000"/>
                  </a:schemeClr>
                </a:solidFill>
                <a:latin typeface="+mn-ea"/>
                <a:cs typeface="+mn-ea"/>
              </a:rPr>
              <a:t>TEAM</a:t>
            </a:r>
            <a:endParaRPr lang="zh-CN" altLang="en-US" sz="6400" dirty="0">
              <a:solidFill>
                <a:schemeClr val="tx1">
                  <a:lumMod val="50000"/>
                  <a:lumOff val="50000"/>
                </a:schemeClr>
              </a:solidFill>
              <a:latin typeface="+mn-ea"/>
              <a:cs typeface="+mn-ea"/>
            </a:endParaRPr>
          </a:p>
        </p:txBody>
      </p:sp>
      <p:sp>
        <p:nvSpPr>
          <p:cNvPr id="58" name="TextBox 57"/>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latin typeface="+mn-ea"/>
                <a:cs typeface="+mn-ea"/>
              </a:rPr>
              <a:t>0.5 </a:t>
            </a:r>
            <a:r>
              <a:rPr lang="zh-CN" altLang="en-US" sz="1900" dirty="0">
                <a:solidFill>
                  <a:schemeClr val="bg1"/>
                </a:solidFill>
                <a:latin typeface="+mn-ea"/>
                <a:cs typeface="+mn-ea"/>
              </a:rPr>
              <a:t>秒延迟符，无</a:t>
            </a:r>
            <a:endParaRPr lang="en-US" altLang="zh-CN" sz="1900" dirty="0">
              <a:solidFill>
                <a:schemeClr val="bg1"/>
              </a:solidFill>
              <a:latin typeface="+mn-ea"/>
              <a:cs typeface="+mn-ea"/>
            </a:endParaRPr>
          </a:p>
          <a:p>
            <a:r>
              <a:rPr lang="zh-CN" altLang="en-US" sz="1900" dirty="0">
                <a:solidFill>
                  <a:schemeClr val="bg1"/>
                </a:solidFill>
                <a:latin typeface="+mn-ea"/>
                <a:cs typeface="+mn-ea"/>
              </a:rPr>
              <a:t>意义，可删除</a:t>
            </a:r>
            <a:r>
              <a:rPr lang="en-US" altLang="zh-CN" sz="1900" dirty="0">
                <a:solidFill>
                  <a:schemeClr val="bg1"/>
                </a:solidFill>
                <a:latin typeface="+mn-ea"/>
                <a:cs typeface="+mn-ea"/>
              </a:rPr>
              <a:t>.</a:t>
            </a:r>
            <a:endParaRPr lang="zh-CN" altLang="en-US" sz="1900" dirty="0">
              <a:solidFill>
                <a:schemeClr val="bg1"/>
              </a:solidFill>
              <a:latin typeface="+mn-ea"/>
              <a:cs typeface="+mn-ea"/>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extLst>
      <p:ext uri="{BB962C8B-B14F-4D97-AF65-F5344CB8AC3E}">
        <p14:creationId xmlns:p14="http://schemas.microsoft.com/office/powerpoint/2010/main" val="3623924746"/>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down)">
                                      <p:cBhvr>
                                        <p:cTn id="7" dur="500"/>
                                        <p:tgtEl>
                                          <p:spTgt spid="5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p:tgtEl>
                                          <p:spTgt spid="34"/>
                                        </p:tgtEl>
                                        <p:attrNameLst>
                                          <p:attrName>ppt_y</p:attrName>
                                        </p:attrNameLst>
                                      </p:cBhvr>
                                      <p:tavLst>
                                        <p:tav tm="0">
                                          <p:val>
                                            <p:strVal val="#ppt_y+#ppt_h*1.125000"/>
                                          </p:val>
                                        </p:tav>
                                        <p:tav tm="100000">
                                          <p:val>
                                            <p:strVal val="#ppt_y"/>
                                          </p:val>
                                        </p:tav>
                                      </p:tavLst>
                                    </p:anim>
                                    <p:animEffect transition="in" filter="wipe(up)">
                                      <p:cBhvr>
                                        <p:cTn id="12" dur="500"/>
                                        <p:tgtEl>
                                          <p:spTgt spid="34"/>
                                        </p:tgtEl>
                                      </p:cBhvr>
                                    </p:animEffect>
                                  </p:childTnLst>
                                </p:cTn>
                              </p:par>
                              <p:par>
                                <p:cTn id="13" presetID="12" presetClass="entr" presetSubtype="4"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p:tgtEl>
                                          <p:spTgt spid="35"/>
                                        </p:tgtEl>
                                        <p:attrNameLst>
                                          <p:attrName>ppt_y</p:attrName>
                                        </p:attrNameLst>
                                      </p:cBhvr>
                                      <p:tavLst>
                                        <p:tav tm="0">
                                          <p:val>
                                            <p:strVal val="#ppt_y+#ppt_h*1.125000"/>
                                          </p:val>
                                        </p:tav>
                                        <p:tav tm="100000">
                                          <p:val>
                                            <p:strVal val="#ppt_y"/>
                                          </p:val>
                                        </p:tav>
                                      </p:tavLst>
                                    </p:anim>
                                    <p:animEffect transition="in" filter="wipe(up)">
                                      <p:cBhvr>
                                        <p:cTn id="16" dur="500"/>
                                        <p:tgtEl>
                                          <p:spTgt spid="3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p:tgtEl>
                                          <p:spTgt spid="49"/>
                                        </p:tgtEl>
                                        <p:attrNameLst>
                                          <p:attrName>ppt_y</p:attrName>
                                        </p:attrNameLst>
                                      </p:cBhvr>
                                      <p:tavLst>
                                        <p:tav tm="0">
                                          <p:val>
                                            <p:strVal val="#ppt_y+#ppt_h*1.125000"/>
                                          </p:val>
                                        </p:tav>
                                        <p:tav tm="100000">
                                          <p:val>
                                            <p:strVal val="#ppt_y"/>
                                          </p:val>
                                        </p:tav>
                                      </p:tavLst>
                                    </p:anim>
                                    <p:animEffect transition="in" filter="wipe(up)">
                                      <p:cBhvr>
                                        <p:cTn id="20" dur="500"/>
                                        <p:tgtEl>
                                          <p:spTgt spid="49"/>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p:tgtEl>
                                          <p:spTgt spid="46"/>
                                        </p:tgtEl>
                                        <p:attrNameLst>
                                          <p:attrName>ppt_y</p:attrName>
                                        </p:attrNameLst>
                                      </p:cBhvr>
                                      <p:tavLst>
                                        <p:tav tm="0">
                                          <p:val>
                                            <p:strVal val="#ppt_y+#ppt_h*1.125000"/>
                                          </p:val>
                                        </p:tav>
                                        <p:tav tm="100000">
                                          <p:val>
                                            <p:strVal val="#ppt_y"/>
                                          </p:val>
                                        </p:tav>
                                      </p:tavLst>
                                    </p:anim>
                                    <p:animEffect transition="in" filter="wipe(up)">
                                      <p:cBhvr>
                                        <p:cTn id="24" dur="500"/>
                                        <p:tgtEl>
                                          <p:spTgt spid="46"/>
                                        </p:tgtEl>
                                      </p:cBhvr>
                                    </p:animEffect>
                                  </p:childTnLst>
                                </p:cTn>
                              </p:par>
                            </p:childTnLst>
                          </p:cTn>
                        </p:par>
                        <p:par>
                          <p:cTn id="25" fill="hold">
                            <p:stCondLst>
                              <p:cond delay="1000"/>
                            </p:stCondLst>
                            <p:childTnLst>
                              <p:par>
                                <p:cTn id="26" presetID="12" presetClass="entr" presetSubtype="4"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p:tgtEl>
                                          <p:spTgt spid="39"/>
                                        </p:tgtEl>
                                        <p:attrNameLst>
                                          <p:attrName>ppt_y</p:attrName>
                                        </p:attrNameLst>
                                      </p:cBhvr>
                                      <p:tavLst>
                                        <p:tav tm="0">
                                          <p:val>
                                            <p:strVal val="#ppt_y+#ppt_h*1.125000"/>
                                          </p:val>
                                        </p:tav>
                                        <p:tav tm="100000">
                                          <p:val>
                                            <p:strVal val="#ppt_y"/>
                                          </p:val>
                                        </p:tav>
                                      </p:tavLst>
                                    </p:anim>
                                    <p:animEffect transition="in" filter="wipe(up)">
                                      <p:cBhvr>
                                        <p:cTn id="29" dur="500"/>
                                        <p:tgtEl>
                                          <p:spTgt spid="39"/>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500"/>
                                        <p:tgtEl>
                                          <p:spTgt spid="50"/>
                                        </p:tgtEl>
                                        <p:attrNameLst>
                                          <p:attrName>ppt_y</p:attrName>
                                        </p:attrNameLst>
                                      </p:cBhvr>
                                      <p:tavLst>
                                        <p:tav tm="0">
                                          <p:val>
                                            <p:strVal val="#ppt_y+#ppt_h*1.125000"/>
                                          </p:val>
                                        </p:tav>
                                        <p:tav tm="100000">
                                          <p:val>
                                            <p:strVal val="#ppt_y"/>
                                          </p:val>
                                        </p:tav>
                                      </p:tavLst>
                                    </p:anim>
                                    <p:animEffect transition="in" filter="wipe(up)">
                                      <p:cBhvr>
                                        <p:cTn id="33" dur="500"/>
                                        <p:tgtEl>
                                          <p:spTgt spid="50"/>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p:tgtEl>
                                          <p:spTgt spid="47"/>
                                        </p:tgtEl>
                                        <p:attrNameLst>
                                          <p:attrName>ppt_y</p:attrName>
                                        </p:attrNameLst>
                                      </p:cBhvr>
                                      <p:tavLst>
                                        <p:tav tm="0">
                                          <p:val>
                                            <p:strVal val="#ppt_y+#ppt_h*1.125000"/>
                                          </p:val>
                                        </p:tav>
                                        <p:tav tm="100000">
                                          <p:val>
                                            <p:strVal val="#ppt_y"/>
                                          </p:val>
                                        </p:tav>
                                      </p:tavLst>
                                    </p:anim>
                                    <p:animEffect transition="in" filter="wipe(up)">
                                      <p:cBhvr>
                                        <p:cTn id="37" dur="500"/>
                                        <p:tgtEl>
                                          <p:spTgt spid="47"/>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500"/>
                                        <p:tgtEl>
                                          <p:spTgt spid="38"/>
                                        </p:tgtEl>
                                        <p:attrNameLst>
                                          <p:attrName>ppt_y</p:attrName>
                                        </p:attrNameLst>
                                      </p:cBhvr>
                                      <p:tavLst>
                                        <p:tav tm="0">
                                          <p:val>
                                            <p:strVal val="#ppt_y+#ppt_h*1.125000"/>
                                          </p:val>
                                        </p:tav>
                                        <p:tav tm="100000">
                                          <p:val>
                                            <p:strVal val="#ppt_y"/>
                                          </p:val>
                                        </p:tav>
                                      </p:tavLst>
                                    </p:anim>
                                    <p:animEffect transition="in" filter="wipe(up)">
                                      <p:cBhvr>
                                        <p:cTn id="41" dur="500"/>
                                        <p:tgtEl>
                                          <p:spTgt spid="38"/>
                                        </p:tgtEl>
                                      </p:cBhvr>
                                    </p:animEffect>
                                  </p:childTnLst>
                                </p:cTn>
                              </p:par>
                            </p:childTnLst>
                          </p:cTn>
                        </p:par>
                        <p:par>
                          <p:cTn id="42" fill="hold">
                            <p:stCondLst>
                              <p:cond delay="1500"/>
                            </p:stCondLst>
                            <p:childTnLst>
                              <p:par>
                                <p:cTn id="43" presetID="1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p:tgtEl>
                                          <p:spTgt spid="36"/>
                                        </p:tgtEl>
                                        <p:attrNameLst>
                                          <p:attrName>ppt_y</p:attrName>
                                        </p:attrNameLst>
                                      </p:cBhvr>
                                      <p:tavLst>
                                        <p:tav tm="0">
                                          <p:val>
                                            <p:strVal val="#ppt_y+#ppt_h*1.125000"/>
                                          </p:val>
                                        </p:tav>
                                        <p:tav tm="100000">
                                          <p:val>
                                            <p:strVal val="#ppt_y"/>
                                          </p:val>
                                        </p:tav>
                                      </p:tavLst>
                                    </p:anim>
                                    <p:animEffect transition="in" filter="wipe(up)">
                                      <p:cBhvr>
                                        <p:cTn id="46" dur="500"/>
                                        <p:tgtEl>
                                          <p:spTgt spid="36"/>
                                        </p:tgtEl>
                                      </p:cBhvr>
                                    </p:animEffect>
                                  </p:childTnLst>
                                </p:cTn>
                              </p:par>
                              <p:par>
                                <p:cTn id="47" presetID="12" presetClass="entr" presetSubtype="4"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p:tgtEl>
                                          <p:spTgt spid="37"/>
                                        </p:tgtEl>
                                        <p:attrNameLst>
                                          <p:attrName>ppt_y</p:attrName>
                                        </p:attrNameLst>
                                      </p:cBhvr>
                                      <p:tavLst>
                                        <p:tav tm="0">
                                          <p:val>
                                            <p:strVal val="#ppt_y+#ppt_h*1.125000"/>
                                          </p:val>
                                        </p:tav>
                                        <p:tav tm="100000">
                                          <p:val>
                                            <p:strVal val="#ppt_y"/>
                                          </p:val>
                                        </p:tav>
                                      </p:tavLst>
                                    </p:anim>
                                    <p:animEffect transition="in" filter="wipe(up)">
                                      <p:cBhvr>
                                        <p:cTn id="50" dur="500"/>
                                        <p:tgtEl>
                                          <p:spTgt spid="37"/>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additive="base">
                                        <p:cTn id="53" dur="500"/>
                                        <p:tgtEl>
                                          <p:spTgt spid="56"/>
                                        </p:tgtEl>
                                        <p:attrNameLst>
                                          <p:attrName>ppt_y</p:attrName>
                                        </p:attrNameLst>
                                      </p:cBhvr>
                                      <p:tavLst>
                                        <p:tav tm="0">
                                          <p:val>
                                            <p:strVal val="#ppt_y+#ppt_h*1.125000"/>
                                          </p:val>
                                        </p:tav>
                                        <p:tav tm="100000">
                                          <p:val>
                                            <p:strVal val="#ppt_y"/>
                                          </p:val>
                                        </p:tav>
                                      </p:tavLst>
                                    </p:anim>
                                    <p:animEffect transition="in" filter="wipe(up)">
                                      <p:cBhvr>
                                        <p:cTn id="54" dur="500"/>
                                        <p:tgtEl>
                                          <p:spTgt spid="56"/>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p:tgtEl>
                                          <p:spTgt spid="48"/>
                                        </p:tgtEl>
                                        <p:attrNameLst>
                                          <p:attrName>ppt_y</p:attrName>
                                        </p:attrNameLst>
                                      </p:cBhvr>
                                      <p:tavLst>
                                        <p:tav tm="0">
                                          <p:val>
                                            <p:strVal val="#ppt_y+#ppt_h*1.125000"/>
                                          </p:val>
                                        </p:tav>
                                        <p:tav tm="100000">
                                          <p:val>
                                            <p:strVal val="#ppt_y"/>
                                          </p:val>
                                        </p:tav>
                                      </p:tavLst>
                                    </p:anim>
                                    <p:animEffect transition="in" filter="wipe(up)">
                                      <p:cBhvr>
                                        <p:cTn id="58" dur="500"/>
                                        <p:tgtEl>
                                          <p:spTgt spid="48"/>
                                        </p:tgtEl>
                                      </p:cBhvr>
                                    </p:animEffect>
                                  </p:childTnLst>
                                </p:cTn>
                              </p:par>
                            </p:childTnLst>
                          </p:cTn>
                        </p:par>
                        <p:par>
                          <p:cTn id="59" fill="hold">
                            <p:stCondLst>
                              <p:cond delay="2000"/>
                            </p:stCondLst>
                            <p:childTnLst>
                              <p:par>
                                <p:cTn id="60" presetID="12" presetClass="entr" presetSubtype="8"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p:tgtEl>
                                          <p:spTgt spid="40"/>
                                        </p:tgtEl>
                                        <p:attrNameLst>
                                          <p:attrName>ppt_x</p:attrName>
                                        </p:attrNameLst>
                                      </p:cBhvr>
                                      <p:tavLst>
                                        <p:tav tm="0">
                                          <p:val>
                                            <p:strVal val="#ppt_x-#ppt_w*1.125000"/>
                                          </p:val>
                                        </p:tav>
                                        <p:tav tm="100000">
                                          <p:val>
                                            <p:strVal val="#ppt_x"/>
                                          </p:val>
                                        </p:tav>
                                      </p:tavLst>
                                    </p:anim>
                                    <p:animEffect transition="in" filter="wipe(right)">
                                      <p:cBhvr>
                                        <p:cTn id="63" dur="500"/>
                                        <p:tgtEl>
                                          <p:spTgt spid="40"/>
                                        </p:tgtEl>
                                      </p:cBhvr>
                                    </p:animEffect>
                                  </p:childTnLst>
                                </p:cTn>
                              </p:par>
                            </p:childTnLst>
                          </p:cTn>
                        </p:par>
                        <p:par>
                          <p:cTn id="64" fill="hold">
                            <p:stCondLst>
                              <p:cond delay="2500"/>
                            </p:stCondLst>
                            <p:childTnLst>
                              <p:par>
                                <p:cTn id="65" presetID="10" presetClass="entr" presetSubtype="0" fill="hold" grpId="0" nodeType="after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fade">
                                      <p:cBhvr>
                                        <p:cTn id="6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46" grpId="0"/>
      <p:bldP spid="47" grpId="0"/>
      <p:bldP spid="48" grpId="0"/>
      <p:bldP spid="49" grpId="0"/>
      <p:bldP spid="50" grpId="0"/>
      <p:bldP spid="56" grpId="0"/>
      <p:bldP spid="57" grpId="0"/>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16"/>
          <p:cNvGrpSpPr>
            <a:grpSpLocks/>
          </p:cNvGrpSpPr>
          <p:nvPr/>
        </p:nvGrpSpPr>
        <p:grpSpPr bwMode="auto">
          <a:xfrm>
            <a:off x="6766562" y="1220848"/>
            <a:ext cx="3898640" cy="4421629"/>
            <a:chOff x="1" y="0"/>
            <a:chExt cx="2924097" cy="3315921"/>
          </a:xfrm>
        </p:grpSpPr>
        <p:sp>
          <p:nvSpPr>
            <p:cNvPr id="32" name="Rectangle 8"/>
            <p:cNvSpPr>
              <a:spLocks noChangeArrowheads="1"/>
            </p:cNvSpPr>
            <p:nvPr/>
          </p:nvSpPr>
          <p:spPr bwMode="auto">
            <a:xfrm rot="16200000">
              <a:off x="-1026290" y="1746369"/>
              <a:ext cx="2595840" cy="543258"/>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endParaRPr lang="zh-CN" altLang="en-US"/>
            </a:p>
          </p:txBody>
        </p:sp>
        <p:sp>
          <p:nvSpPr>
            <p:cNvPr id="34" name="Rectangle 9"/>
            <p:cNvSpPr>
              <a:spLocks noChangeArrowheads="1"/>
            </p:cNvSpPr>
            <p:nvPr/>
          </p:nvSpPr>
          <p:spPr bwMode="auto">
            <a:xfrm rot="16200000">
              <a:off x="-180851" y="1994799"/>
              <a:ext cx="2091783" cy="5504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endParaRPr lang="zh-CN" altLang="en-US"/>
            </a:p>
          </p:txBody>
        </p:sp>
        <p:sp>
          <p:nvSpPr>
            <p:cNvPr id="35" name="Rectangle 10"/>
            <p:cNvSpPr>
              <a:spLocks noChangeArrowheads="1"/>
            </p:cNvSpPr>
            <p:nvPr/>
          </p:nvSpPr>
          <p:spPr bwMode="auto">
            <a:xfrm rot="16200000">
              <a:off x="-199510" y="1386331"/>
              <a:ext cx="3315920" cy="54325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endParaRPr lang="zh-CN" altLang="en-US"/>
            </a:p>
          </p:txBody>
        </p:sp>
        <p:sp>
          <p:nvSpPr>
            <p:cNvPr id="36" name="Rectangle 11"/>
            <p:cNvSpPr>
              <a:spLocks noChangeArrowheads="1"/>
            </p:cNvSpPr>
            <p:nvPr/>
          </p:nvSpPr>
          <p:spPr bwMode="auto">
            <a:xfrm rot="16200000">
              <a:off x="752143" y="1744569"/>
              <a:ext cx="2595842" cy="54686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endParaRPr lang="zh-CN" altLang="en-US"/>
            </a:p>
          </p:txBody>
        </p:sp>
        <p:sp>
          <p:nvSpPr>
            <p:cNvPr id="37" name="Rectangle 12"/>
            <p:cNvSpPr>
              <a:spLocks noChangeArrowheads="1"/>
            </p:cNvSpPr>
            <p:nvPr/>
          </p:nvSpPr>
          <p:spPr bwMode="auto">
            <a:xfrm rot="16200000">
              <a:off x="1133128" y="1524949"/>
              <a:ext cx="3027888" cy="554052"/>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endParaRPr lang="zh-CN" altLang="en-US"/>
            </a:p>
          </p:txBody>
        </p:sp>
      </p:grpSp>
      <p:grpSp>
        <p:nvGrpSpPr>
          <p:cNvPr id="38" name="组合 15"/>
          <p:cNvGrpSpPr>
            <a:grpSpLocks/>
          </p:cNvGrpSpPr>
          <p:nvPr/>
        </p:nvGrpSpPr>
        <p:grpSpPr bwMode="auto">
          <a:xfrm>
            <a:off x="5071666" y="5642470"/>
            <a:ext cx="7274036" cy="1215532"/>
            <a:chOff x="-1" y="-1"/>
            <a:chExt cx="5455741" cy="911566"/>
          </a:xfrm>
        </p:grpSpPr>
        <p:sp>
          <p:nvSpPr>
            <p:cNvPr id="39" name="Rectangle 9"/>
            <p:cNvSpPr>
              <a:spLocks/>
            </p:cNvSpPr>
            <p:nvPr/>
          </p:nvSpPr>
          <p:spPr bwMode="auto">
            <a:xfrm rot="16200000">
              <a:off x="451456" y="-451456"/>
              <a:ext cx="911564" cy="1814477"/>
            </a:xfrm>
            <a:custGeom>
              <a:avLst/>
              <a:gdLst>
                <a:gd name="T0" fmla="*/ 2 w 954069"/>
                <a:gd name="T1" fmla="*/ 0 h 1814477"/>
                <a:gd name="T2" fmla="*/ 954069 w 954069"/>
                <a:gd name="T3" fmla="*/ 1264019 h 1814477"/>
                <a:gd name="T4" fmla="*/ 954069 w 954069"/>
                <a:gd name="T5" fmla="*/ 1814477 h 1814477"/>
                <a:gd name="T6" fmla="*/ 0 w 954069"/>
                <a:gd name="T7" fmla="*/ 1155577 h 1814477"/>
                <a:gd name="T8" fmla="*/ 2 w 954069"/>
                <a:gd name="T9" fmla="*/ 0 h 1814477"/>
              </a:gdLst>
              <a:ahLst/>
              <a:cxnLst>
                <a:cxn ang="0">
                  <a:pos x="T0" y="T1"/>
                </a:cxn>
                <a:cxn ang="0">
                  <a:pos x="T2" y="T3"/>
                </a:cxn>
                <a:cxn ang="0">
                  <a:pos x="T4" y="T5"/>
                </a:cxn>
                <a:cxn ang="0">
                  <a:pos x="T6" y="T7"/>
                </a:cxn>
                <a:cxn ang="0">
                  <a:pos x="T8" y="T9"/>
                </a:cxn>
              </a:cxnLst>
              <a:rect l="0" t="0" r="r" b="b"/>
              <a:pathLst>
                <a:path w="954069" h="1814477">
                  <a:moveTo>
                    <a:pt x="2" y="0"/>
                  </a:moveTo>
                  <a:lnTo>
                    <a:pt x="954069" y="1264019"/>
                  </a:lnTo>
                  <a:lnTo>
                    <a:pt x="954069" y="1814477"/>
                  </a:lnTo>
                  <a:lnTo>
                    <a:pt x="0" y="1155577"/>
                  </a:lnTo>
                  <a:cubicBezTo>
                    <a:pt x="1" y="851066"/>
                    <a:pt x="1" y="304511"/>
                    <a:pt x="2"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0" name="Rectangle 9"/>
            <p:cNvSpPr>
              <a:spLocks/>
            </p:cNvSpPr>
            <p:nvPr/>
          </p:nvSpPr>
          <p:spPr bwMode="auto">
            <a:xfrm rot="16200000">
              <a:off x="2277487" y="-61495"/>
              <a:ext cx="911563" cy="1034556"/>
            </a:xfrm>
            <a:custGeom>
              <a:avLst/>
              <a:gdLst>
                <a:gd name="T0" fmla="*/ 0 w 954068"/>
                <a:gd name="T1" fmla="*/ 0 h 1034556"/>
                <a:gd name="T2" fmla="*/ 954068 w 954068"/>
                <a:gd name="T3" fmla="*/ 242046 h 1034556"/>
                <a:gd name="T4" fmla="*/ 954068 w 954068"/>
                <a:gd name="T5" fmla="*/ 792504 h 1034556"/>
                <a:gd name="T6" fmla="*/ 13447 w 954068"/>
                <a:gd name="T7" fmla="*/ 1034556 h 1034556"/>
                <a:gd name="T8" fmla="*/ 0 w 954068"/>
                <a:gd name="T9" fmla="*/ 0 h 1034556"/>
                <a:gd name="connsiteX0" fmla="*/ 0 w 954068"/>
                <a:gd name="connsiteY0" fmla="*/ 0 h 1034556"/>
                <a:gd name="connsiteX1" fmla="*/ 954068 w 954068"/>
                <a:gd name="connsiteY1" fmla="*/ 242046 h 1034556"/>
                <a:gd name="connsiteX2" fmla="*/ 954068 w 954068"/>
                <a:gd name="connsiteY2" fmla="*/ 792504 h 1034556"/>
                <a:gd name="connsiteX3" fmla="*/ 3479 w 954068"/>
                <a:gd name="connsiteY3" fmla="*/ 1034556 h 1034556"/>
                <a:gd name="connsiteX4" fmla="*/ 0 w 954068"/>
                <a:gd name="connsiteY4" fmla="*/ 0 h 1034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068" h="1034556">
                  <a:moveTo>
                    <a:pt x="0" y="0"/>
                  </a:moveTo>
                  <a:lnTo>
                    <a:pt x="954068" y="242046"/>
                  </a:lnTo>
                  <a:lnTo>
                    <a:pt x="954068" y="792504"/>
                  </a:lnTo>
                  <a:lnTo>
                    <a:pt x="3479" y="1034556"/>
                  </a:lnTo>
                  <a:cubicBezTo>
                    <a:pt x="3479" y="747977"/>
                    <a:pt x="0" y="286579"/>
                    <a:pt x="0"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 name="Rectangle 9"/>
            <p:cNvSpPr>
              <a:spLocks/>
            </p:cNvSpPr>
            <p:nvPr/>
          </p:nvSpPr>
          <p:spPr bwMode="auto">
            <a:xfrm rot="5400000" flipH="1">
              <a:off x="4092720" y="-451456"/>
              <a:ext cx="911564" cy="1814477"/>
            </a:xfrm>
            <a:custGeom>
              <a:avLst/>
              <a:gdLst>
                <a:gd name="T0" fmla="*/ 2 w 954069"/>
                <a:gd name="T1" fmla="*/ 0 h 1814477"/>
                <a:gd name="T2" fmla="*/ 954069 w 954069"/>
                <a:gd name="T3" fmla="*/ 1264019 h 1814477"/>
                <a:gd name="T4" fmla="*/ 954069 w 954069"/>
                <a:gd name="T5" fmla="*/ 1814477 h 1814477"/>
                <a:gd name="T6" fmla="*/ 0 w 954069"/>
                <a:gd name="T7" fmla="*/ 1155577 h 1814477"/>
                <a:gd name="T8" fmla="*/ 2 w 954069"/>
                <a:gd name="T9" fmla="*/ 0 h 1814477"/>
              </a:gdLst>
              <a:ahLst/>
              <a:cxnLst>
                <a:cxn ang="0">
                  <a:pos x="T0" y="T1"/>
                </a:cxn>
                <a:cxn ang="0">
                  <a:pos x="T2" y="T3"/>
                </a:cxn>
                <a:cxn ang="0">
                  <a:pos x="T4" y="T5"/>
                </a:cxn>
                <a:cxn ang="0">
                  <a:pos x="T6" y="T7"/>
                </a:cxn>
                <a:cxn ang="0">
                  <a:pos x="T8" y="T9"/>
                </a:cxn>
              </a:cxnLst>
              <a:rect l="0" t="0" r="r" b="b"/>
              <a:pathLst>
                <a:path w="954069" h="1814477">
                  <a:moveTo>
                    <a:pt x="2" y="0"/>
                  </a:moveTo>
                  <a:lnTo>
                    <a:pt x="954069" y="1264019"/>
                  </a:lnTo>
                  <a:lnTo>
                    <a:pt x="954069" y="1814477"/>
                  </a:lnTo>
                  <a:lnTo>
                    <a:pt x="0" y="1155577"/>
                  </a:lnTo>
                  <a:cubicBezTo>
                    <a:pt x="1" y="851066"/>
                    <a:pt x="1" y="304511"/>
                    <a:pt x="2"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 name="Rectangle 9"/>
            <p:cNvSpPr>
              <a:spLocks/>
            </p:cNvSpPr>
            <p:nvPr/>
          </p:nvSpPr>
          <p:spPr bwMode="auto">
            <a:xfrm rot="16200000">
              <a:off x="1377921" y="-122005"/>
              <a:ext cx="911563" cy="1155574"/>
            </a:xfrm>
            <a:custGeom>
              <a:avLst/>
              <a:gdLst>
                <a:gd name="T0" fmla="*/ 0 w 927174"/>
                <a:gd name="T1" fmla="*/ 0 h 1155574"/>
                <a:gd name="T2" fmla="*/ 927174 w 927174"/>
                <a:gd name="T3" fmla="*/ 605116 h 1155574"/>
                <a:gd name="T4" fmla="*/ 927174 w 927174"/>
                <a:gd name="T5" fmla="*/ 1155574 h 1155574"/>
                <a:gd name="T6" fmla="*/ 1 w 927174"/>
                <a:gd name="T7" fmla="*/ 900081 h 1155574"/>
                <a:gd name="T8" fmla="*/ 0 w 927174"/>
                <a:gd name="T9" fmla="*/ 0 h 1155574"/>
              </a:gdLst>
              <a:ahLst/>
              <a:cxnLst>
                <a:cxn ang="0">
                  <a:pos x="T0" y="T1"/>
                </a:cxn>
                <a:cxn ang="0">
                  <a:pos x="T2" y="T3"/>
                </a:cxn>
                <a:cxn ang="0">
                  <a:pos x="T4" y="T5"/>
                </a:cxn>
                <a:cxn ang="0">
                  <a:pos x="T6" y="T7"/>
                </a:cxn>
                <a:cxn ang="0">
                  <a:pos x="T8" y="T9"/>
                </a:cxn>
              </a:cxnLst>
              <a:rect l="0" t="0" r="r" b="b"/>
              <a:pathLst>
                <a:path w="927174" h="1155574">
                  <a:moveTo>
                    <a:pt x="0" y="0"/>
                  </a:moveTo>
                  <a:lnTo>
                    <a:pt x="927174" y="605116"/>
                  </a:lnTo>
                  <a:lnTo>
                    <a:pt x="927174" y="1155574"/>
                  </a:lnTo>
                  <a:lnTo>
                    <a:pt x="1" y="900081"/>
                  </a:lnTo>
                  <a:cubicBezTo>
                    <a:pt x="1" y="568678"/>
                    <a:pt x="0" y="33140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 name="Rectangle 9"/>
            <p:cNvSpPr>
              <a:spLocks/>
            </p:cNvSpPr>
            <p:nvPr/>
          </p:nvSpPr>
          <p:spPr bwMode="auto">
            <a:xfrm rot="5400000" flipH="1">
              <a:off x="3169855" y="-122005"/>
              <a:ext cx="911565" cy="1155574"/>
            </a:xfrm>
            <a:custGeom>
              <a:avLst/>
              <a:gdLst>
                <a:gd name="T0" fmla="*/ 0 w 927174"/>
                <a:gd name="T1" fmla="*/ 0 h 1155574"/>
                <a:gd name="T2" fmla="*/ 927174 w 927174"/>
                <a:gd name="T3" fmla="*/ 605116 h 1155574"/>
                <a:gd name="T4" fmla="*/ 927174 w 927174"/>
                <a:gd name="T5" fmla="*/ 1155574 h 1155574"/>
                <a:gd name="T6" fmla="*/ 1 w 927174"/>
                <a:gd name="T7" fmla="*/ 900081 h 1155574"/>
                <a:gd name="T8" fmla="*/ 0 w 927174"/>
                <a:gd name="T9" fmla="*/ 0 h 1155574"/>
              </a:gdLst>
              <a:ahLst/>
              <a:cxnLst>
                <a:cxn ang="0">
                  <a:pos x="T0" y="T1"/>
                </a:cxn>
                <a:cxn ang="0">
                  <a:pos x="T2" y="T3"/>
                </a:cxn>
                <a:cxn ang="0">
                  <a:pos x="T4" y="T5"/>
                </a:cxn>
                <a:cxn ang="0">
                  <a:pos x="T6" y="T7"/>
                </a:cxn>
                <a:cxn ang="0">
                  <a:pos x="T8" y="T9"/>
                </a:cxn>
              </a:cxnLst>
              <a:rect l="0" t="0" r="r" b="b"/>
              <a:pathLst>
                <a:path w="927174" h="1155574">
                  <a:moveTo>
                    <a:pt x="0" y="0"/>
                  </a:moveTo>
                  <a:lnTo>
                    <a:pt x="927174" y="605116"/>
                  </a:lnTo>
                  <a:lnTo>
                    <a:pt x="927174" y="1155574"/>
                  </a:lnTo>
                  <a:lnTo>
                    <a:pt x="1" y="900081"/>
                  </a:lnTo>
                  <a:cubicBezTo>
                    <a:pt x="1" y="568678"/>
                    <a:pt x="0" y="331403"/>
                    <a:pt x="0" y="0"/>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4" name="组合 18"/>
          <p:cNvGrpSpPr>
            <a:grpSpLocks/>
          </p:cNvGrpSpPr>
          <p:nvPr/>
        </p:nvGrpSpPr>
        <p:grpSpPr bwMode="auto">
          <a:xfrm>
            <a:off x="6722454" y="1576591"/>
            <a:ext cx="793647" cy="408517"/>
            <a:chOff x="0" y="0"/>
            <a:chExt cx="1182688" cy="688975"/>
          </a:xfrm>
          <a:solidFill>
            <a:schemeClr val="tx1">
              <a:lumMod val="50000"/>
              <a:lumOff val="50000"/>
            </a:schemeClr>
          </a:solidFill>
        </p:grpSpPr>
        <p:sp>
          <p:nvSpPr>
            <p:cNvPr id="45" name="Freeform 16"/>
            <p:cNvSpPr>
              <a:spLocks/>
            </p:cNvSpPr>
            <p:nvPr/>
          </p:nvSpPr>
          <p:spPr bwMode="auto">
            <a:xfrm>
              <a:off x="558800" y="0"/>
              <a:ext cx="623888" cy="384175"/>
            </a:xfrm>
            <a:custGeom>
              <a:avLst/>
              <a:gdLst>
                <a:gd name="T0" fmla="*/ 67 w 86"/>
                <a:gd name="T1" fmla="*/ 21 h 53"/>
                <a:gd name="T2" fmla="*/ 67 w 86"/>
                <a:gd name="T3" fmla="*/ 17 h 53"/>
                <a:gd name="T4" fmla="*/ 46 w 86"/>
                <a:gd name="T5" fmla="*/ 0 h 53"/>
                <a:gd name="T6" fmla="*/ 26 w 86"/>
                <a:gd name="T7" fmla="*/ 13 h 53"/>
                <a:gd name="T8" fmla="*/ 25 w 86"/>
                <a:gd name="T9" fmla="*/ 13 h 53"/>
                <a:gd name="T10" fmla="*/ 8 w 86"/>
                <a:gd name="T11" fmla="*/ 19 h 53"/>
                <a:gd name="T12" fmla="*/ 0 w 86"/>
                <a:gd name="T13" fmla="*/ 33 h 53"/>
                <a:gd name="T14" fmla="*/ 18 w 86"/>
                <a:gd name="T15" fmla="*/ 52 h 53"/>
                <a:gd name="T16" fmla="*/ 22 w 86"/>
                <a:gd name="T17" fmla="*/ 53 h 53"/>
                <a:gd name="T18" fmla="*/ 42 w 86"/>
                <a:gd name="T19" fmla="*/ 53 h 53"/>
                <a:gd name="T20" fmla="*/ 67 w 86"/>
                <a:gd name="T21" fmla="*/ 53 h 53"/>
                <a:gd name="T22" fmla="*/ 69 w 86"/>
                <a:gd name="T23" fmla="*/ 53 h 53"/>
                <a:gd name="T24" fmla="*/ 86 w 86"/>
                <a:gd name="T25" fmla="*/ 37 h 53"/>
                <a:gd name="T26" fmla="*/ 67 w 86"/>
                <a:gd name="T27"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53">
                  <a:moveTo>
                    <a:pt x="67" y="21"/>
                  </a:moveTo>
                  <a:cubicBezTo>
                    <a:pt x="67" y="20"/>
                    <a:pt x="67" y="18"/>
                    <a:pt x="67" y="17"/>
                  </a:cubicBezTo>
                  <a:cubicBezTo>
                    <a:pt x="67" y="7"/>
                    <a:pt x="58" y="0"/>
                    <a:pt x="46" y="0"/>
                  </a:cubicBezTo>
                  <a:cubicBezTo>
                    <a:pt x="36" y="0"/>
                    <a:pt x="28" y="6"/>
                    <a:pt x="26" y="13"/>
                  </a:cubicBezTo>
                  <a:cubicBezTo>
                    <a:pt x="26" y="13"/>
                    <a:pt x="26" y="13"/>
                    <a:pt x="25" y="13"/>
                  </a:cubicBezTo>
                  <a:cubicBezTo>
                    <a:pt x="19" y="13"/>
                    <a:pt x="12" y="16"/>
                    <a:pt x="8" y="19"/>
                  </a:cubicBezTo>
                  <a:cubicBezTo>
                    <a:pt x="3" y="23"/>
                    <a:pt x="0" y="28"/>
                    <a:pt x="0" y="33"/>
                  </a:cubicBezTo>
                  <a:cubicBezTo>
                    <a:pt x="0" y="42"/>
                    <a:pt x="8" y="50"/>
                    <a:pt x="18" y="52"/>
                  </a:cubicBezTo>
                  <a:cubicBezTo>
                    <a:pt x="19" y="53"/>
                    <a:pt x="21" y="53"/>
                    <a:pt x="22" y="53"/>
                  </a:cubicBezTo>
                  <a:cubicBezTo>
                    <a:pt x="42" y="53"/>
                    <a:pt x="42" y="53"/>
                    <a:pt x="42" y="53"/>
                  </a:cubicBezTo>
                  <a:cubicBezTo>
                    <a:pt x="67" y="53"/>
                    <a:pt x="67" y="53"/>
                    <a:pt x="67" y="53"/>
                  </a:cubicBezTo>
                  <a:cubicBezTo>
                    <a:pt x="68" y="53"/>
                    <a:pt x="69" y="53"/>
                    <a:pt x="69" y="53"/>
                  </a:cubicBezTo>
                  <a:cubicBezTo>
                    <a:pt x="79" y="51"/>
                    <a:pt x="86" y="45"/>
                    <a:pt x="86" y="37"/>
                  </a:cubicBezTo>
                  <a:cubicBezTo>
                    <a:pt x="86" y="29"/>
                    <a:pt x="77" y="22"/>
                    <a:pt x="6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 name="Freeform 17"/>
            <p:cNvSpPr>
              <a:spLocks noEditPoints="1"/>
            </p:cNvSpPr>
            <p:nvPr/>
          </p:nvSpPr>
          <p:spPr bwMode="auto">
            <a:xfrm>
              <a:off x="0" y="122237"/>
              <a:ext cx="914400" cy="566738"/>
            </a:xfrm>
            <a:custGeom>
              <a:avLst/>
              <a:gdLst>
                <a:gd name="T0" fmla="*/ 118 w 126"/>
                <a:gd name="T1" fmla="*/ 39 h 78"/>
                <a:gd name="T2" fmla="*/ 96 w 126"/>
                <a:gd name="T3" fmla="*/ 39 h 78"/>
                <a:gd name="T4" fmla="*/ 92 w 126"/>
                <a:gd name="T5" fmla="*/ 38 h 78"/>
                <a:gd name="T6" fmla="*/ 73 w 126"/>
                <a:gd name="T7" fmla="*/ 17 h 78"/>
                <a:gd name="T8" fmla="*/ 81 w 126"/>
                <a:gd name="T9" fmla="*/ 2 h 78"/>
                <a:gd name="T10" fmla="*/ 68 w 126"/>
                <a:gd name="T11" fmla="*/ 0 h 78"/>
                <a:gd name="T12" fmla="*/ 38 w 126"/>
                <a:gd name="T13" fmla="*/ 20 h 78"/>
                <a:gd name="T14" fmla="*/ 37 w 126"/>
                <a:gd name="T15" fmla="*/ 20 h 78"/>
                <a:gd name="T16" fmla="*/ 0 w 126"/>
                <a:gd name="T17" fmla="*/ 49 h 78"/>
                <a:gd name="T18" fmla="*/ 26 w 126"/>
                <a:gd name="T19" fmla="*/ 76 h 78"/>
                <a:gd name="T20" fmla="*/ 32 w 126"/>
                <a:gd name="T21" fmla="*/ 78 h 78"/>
                <a:gd name="T22" fmla="*/ 99 w 126"/>
                <a:gd name="T23" fmla="*/ 78 h 78"/>
                <a:gd name="T24" fmla="*/ 102 w 126"/>
                <a:gd name="T25" fmla="*/ 77 h 78"/>
                <a:gd name="T26" fmla="*/ 126 w 126"/>
                <a:gd name="T27" fmla="*/ 54 h 78"/>
                <a:gd name="T28" fmla="*/ 118 w 126"/>
                <a:gd name="T29" fmla="*/ 39 h 78"/>
                <a:gd name="T30" fmla="*/ 36 w 126"/>
                <a:gd name="T31" fmla="*/ 58 h 78"/>
                <a:gd name="T32" fmla="*/ 31 w 126"/>
                <a:gd name="T33" fmla="*/ 52 h 78"/>
                <a:gd name="T34" fmla="*/ 36 w 126"/>
                <a:gd name="T35" fmla="*/ 47 h 78"/>
                <a:gd name="T36" fmla="*/ 41 w 126"/>
                <a:gd name="T37" fmla="*/ 52 h 78"/>
                <a:gd name="T38" fmla="*/ 36 w 126"/>
                <a:gd name="T39" fmla="*/ 58 h 78"/>
                <a:gd name="T40" fmla="*/ 58 w 126"/>
                <a:gd name="T41" fmla="*/ 58 h 78"/>
                <a:gd name="T42" fmla="*/ 53 w 126"/>
                <a:gd name="T43" fmla="*/ 53 h 78"/>
                <a:gd name="T44" fmla="*/ 58 w 126"/>
                <a:gd name="T45" fmla="*/ 47 h 78"/>
                <a:gd name="T46" fmla="*/ 64 w 126"/>
                <a:gd name="T47" fmla="*/ 53 h 78"/>
                <a:gd name="T48" fmla="*/ 58 w 126"/>
                <a:gd name="T49" fmla="*/ 58 h 78"/>
                <a:gd name="T50" fmla="*/ 81 w 126"/>
                <a:gd name="T51" fmla="*/ 58 h 78"/>
                <a:gd name="T52" fmla="*/ 76 w 126"/>
                <a:gd name="T53" fmla="*/ 53 h 78"/>
                <a:gd name="T54" fmla="*/ 81 w 126"/>
                <a:gd name="T55" fmla="*/ 48 h 78"/>
                <a:gd name="T56" fmla="*/ 86 w 126"/>
                <a:gd name="T57" fmla="*/ 53 h 78"/>
                <a:gd name="T58" fmla="*/ 81 w 126"/>
                <a:gd name="T59"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6" h="78">
                  <a:moveTo>
                    <a:pt x="118" y="39"/>
                  </a:moveTo>
                  <a:cubicBezTo>
                    <a:pt x="96" y="39"/>
                    <a:pt x="96" y="39"/>
                    <a:pt x="96" y="39"/>
                  </a:cubicBezTo>
                  <a:cubicBezTo>
                    <a:pt x="95" y="39"/>
                    <a:pt x="94" y="38"/>
                    <a:pt x="92" y="38"/>
                  </a:cubicBezTo>
                  <a:cubicBezTo>
                    <a:pt x="81" y="35"/>
                    <a:pt x="73" y="27"/>
                    <a:pt x="73" y="17"/>
                  </a:cubicBezTo>
                  <a:cubicBezTo>
                    <a:pt x="73" y="11"/>
                    <a:pt x="76" y="6"/>
                    <a:pt x="81" y="2"/>
                  </a:cubicBezTo>
                  <a:cubicBezTo>
                    <a:pt x="77" y="1"/>
                    <a:pt x="73" y="0"/>
                    <a:pt x="68" y="0"/>
                  </a:cubicBezTo>
                  <a:cubicBezTo>
                    <a:pt x="53" y="0"/>
                    <a:pt x="40" y="8"/>
                    <a:pt x="38" y="20"/>
                  </a:cubicBezTo>
                  <a:cubicBezTo>
                    <a:pt x="37" y="20"/>
                    <a:pt x="37" y="20"/>
                    <a:pt x="37" y="20"/>
                  </a:cubicBezTo>
                  <a:cubicBezTo>
                    <a:pt x="17" y="20"/>
                    <a:pt x="0" y="33"/>
                    <a:pt x="0" y="49"/>
                  </a:cubicBezTo>
                  <a:cubicBezTo>
                    <a:pt x="0" y="62"/>
                    <a:pt x="11" y="73"/>
                    <a:pt x="26" y="76"/>
                  </a:cubicBezTo>
                  <a:cubicBezTo>
                    <a:pt x="28" y="77"/>
                    <a:pt x="30" y="78"/>
                    <a:pt x="32" y="78"/>
                  </a:cubicBezTo>
                  <a:cubicBezTo>
                    <a:pt x="99" y="78"/>
                    <a:pt x="99" y="78"/>
                    <a:pt x="99" y="78"/>
                  </a:cubicBezTo>
                  <a:cubicBezTo>
                    <a:pt x="100" y="78"/>
                    <a:pt x="101" y="78"/>
                    <a:pt x="102" y="77"/>
                  </a:cubicBezTo>
                  <a:cubicBezTo>
                    <a:pt x="115" y="75"/>
                    <a:pt x="126" y="66"/>
                    <a:pt x="126" y="54"/>
                  </a:cubicBezTo>
                  <a:cubicBezTo>
                    <a:pt x="126" y="48"/>
                    <a:pt x="123" y="43"/>
                    <a:pt x="118" y="39"/>
                  </a:cubicBezTo>
                  <a:close/>
                  <a:moveTo>
                    <a:pt x="36" y="58"/>
                  </a:moveTo>
                  <a:cubicBezTo>
                    <a:pt x="33" y="58"/>
                    <a:pt x="31" y="55"/>
                    <a:pt x="31" y="52"/>
                  </a:cubicBezTo>
                  <a:cubicBezTo>
                    <a:pt x="31" y="49"/>
                    <a:pt x="33" y="47"/>
                    <a:pt x="36" y="47"/>
                  </a:cubicBezTo>
                  <a:cubicBezTo>
                    <a:pt x="39" y="47"/>
                    <a:pt x="41" y="49"/>
                    <a:pt x="41" y="52"/>
                  </a:cubicBezTo>
                  <a:cubicBezTo>
                    <a:pt x="41" y="55"/>
                    <a:pt x="39" y="58"/>
                    <a:pt x="36" y="58"/>
                  </a:cubicBezTo>
                  <a:close/>
                  <a:moveTo>
                    <a:pt x="58" y="58"/>
                  </a:moveTo>
                  <a:cubicBezTo>
                    <a:pt x="56" y="58"/>
                    <a:pt x="53" y="56"/>
                    <a:pt x="53" y="53"/>
                  </a:cubicBezTo>
                  <a:cubicBezTo>
                    <a:pt x="53" y="50"/>
                    <a:pt x="56" y="47"/>
                    <a:pt x="58" y="47"/>
                  </a:cubicBezTo>
                  <a:cubicBezTo>
                    <a:pt x="61" y="47"/>
                    <a:pt x="64" y="50"/>
                    <a:pt x="64" y="53"/>
                  </a:cubicBezTo>
                  <a:cubicBezTo>
                    <a:pt x="64" y="56"/>
                    <a:pt x="61" y="58"/>
                    <a:pt x="58" y="58"/>
                  </a:cubicBezTo>
                  <a:close/>
                  <a:moveTo>
                    <a:pt x="81" y="58"/>
                  </a:moveTo>
                  <a:cubicBezTo>
                    <a:pt x="78" y="58"/>
                    <a:pt x="76" y="56"/>
                    <a:pt x="76" y="53"/>
                  </a:cubicBezTo>
                  <a:cubicBezTo>
                    <a:pt x="76" y="50"/>
                    <a:pt x="78" y="48"/>
                    <a:pt x="81" y="48"/>
                  </a:cubicBezTo>
                  <a:cubicBezTo>
                    <a:pt x="84" y="48"/>
                    <a:pt x="86" y="50"/>
                    <a:pt x="86" y="53"/>
                  </a:cubicBezTo>
                  <a:cubicBezTo>
                    <a:pt x="86" y="56"/>
                    <a:pt x="84" y="58"/>
                    <a:pt x="8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47" name="Freeform 16"/>
          <p:cNvSpPr>
            <a:spLocks/>
          </p:cNvSpPr>
          <p:nvPr/>
        </p:nvSpPr>
        <p:spPr bwMode="auto">
          <a:xfrm>
            <a:off x="7657897" y="2531208"/>
            <a:ext cx="526982" cy="160867"/>
          </a:xfrm>
          <a:custGeom>
            <a:avLst/>
            <a:gdLst>
              <a:gd name="T0" fmla="*/ 67 w 86"/>
              <a:gd name="T1" fmla="*/ 21 h 53"/>
              <a:gd name="T2" fmla="*/ 67 w 86"/>
              <a:gd name="T3" fmla="*/ 17 h 53"/>
              <a:gd name="T4" fmla="*/ 46 w 86"/>
              <a:gd name="T5" fmla="*/ 0 h 53"/>
              <a:gd name="T6" fmla="*/ 26 w 86"/>
              <a:gd name="T7" fmla="*/ 13 h 53"/>
              <a:gd name="T8" fmla="*/ 25 w 86"/>
              <a:gd name="T9" fmla="*/ 13 h 53"/>
              <a:gd name="T10" fmla="*/ 8 w 86"/>
              <a:gd name="T11" fmla="*/ 19 h 53"/>
              <a:gd name="T12" fmla="*/ 0 w 86"/>
              <a:gd name="T13" fmla="*/ 33 h 53"/>
              <a:gd name="T14" fmla="*/ 18 w 86"/>
              <a:gd name="T15" fmla="*/ 52 h 53"/>
              <a:gd name="T16" fmla="*/ 22 w 86"/>
              <a:gd name="T17" fmla="*/ 53 h 53"/>
              <a:gd name="T18" fmla="*/ 42 w 86"/>
              <a:gd name="T19" fmla="*/ 53 h 53"/>
              <a:gd name="T20" fmla="*/ 67 w 86"/>
              <a:gd name="T21" fmla="*/ 53 h 53"/>
              <a:gd name="T22" fmla="*/ 69 w 86"/>
              <a:gd name="T23" fmla="*/ 53 h 53"/>
              <a:gd name="T24" fmla="*/ 86 w 86"/>
              <a:gd name="T25" fmla="*/ 37 h 53"/>
              <a:gd name="T26" fmla="*/ 67 w 86"/>
              <a:gd name="T27"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53">
                <a:moveTo>
                  <a:pt x="67" y="21"/>
                </a:moveTo>
                <a:cubicBezTo>
                  <a:pt x="67" y="20"/>
                  <a:pt x="67" y="18"/>
                  <a:pt x="67" y="17"/>
                </a:cubicBezTo>
                <a:cubicBezTo>
                  <a:pt x="67" y="7"/>
                  <a:pt x="58" y="0"/>
                  <a:pt x="46" y="0"/>
                </a:cubicBezTo>
                <a:cubicBezTo>
                  <a:pt x="36" y="0"/>
                  <a:pt x="28" y="6"/>
                  <a:pt x="26" y="13"/>
                </a:cubicBezTo>
                <a:cubicBezTo>
                  <a:pt x="26" y="13"/>
                  <a:pt x="26" y="13"/>
                  <a:pt x="25" y="13"/>
                </a:cubicBezTo>
                <a:cubicBezTo>
                  <a:pt x="19" y="13"/>
                  <a:pt x="12" y="16"/>
                  <a:pt x="8" y="19"/>
                </a:cubicBezTo>
                <a:cubicBezTo>
                  <a:pt x="3" y="23"/>
                  <a:pt x="0" y="28"/>
                  <a:pt x="0" y="33"/>
                </a:cubicBezTo>
                <a:cubicBezTo>
                  <a:pt x="0" y="42"/>
                  <a:pt x="8" y="50"/>
                  <a:pt x="18" y="52"/>
                </a:cubicBezTo>
                <a:cubicBezTo>
                  <a:pt x="19" y="53"/>
                  <a:pt x="21" y="53"/>
                  <a:pt x="22" y="53"/>
                </a:cubicBezTo>
                <a:cubicBezTo>
                  <a:pt x="42" y="53"/>
                  <a:pt x="42" y="53"/>
                  <a:pt x="42" y="53"/>
                </a:cubicBezTo>
                <a:cubicBezTo>
                  <a:pt x="67" y="53"/>
                  <a:pt x="67" y="53"/>
                  <a:pt x="67" y="53"/>
                </a:cubicBezTo>
                <a:cubicBezTo>
                  <a:pt x="68" y="53"/>
                  <a:pt x="69" y="53"/>
                  <a:pt x="69" y="53"/>
                </a:cubicBezTo>
                <a:cubicBezTo>
                  <a:pt x="79" y="51"/>
                  <a:pt x="86" y="45"/>
                  <a:pt x="86" y="37"/>
                </a:cubicBezTo>
                <a:cubicBezTo>
                  <a:pt x="86" y="29"/>
                  <a:pt x="77" y="22"/>
                  <a:pt x="67" y="21"/>
                </a:cubicBezTo>
                <a:close/>
              </a:path>
            </a:pathLst>
          </a:custGeom>
          <a:solidFill>
            <a:schemeClr val="tx1">
              <a:lumMod val="50000"/>
              <a:lumOff val="50000"/>
            </a:schemeClr>
          </a:solidFill>
          <a:ln>
            <a:noFill/>
          </a:ln>
        </p:spPr>
        <p:txBody>
          <a:bodyPr lIns="121908" tIns="60954" rIns="121908" bIns="60954"/>
          <a:lstStyle/>
          <a:p>
            <a:endParaRPr lang="zh-CN" altLang="en-US"/>
          </a:p>
        </p:txBody>
      </p:sp>
      <p:sp>
        <p:nvSpPr>
          <p:cNvPr id="48" name="Freeform 16"/>
          <p:cNvSpPr>
            <a:spLocks/>
          </p:cNvSpPr>
          <p:nvPr/>
        </p:nvSpPr>
        <p:spPr bwMode="auto">
          <a:xfrm>
            <a:off x="8451546" y="875975"/>
            <a:ext cx="526981" cy="162983"/>
          </a:xfrm>
          <a:custGeom>
            <a:avLst/>
            <a:gdLst>
              <a:gd name="T0" fmla="*/ 67 w 86"/>
              <a:gd name="T1" fmla="*/ 21 h 53"/>
              <a:gd name="T2" fmla="*/ 67 w 86"/>
              <a:gd name="T3" fmla="*/ 17 h 53"/>
              <a:gd name="T4" fmla="*/ 46 w 86"/>
              <a:gd name="T5" fmla="*/ 0 h 53"/>
              <a:gd name="T6" fmla="*/ 26 w 86"/>
              <a:gd name="T7" fmla="*/ 13 h 53"/>
              <a:gd name="T8" fmla="*/ 25 w 86"/>
              <a:gd name="T9" fmla="*/ 13 h 53"/>
              <a:gd name="T10" fmla="*/ 8 w 86"/>
              <a:gd name="T11" fmla="*/ 19 h 53"/>
              <a:gd name="T12" fmla="*/ 0 w 86"/>
              <a:gd name="T13" fmla="*/ 33 h 53"/>
              <a:gd name="T14" fmla="*/ 18 w 86"/>
              <a:gd name="T15" fmla="*/ 52 h 53"/>
              <a:gd name="T16" fmla="*/ 22 w 86"/>
              <a:gd name="T17" fmla="*/ 53 h 53"/>
              <a:gd name="T18" fmla="*/ 42 w 86"/>
              <a:gd name="T19" fmla="*/ 53 h 53"/>
              <a:gd name="T20" fmla="*/ 67 w 86"/>
              <a:gd name="T21" fmla="*/ 53 h 53"/>
              <a:gd name="T22" fmla="*/ 69 w 86"/>
              <a:gd name="T23" fmla="*/ 53 h 53"/>
              <a:gd name="T24" fmla="*/ 86 w 86"/>
              <a:gd name="T25" fmla="*/ 37 h 53"/>
              <a:gd name="T26" fmla="*/ 67 w 86"/>
              <a:gd name="T27"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53">
                <a:moveTo>
                  <a:pt x="67" y="21"/>
                </a:moveTo>
                <a:cubicBezTo>
                  <a:pt x="67" y="20"/>
                  <a:pt x="67" y="18"/>
                  <a:pt x="67" y="17"/>
                </a:cubicBezTo>
                <a:cubicBezTo>
                  <a:pt x="67" y="7"/>
                  <a:pt x="58" y="0"/>
                  <a:pt x="46" y="0"/>
                </a:cubicBezTo>
                <a:cubicBezTo>
                  <a:pt x="36" y="0"/>
                  <a:pt x="28" y="6"/>
                  <a:pt x="26" y="13"/>
                </a:cubicBezTo>
                <a:cubicBezTo>
                  <a:pt x="26" y="13"/>
                  <a:pt x="26" y="13"/>
                  <a:pt x="25" y="13"/>
                </a:cubicBezTo>
                <a:cubicBezTo>
                  <a:pt x="19" y="13"/>
                  <a:pt x="12" y="16"/>
                  <a:pt x="8" y="19"/>
                </a:cubicBezTo>
                <a:cubicBezTo>
                  <a:pt x="3" y="23"/>
                  <a:pt x="0" y="28"/>
                  <a:pt x="0" y="33"/>
                </a:cubicBezTo>
                <a:cubicBezTo>
                  <a:pt x="0" y="42"/>
                  <a:pt x="8" y="50"/>
                  <a:pt x="18" y="52"/>
                </a:cubicBezTo>
                <a:cubicBezTo>
                  <a:pt x="19" y="53"/>
                  <a:pt x="21" y="53"/>
                  <a:pt x="22" y="53"/>
                </a:cubicBezTo>
                <a:cubicBezTo>
                  <a:pt x="42" y="53"/>
                  <a:pt x="42" y="53"/>
                  <a:pt x="42" y="53"/>
                </a:cubicBezTo>
                <a:cubicBezTo>
                  <a:pt x="67" y="53"/>
                  <a:pt x="67" y="53"/>
                  <a:pt x="67" y="53"/>
                </a:cubicBezTo>
                <a:cubicBezTo>
                  <a:pt x="68" y="53"/>
                  <a:pt x="69" y="53"/>
                  <a:pt x="69" y="53"/>
                </a:cubicBezTo>
                <a:cubicBezTo>
                  <a:pt x="79" y="51"/>
                  <a:pt x="86" y="45"/>
                  <a:pt x="86" y="37"/>
                </a:cubicBezTo>
                <a:cubicBezTo>
                  <a:pt x="86" y="29"/>
                  <a:pt x="77" y="22"/>
                  <a:pt x="67" y="21"/>
                </a:cubicBezTo>
                <a:close/>
              </a:path>
            </a:pathLst>
          </a:custGeom>
          <a:solidFill>
            <a:schemeClr val="tx1">
              <a:lumMod val="50000"/>
              <a:lumOff val="50000"/>
            </a:schemeClr>
          </a:solidFill>
          <a:ln>
            <a:noFill/>
          </a:ln>
        </p:spPr>
        <p:txBody>
          <a:bodyPr lIns="121908" tIns="60954" rIns="121908" bIns="60954"/>
          <a:lstStyle/>
          <a:p>
            <a:endParaRPr lang="zh-CN" altLang="en-US"/>
          </a:p>
        </p:txBody>
      </p:sp>
      <p:sp>
        <p:nvSpPr>
          <p:cNvPr id="49" name="Freeform 16"/>
          <p:cNvSpPr>
            <a:spLocks/>
          </p:cNvSpPr>
          <p:nvPr/>
        </p:nvSpPr>
        <p:spPr bwMode="auto">
          <a:xfrm>
            <a:off x="9234610" y="1849641"/>
            <a:ext cx="529098" cy="162983"/>
          </a:xfrm>
          <a:custGeom>
            <a:avLst/>
            <a:gdLst>
              <a:gd name="T0" fmla="*/ 67 w 86"/>
              <a:gd name="T1" fmla="*/ 21 h 53"/>
              <a:gd name="T2" fmla="*/ 67 w 86"/>
              <a:gd name="T3" fmla="*/ 17 h 53"/>
              <a:gd name="T4" fmla="*/ 46 w 86"/>
              <a:gd name="T5" fmla="*/ 0 h 53"/>
              <a:gd name="T6" fmla="*/ 26 w 86"/>
              <a:gd name="T7" fmla="*/ 13 h 53"/>
              <a:gd name="T8" fmla="*/ 25 w 86"/>
              <a:gd name="T9" fmla="*/ 13 h 53"/>
              <a:gd name="T10" fmla="*/ 8 w 86"/>
              <a:gd name="T11" fmla="*/ 19 h 53"/>
              <a:gd name="T12" fmla="*/ 0 w 86"/>
              <a:gd name="T13" fmla="*/ 33 h 53"/>
              <a:gd name="T14" fmla="*/ 18 w 86"/>
              <a:gd name="T15" fmla="*/ 52 h 53"/>
              <a:gd name="T16" fmla="*/ 22 w 86"/>
              <a:gd name="T17" fmla="*/ 53 h 53"/>
              <a:gd name="T18" fmla="*/ 42 w 86"/>
              <a:gd name="T19" fmla="*/ 53 h 53"/>
              <a:gd name="T20" fmla="*/ 67 w 86"/>
              <a:gd name="T21" fmla="*/ 53 h 53"/>
              <a:gd name="T22" fmla="*/ 69 w 86"/>
              <a:gd name="T23" fmla="*/ 53 h 53"/>
              <a:gd name="T24" fmla="*/ 86 w 86"/>
              <a:gd name="T25" fmla="*/ 37 h 53"/>
              <a:gd name="T26" fmla="*/ 67 w 86"/>
              <a:gd name="T27"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53">
                <a:moveTo>
                  <a:pt x="67" y="21"/>
                </a:moveTo>
                <a:cubicBezTo>
                  <a:pt x="67" y="20"/>
                  <a:pt x="67" y="18"/>
                  <a:pt x="67" y="17"/>
                </a:cubicBezTo>
                <a:cubicBezTo>
                  <a:pt x="67" y="7"/>
                  <a:pt x="58" y="0"/>
                  <a:pt x="46" y="0"/>
                </a:cubicBezTo>
                <a:cubicBezTo>
                  <a:pt x="36" y="0"/>
                  <a:pt x="28" y="6"/>
                  <a:pt x="26" y="13"/>
                </a:cubicBezTo>
                <a:cubicBezTo>
                  <a:pt x="26" y="13"/>
                  <a:pt x="26" y="13"/>
                  <a:pt x="25" y="13"/>
                </a:cubicBezTo>
                <a:cubicBezTo>
                  <a:pt x="19" y="13"/>
                  <a:pt x="12" y="16"/>
                  <a:pt x="8" y="19"/>
                </a:cubicBezTo>
                <a:cubicBezTo>
                  <a:pt x="3" y="23"/>
                  <a:pt x="0" y="28"/>
                  <a:pt x="0" y="33"/>
                </a:cubicBezTo>
                <a:cubicBezTo>
                  <a:pt x="0" y="42"/>
                  <a:pt x="8" y="50"/>
                  <a:pt x="18" y="52"/>
                </a:cubicBezTo>
                <a:cubicBezTo>
                  <a:pt x="19" y="53"/>
                  <a:pt x="21" y="53"/>
                  <a:pt x="22" y="53"/>
                </a:cubicBezTo>
                <a:cubicBezTo>
                  <a:pt x="42" y="53"/>
                  <a:pt x="42" y="53"/>
                  <a:pt x="42" y="53"/>
                </a:cubicBezTo>
                <a:cubicBezTo>
                  <a:pt x="67" y="53"/>
                  <a:pt x="67" y="53"/>
                  <a:pt x="67" y="53"/>
                </a:cubicBezTo>
                <a:cubicBezTo>
                  <a:pt x="68" y="53"/>
                  <a:pt x="69" y="53"/>
                  <a:pt x="69" y="53"/>
                </a:cubicBezTo>
                <a:cubicBezTo>
                  <a:pt x="79" y="51"/>
                  <a:pt x="86" y="45"/>
                  <a:pt x="86" y="37"/>
                </a:cubicBezTo>
                <a:cubicBezTo>
                  <a:pt x="86" y="29"/>
                  <a:pt x="77" y="22"/>
                  <a:pt x="67" y="21"/>
                </a:cubicBezTo>
                <a:close/>
              </a:path>
            </a:pathLst>
          </a:custGeom>
          <a:solidFill>
            <a:schemeClr val="tx1">
              <a:lumMod val="50000"/>
              <a:lumOff val="50000"/>
            </a:schemeClr>
          </a:solidFill>
          <a:ln>
            <a:noFill/>
          </a:ln>
        </p:spPr>
        <p:txBody>
          <a:bodyPr lIns="121908" tIns="60954" rIns="121908" bIns="60954"/>
          <a:lstStyle/>
          <a:p>
            <a:endParaRPr lang="zh-CN" altLang="en-US"/>
          </a:p>
        </p:txBody>
      </p:sp>
      <p:sp>
        <p:nvSpPr>
          <p:cNvPr id="50" name="Freeform 16"/>
          <p:cNvSpPr>
            <a:spLocks/>
          </p:cNvSpPr>
          <p:nvPr/>
        </p:nvSpPr>
        <p:spPr bwMode="auto">
          <a:xfrm>
            <a:off x="10032488" y="1254856"/>
            <a:ext cx="526982" cy="162984"/>
          </a:xfrm>
          <a:custGeom>
            <a:avLst/>
            <a:gdLst>
              <a:gd name="T0" fmla="*/ 67 w 86"/>
              <a:gd name="T1" fmla="*/ 21 h 53"/>
              <a:gd name="T2" fmla="*/ 67 w 86"/>
              <a:gd name="T3" fmla="*/ 17 h 53"/>
              <a:gd name="T4" fmla="*/ 46 w 86"/>
              <a:gd name="T5" fmla="*/ 0 h 53"/>
              <a:gd name="T6" fmla="*/ 26 w 86"/>
              <a:gd name="T7" fmla="*/ 13 h 53"/>
              <a:gd name="T8" fmla="*/ 25 w 86"/>
              <a:gd name="T9" fmla="*/ 13 h 53"/>
              <a:gd name="T10" fmla="*/ 8 w 86"/>
              <a:gd name="T11" fmla="*/ 19 h 53"/>
              <a:gd name="T12" fmla="*/ 0 w 86"/>
              <a:gd name="T13" fmla="*/ 33 h 53"/>
              <a:gd name="T14" fmla="*/ 18 w 86"/>
              <a:gd name="T15" fmla="*/ 52 h 53"/>
              <a:gd name="T16" fmla="*/ 22 w 86"/>
              <a:gd name="T17" fmla="*/ 53 h 53"/>
              <a:gd name="T18" fmla="*/ 42 w 86"/>
              <a:gd name="T19" fmla="*/ 53 h 53"/>
              <a:gd name="T20" fmla="*/ 67 w 86"/>
              <a:gd name="T21" fmla="*/ 53 h 53"/>
              <a:gd name="T22" fmla="*/ 69 w 86"/>
              <a:gd name="T23" fmla="*/ 53 h 53"/>
              <a:gd name="T24" fmla="*/ 86 w 86"/>
              <a:gd name="T25" fmla="*/ 37 h 53"/>
              <a:gd name="T26" fmla="*/ 67 w 86"/>
              <a:gd name="T27"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53">
                <a:moveTo>
                  <a:pt x="67" y="21"/>
                </a:moveTo>
                <a:cubicBezTo>
                  <a:pt x="67" y="20"/>
                  <a:pt x="67" y="18"/>
                  <a:pt x="67" y="17"/>
                </a:cubicBezTo>
                <a:cubicBezTo>
                  <a:pt x="67" y="7"/>
                  <a:pt x="58" y="0"/>
                  <a:pt x="46" y="0"/>
                </a:cubicBezTo>
                <a:cubicBezTo>
                  <a:pt x="36" y="0"/>
                  <a:pt x="28" y="6"/>
                  <a:pt x="26" y="13"/>
                </a:cubicBezTo>
                <a:cubicBezTo>
                  <a:pt x="26" y="13"/>
                  <a:pt x="26" y="13"/>
                  <a:pt x="25" y="13"/>
                </a:cubicBezTo>
                <a:cubicBezTo>
                  <a:pt x="19" y="13"/>
                  <a:pt x="12" y="16"/>
                  <a:pt x="8" y="19"/>
                </a:cubicBezTo>
                <a:cubicBezTo>
                  <a:pt x="3" y="23"/>
                  <a:pt x="0" y="28"/>
                  <a:pt x="0" y="33"/>
                </a:cubicBezTo>
                <a:cubicBezTo>
                  <a:pt x="0" y="42"/>
                  <a:pt x="8" y="50"/>
                  <a:pt x="18" y="52"/>
                </a:cubicBezTo>
                <a:cubicBezTo>
                  <a:pt x="19" y="53"/>
                  <a:pt x="21" y="53"/>
                  <a:pt x="22" y="53"/>
                </a:cubicBezTo>
                <a:cubicBezTo>
                  <a:pt x="42" y="53"/>
                  <a:pt x="42" y="53"/>
                  <a:pt x="42" y="53"/>
                </a:cubicBezTo>
                <a:cubicBezTo>
                  <a:pt x="67" y="53"/>
                  <a:pt x="67" y="53"/>
                  <a:pt x="67" y="53"/>
                </a:cubicBezTo>
                <a:cubicBezTo>
                  <a:pt x="68" y="53"/>
                  <a:pt x="69" y="53"/>
                  <a:pt x="69" y="53"/>
                </a:cubicBezTo>
                <a:cubicBezTo>
                  <a:pt x="79" y="51"/>
                  <a:pt x="86" y="45"/>
                  <a:pt x="86" y="37"/>
                </a:cubicBezTo>
                <a:cubicBezTo>
                  <a:pt x="86" y="29"/>
                  <a:pt x="77" y="22"/>
                  <a:pt x="67" y="21"/>
                </a:cubicBezTo>
                <a:close/>
              </a:path>
            </a:pathLst>
          </a:custGeom>
          <a:solidFill>
            <a:schemeClr val="tx1">
              <a:lumMod val="50000"/>
              <a:lumOff val="50000"/>
            </a:schemeClr>
          </a:solidFill>
          <a:ln>
            <a:noFill/>
          </a:ln>
        </p:spPr>
        <p:txBody>
          <a:bodyPr lIns="121908" tIns="60954" rIns="121908" bIns="60954"/>
          <a:lstStyle/>
          <a:p>
            <a:endParaRPr lang="zh-CN" altLang="en-US"/>
          </a:p>
        </p:txBody>
      </p:sp>
      <p:sp>
        <p:nvSpPr>
          <p:cNvPr id="51" name="矩形 33"/>
          <p:cNvSpPr>
            <a:spLocks noChangeArrowheads="1"/>
          </p:cNvSpPr>
          <p:nvPr/>
        </p:nvSpPr>
        <p:spPr bwMode="auto">
          <a:xfrm>
            <a:off x="6578538" y="2463802"/>
            <a:ext cx="1077244" cy="23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1600" b="1" dirty="0">
                <a:solidFill>
                  <a:srgbClr val="FFFFFF"/>
                </a:solidFill>
                <a:latin typeface="微软雅黑" panose="020B0503020204020204" pitchFamily="34" charset="-122"/>
                <a:ea typeface="微软雅黑" panose="020B0503020204020204" pitchFamily="34" charset="-122"/>
              </a:rPr>
              <a:t>关键字</a:t>
            </a:r>
            <a:endParaRPr lang="en-US" altLang="zh-CN" sz="1600" b="1" dirty="0">
              <a:solidFill>
                <a:srgbClr val="FFFFFF"/>
              </a:solidFill>
              <a:latin typeface="微软雅黑" panose="020B0503020204020204" pitchFamily="34" charset="-122"/>
              <a:ea typeface="微软雅黑" panose="020B0503020204020204" pitchFamily="34" charset="-122"/>
            </a:endParaRPr>
          </a:p>
        </p:txBody>
      </p:sp>
      <p:sp>
        <p:nvSpPr>
          <p:cNvPr id="52" name="矩形 34"/>
          <p:cNvSpPr>
            <a:spLocks noChangeArrowheads="1"/>
          </p:cNvSpPr>
          <p:nvPr/>
        </p:nvSpPr>
        <p:spPr bwMode="auto">
          <a:xfrm>
            <a:off x="7382766" y="3132668"/>
            <a:ext cx="1077244" cy="23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1600" b="1" dirty="0">
                <a:solidFill>
                  <a:srgbClr val="FFFFFF"/>
                </a:solidFill>
                <a:latin typeface="微软雅黑" panose="020B0503020204020204" pitchFamily="34" charset="-122"/>
                <a:ea typeface="微软雅黑" panose="020B0503020204020204" pitchFamily="34" charset="-122"/>
              </a:rPr>
              <a:t>关键字</a:t>
            </a:r>
            <a:endParaRPr lang="en-US" altLang="zh-CN" sz="1600" b="1" dirty="0">
              <a:solidFill>
                <a:srgbClr val="FFFFFF"/>
              </a:solidFill>
              <a:latin typeface="微软雅黑" panose="020B0503020204020204" pitchFamily="34" charset="-122"/>
              <a:ea typeface="微软雅黑" panose="020B0503020204020204" pitchFamily="34" charset="-122"/>
            </a:endParaRPr>
          </a:p>
        </p:txBody>
      </p:sp>
      <p:sp>
        <p:nvSpPr>
          <p:cNvPr id="53" name="矩形 35"/>
          <p:cNvSpPr>
            <a:spLocks noChangeArrowheads="1"/>
          </p:cNvSpPr>
          <p:nvPr/>
        </p:nvSpPr>
        <p:spPr bwMode="auto">
          <a:xfrm>
            <a:off x="9757358" y="1937805"/>
            <a:ext cx="1075127" cy="23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1600" b="1" dirty="0">
                <a:solidFill>
                  <a:srgbClr val="FFFFFF"/>
                </a:solidFill>
                <a:latin typeface="微软雅黑" panose="020B0503020204020204" pitchFamily="34" charset="-122"/>
                <a:ea typeface="微软雅黑" panose="020B0503020204020204" pitchFamily="34" charset="-122"/>
              </a:rPr>
              <a:t>关键字</a:t>
            </a:r>
            <a:endParaRPr lang="en-US" altLang="zh-CN" sz="1600" b="1" dirty="0">
              <a:solidFill>
                <a:srgbClr val="FFFFFF"/>
              </a:solidFill>
              <a:latin typeface="微软雅黑" panose="020B0503020204020204" pitchFamily="34" charset="-122"/>
              <a:ea typeface="微软雅黑" panose="020B0503020204020204" pitchFamily="34" charset="-122"/>
            </a:endParaRPr>
          </a:p>
        </p:txBody>
      </p:sp>
      <p:sp>
        <p:nvSpPr>
          <p:cNvPr id="54" name="矩形 36"/>
          <p:cNvSpPr>
            <a:spLocks noChangeArrowheads="1"/>
          </p:cNvSpPr>
          <p:nvPr/>
        </p:nvSpPr>
        <p:spPr bwMode="auto">
          <a:xfrm>
            <a:off x="8995456" y="2522005"/>
            <a:ext cx="1077244" cy="23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1600" b="1" dirty="0">
                <a:solidFill>
                  <a:srgbClr val="FFFFFF"/>
                </a:solidFill>
                <a:latin typeface="微软雅黑" panose="020B0503020204020204" pitchFamily="34" charset="-122"/>
                <a:ea typeface="微软雅黑" panose="020B0503020204020204" pitchFamily="34" charset="-122"/>
              </a:rPr>
              <a:t>关键字</a:t>
            </a:r>
            <a:endParaRPr lang="en-US" altLang="zh-CN" sz="1600" b="1" dirty="0">
              <a:solidFill>
                <a:srgbClr val="FFFFFF"/>
              </a:solidFill>
              <a:latin typeface="微软雅黑" panose="020B0503020204020204" pitchFamily="34" charset="-122"/>
              <a:ea typeface="微软雅黑" panose="020B0503020204020204" pitchFamily="34" charset="-122"/>
            </a:endParaRPr>
          </a:p>
        </p:txBody>
      </p:sp>
      <p:sp>
        <p:nvSpPr>
          <p:cNvPr id="55" name="矩形 37"/>
          <p:cNvSpPr>
            <a:spLocks noChangeArrowheads="1"/>
          </p:cNvSpPr>
          <p:nvPr/>
        </p:nvSpPr>
        <p:spPr bwMode="auto">
          <a:xfrm>
            <a:off x="8176415" y="1508868"/>
            <a:ext cx="1077242" cy="23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1600" b="1" dirty="0">
                <a:solidFill>
                  <a:srgbClr val="FFFFFF"/>
                </a:solidFill>
                <a:latin typeface="微软雅黑" panose="020B0503020204020204" pitchFamily="34" charset="-122"/>
                <a:ea typeface="微软雅黑" panose="020B0503020204020204" pitchFamily="34" charset="-122"/>
              </a:rPr>
              <a:t>关键字</a:t>
            </a:r>
            <a:endParaRPr lang="en-US" altLang="zh-CN" sz="1600" b="1" dirty="0">
              <a:solidFill>
                <a:srgbClr val="FFFFFF"/>
              </a:solidFill>
              <a:latin typeface="微软雅黑" panose="020B0503020204020204" pitchFamily="34" charset="-122"/>
              <a:ea typeface="微软雅黑" panose="020B0503020204020204" pitchFamily="34" charset="-122"/>
            </a:endParaRPr>
          </a:p>
        </p:txBody>
      </p:sp>
      <p:sp>
        <p:nvSpPr>
          <p:cNvPr id="56" name="矩形 24"/>
          <p:cNvSpPr>
            <a:spLocks noChangeArrowheads="1"/>
          </p:cNvSpPr>
          <p:nvPr/>
        </p:nvSpPr>
        <p:spPr bwMode="auto">
          <a:xfrm>
            <a:off x="1296293" y="2871228"/>
            <a:ext cx="4433529" cy="233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eaLnBrk="1" hangingPunct="1">
              <a:lnSpc>
                <a:spcPct val="120000"/>
              </a:lnSpc>
              <a:spcBef>
                <a:spcPct val="0"/>
              </a:spcBef>
              <a:buFont typeface="Arial" charset="0"/>
              <a:buNone/>
            </a:pPr>
            <a:r>
              <a:rPr lang="zh-CN" altLang="en-US" sz="1500" dirty="0">
                <a:solidFill>
                  <a:schemeClr val="tx1">
                    <a:lumMod val="75000"/>
                    <a:lumOff val="25000"/>
                  </a:schemeClr>
                </a:solidFill>
                <a:sym typeface="微软雅黑" pitchFamily="34" charset="-122"/>
              </a:rPr>
              <a:t>在此录入上述图表的综合分析说明，在此录入上述图表的综合分析说明。在此录入上述图表的综合分析说明，在此录入上述图表的综合分析说明。在此录入上述图表的综合分析说明，在此录入上述图表的综合分析说明</a:t>
            </a:r>
            <a:endParaRPr lang="en-US" altLang="zh-CN" sz="1500" dirty="0">
              <a:solidFill>
                <a:schemeClr val="tx1">
                  <a:lumMod val="75000"/>
                  <a:lumOff val="25000"/>
                </a:schemeClr>
              </a:solidFill>
              <a:sym typeface="微软雅黑" pitchFamily="34" charset="-122"/>
            </a:endParaRPr>
          </a:p>
          <a:p>
            <a:pPr algn="r" eaLnBrk="1" hangingPunct="1">
              <a:lnSpc>
                <a:spcPct val="120000"/>
              </a:lnSpc>
              <a:spcBef>
                <a:spcPct val="0"/>
              </a:spcBef>
              <a:buFont typeface="Arial" charset="0"/>
              <a:buNone/>
            </a:pPr>
            <a:r>
              <a:rPr lang="zh-CN" altLang="en-US" sz="1500" dirty="0">
                <a:solidFill>
                  <a:schemeClr val="tx1">
                    <a:lumMod val="75000"/>
                    <a:lumOff val="25000"/>
                  </a:schemeClr>
                </a:solidFill>
                <a:sym typeface="微软雅黑" pitchFamily="34" charset="-122"/>
              </a:rPr>
              <a:t>在此录入上述图表的综合分析说明，在此录入上述图表的综合分析说明。在此录入上述图表的综合分析说明，在此录入上述图表的综合分析说明</a:t>
            </a:r>
          </a:p>
        </p:txBody>
      </p:sp>
      <p:sp>
        <p:nvSpPr>
          <p:cNvPr id="57" name="矩形 23"/>
          <p:cNvSpPr>
            <a:spLocks noChangeArrowheads="1"/>
          </p:cNvSpPr>
          <p:nvPr/>
        </p:nvSpPr>
        <p:spPr bwMode="auto">
          <a:xfrm>
            <a:off x="4136473" y="2314536"/>
            <a:ext cx="1631192" cy="53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sz="2700" b="1" dirty="0">
                <a:solidFill>
                  <a:schemeClr val="accent1"/>
                </a:solidFill>
                <a:sym typeface="微软雅黑" pitchFamily="34" charset="-122"/>
              </a:rPr>
              <a:t>添加主题</a:t>
            </a:r>
            <a:endParaRPr lang="zh-CN" altLang="en-US" sz="3700" b="1" dirty="0">
              <a:solidFill>
                <a:schemeClr val="accent1"/>
              </a:solidFill>
              <a:latin typeface="Arial" charset="0"/>
              <a:ea typeface="宋体" pitchFamily="2" charset="-122"/>
            </a:endParaRPr>
          </a:p>
        </p:txBody>
      </p:sp>
      <p:sp>
        <p:nvSpPr>
          <p:cNvPr id="2" name="标题 1"/>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2223466001"/>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1000"/>
                                        <p:tgtEl>
                                          <p:spTgt spid="38"/>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1000"/>
                                        <p:tgtEl>
                                          <p:spTgt spid="2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par>
                          <p:cTn id="44" fill="hold">
                            <p:stCondLst>
                              <p:cond delay="3000"/>
                            </p:stCondLst>
                            <p:childTnLst>
                              <p:par>
                                <p:cTn id="45" presetID="47" presetClass="entr" presetSubtype="0"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anim calcmode="lin" valueType="num">
                                      <p:cBhvr>
                                        <p:cTn id="48" dur="500" fill="hold"/>
                                        <p:tgtEl>
                                          <p:spTgt spid="57"/>
                                        </p:tgtEl>
                                        <p:attrNameLst>
                                          <p:attrName>ppt_x</p:attrName>
                                        </p:attrNameLst>
                                      </p:cBhvr>
                                      <p:tavLst>
                                        <p:tav tm="0">
                                          <p:val>
                                            <p:strVal val="#ppt_x"/>
                                          </p:val>
                                        </p:tav>
                                        <p:tav tm="100000">
                                          <p:val>
                                            <p:strVal val="#ppt_x"/>
                                          </p:val>
                                        </p:tav>
                                      </p:tavLst>
                                    </p:anim>
                                    <p:anim calcmode="lin" valueType="num">
                                      <p:cBhvr>
                                        <p:cTn id="49" dur="500" fill="hold"/>
                                        <p:tgtEl>
                                          <p:spTgt spid="57"/>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56"/>
                                        </p:tgtEl>
                                        <p:attrNameLst>
                                          <p:attrName>style.visibility</p:attrName>
                                        </p:attrNameLst>
                                      </p:cBhvr>
                                      <p:to>
                                        <p:strVal val="visible"/>
                                      </p:to>
                                    </p:set>
                                    <p:anim calcmode="lin" valueType="num">
                                      <p:cBhvr>
                                        <p:cTn id="53" dur="5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56"/>
                                        </p:tgtEl>
                                        <p:attrNameLst>
                                          <p:attrName>ppt_y</p:attrName>
                                        </p:attrNameLst>
                                      </p:cBhvr>
                                      <p:tavLst>
                                        <p:tav tm="0">
                                          <p:val>
                                            <p:strVal val="#ppt_y"/>
                                          </p:val>
                                        </p:tav>
                                        <p:tav tm="100000">
                                          <p:val>
                                            <p:strVal val="#ppt_y"/>
                                          </p:val>
                                        </p:tav>
                                      </p:tavLst>
                                    </p:anim>
                                    <p:anim calcmode="lin" valueType="num">
                                      <p:cBhvr>
                                        <p:cTn id="55" dur="5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p:bldP spid="52" grpId="0"/>
      <p:bldP spid="53" grpId="0"/>
      <p:bldP spid="54" grpId="0"/>
      <p:bldP spid="55" grpId="0"/>
      <p:bldP spid="56" grpId="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806917" y="2225598"/>
            <a:ext cx="3358841" cy="3516921"/>
            <a:chOff x="1354767" y="1669197"/>
            <a:chExt cx="2519459" cy="2637691"/>
          </a:xfrm>
        </p:grpSpPr>
        <p:sp>
          <p:nvSpPr>
            <p:cNvPr id="33" name="灰色圆形背景"/>
            <p:cNvSpPr>
              <a:spLocks noChangeArrowheads="1"/>
            </p:cNvSpPr>
            <p:nvPr/>
          </p:nvSpPr>
          <p:spPr bwMode="auto">
            <a:xfrm>
              <a:off x="1895475" y="2209800"/>
              <a:ext cx="1439863" cy="143986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400">
                <a:solidFill>
                  <a:srgbClr val="FFFFFF"/>
                </a:solidFill>
                <a:sym typeface="微软雅黑" pitchFamily="34" charset="-122"/>
              </a:endParaRPr>
            </a:p>
          </p:txBody>
        </p:sp>
        <p:grpSp>
          <p:nvGrpSpPr>
            <p:cNvPr id="34" name="组合 33"/>
            <p:cNvGrpSpPr/>
            <p:nvPr/>
          </p:nvGrpSpPr>
          <p:grpSpPr>
            <a:xfrm>
              <a:off x="1354767" y="1669197"/>
              <a:ext cx="2519459" cy="2637691"/>
              <a:chOff x="1354767" y="1669197"/>
              <a:chExt cx="2519459" cy="2637691"/>
            </a:xfrm>
          </p:grpSpPr>
          <p:sp>
            <p:nvSpPr>
              <p:cNvPr id="36" name="灰色圆形背景"/>
              <p:cNvSpPr>
                <a:spLocks noChangeArrowheads="1"/>
              </p:cNvSpPr>
              <p:nvPr/>
            </p:nvSpPr>
            <p:spPr bwMode="auto">
              <a:xfrm>
                <a:off x="1354767" y="1669197"/>
                <a:ext cx="2519459" cy="252066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11" y="10800"/>
                    </a:moveTo>
                    <a:cubicBezTo>
                      <a:pt x="411" y="16538"/>
                      <a:pt x="5062" y="21189"/>
                      <a:pt x="10800" y="21189"/>
                    </a:cubicBezTo>
                    <a:cubicBezTo>
                      <a:pt x="16538" y="21189"/>
                      <a:pt x="21189" y="16538"/>
                      <a:pt x="21189" y="10800"/>
                    </a:cubicBezTo>
                    <a:cubicBezTo>
                      <a:pt x="21189" y="5062"/>
                      <a:pt x="16538" y="411"/>
                      <a:pt x="10800" y="411"/>
                    </a:cubicBezTo>
                    <a:cubicBezTo>
                      <a:pt x="5062" y="411"/>
                      <a:pt x="411" y="5062"/>
                      <a:pt x="411" y="10800"/>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7" name="等腰三角形 96"/>
              <p:cNvSpPr>
                <a:spLocks noChangeArrowheads="1"/>
              </p:cNvSpPr>
              <p:nvPr/>
            </p:nvSpPr>
            <p:spPr bwMode="auto">
              <a:xfrm rot="8911463">
                <a:off x="3544165" y="2199774"/>
                <a:ext cx="287970" cy="288108"/>
              </a:xfrm>
              <a:prstGeom prst="triangle">
                <a:avLst>
                  <a:gd name="adj" fmla="val 5000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400">
                  <a:sym typeface="微软雅黑" pitchFamily="34" charset="-122"/>
                </a:endParaRPr>
              </a:p>
            </p:txBody>
          </p:sp>
          <p:sp>
            <p:nvSpPr>
              <p:cNvPr id="38" name="等腰三角形 98"/>
              <p:cNvSpPr>
                <a:spLocks noChangeArrowheads="1"/>
              </p:cNvSpPr>
              <p:nvPr/>
            </p:nvSpPr>
            <p:spPr bwMode="auto">
              <a:xfrm rot="16200000">
                <a:off x="2507734" y="4018849"/>
                <a:ext cx="288108" cy="287970"/>
              </a:xfrm>
              <a:prstGeom prst="triangle">
                <a:avLst>
                  <a:gd name="adj" fmla="val 5000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400">
                  <a:sym typeface="微软雅黑" pitchFamily="34" charset="-122"/>
                </a:endParaRPr>
              </a:p>
            </p:txBody>
          </p:sp>
          <p:sp>
            <p:nvSpPr>
              <p:cNvPr id="39" name="等腰三角形 100"/>
              <p:cNvSpPr>
                <a:spLocks noChangeArrowheads="1"/>
              </p:cNvSpPr>
              <p:nvPr/>
            </p:nvSpPr>
            <p:spPr bwMode="auto">
              <a:xfrm rot="1626189">
                <a:off x="1396859" y="2174346"/>
                <a:ext cx="287970" cy="288108"/>
              </a:xfrm>
              <a:prstGeom prst="triangle">
                <a:avLst>
                  <a:gd name="adj" fmla="val 5000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400">
                  <a:sym typeface="微软雅黑" pitchFamily="34" charset="-122"/>
                </a:endParaRPr>
              </a:p>
            </p:txBody>
          </p:sp>
        </p:grpSp>
      </p:grpSp>
      <p:sp>
        <p:nvSpPr>
          <p:cNvPr id="40" name="椭圆 110"/>
          <p:cNvSpPr>
            <a:spLocks/>
          </p:cNvSpPr>
          <p:nvPr/>
        </p:nvSpPr>
        <p:spPr bwMode="auto">
          <a:xfrm>
            <a:off x="6661079" y="4481236"/>
            <a:ext cx="239907" cy="239683"/>
          </a:xfrm>
          <a:prstGeom prst="ellipse">
            <a:avLst/>
          </a:prstGeom>
          <a:solidFill>
            <a:schemeClr val="tx2"/>
          </a:solidFill>
          <a:ln w="38100">
            <a:solidFill>
              <a:schemeClr val="bg1">
                <a:lumMod val="75000"/>
              </a:schemeClr>
            </a:solidFill>
            <a:miter lim="800000"/>
            <a:headEnd/>
            <a:tailEnd/>
          </a:ln>
        </p:spPr>
        <p:txBody>
          <a:bodyPr lIns="121908" tIns="60954" rIns="121908" bIns="60954"/>
          <a:lstStyle/>
          <a:p>
            <a:pPr>
              <a:spcBef>
                <a:spcPct val="0"/>
              </a:spcBef>
              <a:buFont typeface="Arial" charset="0"/>
              <a:buNone/>
            </a:pPr>
            <a:endParaRPr lang="zh-CN" altLang="zh-CN" sz="2400" b="1">
              <a:latin typeface="微软雅黑" pitchFamily="34" charset="-122"/>
              <a:ea typeface="微软雅黑" pitchFamily="34" charset="-122"/>
              <a:sym typeface="微软雅黑" pitchFamily="34" charset="-122"/>
            </a:endParaRPr>
          </a:p>
        </p:txBody>
      </p:sp>
      <p:sp>
        <p:nvSpPr>
          <p:cNvPr id="41" name="TextBox 112"/>
          <p:cNvSpPr>
            <a:spLocks noChangeArrowheads="1"/>
          </p:cNvSpPr>
          <p:nvPr/>
        </p:nvSpPr>
        <p:spPr bwMode="auto">
          <a:xfrm>
            <a:off x="7070619" y="4362725"/>
            <a:ext cx="3958593"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sz="1900" b="1" dirty="0">
                <a:solidFill>
                  <a:srgbClr val="000000"/>
                </a:solidFill>
                <a:sym typeface="微软雅黑" pitchFamily="34" charset="-122"/>
              </a:rPr>
              <a:t>文字概述，内容总结</a:t>
            </a:r>
          </a:p>
        </p:txBody>
      </p:sp>
      <p:sp>
        <p:nvSpPr>
          <p:cNvPr id="42" name="TextBox 114"/>
          <p:cNvSpPr>
            <a:spLocks noChangeArrowheads="1"/>
          </p:cNvSpPr>
          <p:nvPr/>
        </p:nvSpPr>
        <p:spPr bwMode="auto">
          <a:xfrm>
            <a:off x="7084872" y="4713590"/>
            <a:ext cx="4002827" cy="6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just" eaLnBrk="1" hangingPunct="1">
              <a:lnSpc>
                <a:spcPct val="120000"/>
              </a:lnSpc>
              <a:spcBef>
                <a:spcPct val="0"/>
              </a:spcBef>
              <a:buFont typeface="Arial" charset="0"/>
              <a:buNone/>
            </a:pPr>
            <a:r>
              <a:rPr lang="zh-CN" altLang="en-US" sz="1400" dirty="0">
                <a:solidFill>
                  <a:srgbClr val="5F5F5F"/>
                </a:solidFill>
                <a:sym typeface="微软雅黑" pitchFamily="34" charset="-122"/>
              </a:rPr>
              <a:t>在此录入上述图表的综合分析说明，在此录入上述图表的综合分析说明。</a:t>
            </a:r>
          </a:p>
        </p:txBody>
      </p:sp>
      <p:sp>
        <p:nvSpPr>
          <p:cNvPr id="43" name="椭圆 118"/>
          <p:cNvSpPr>
            <a:spLocks/>
          </p:cNvSpPr>
          <p:nvPr/>
        </p:nvSpPr>
        <p:spPr bwMode="auto">
          <a:xfrm>
            <a:off x="6661079" y="3327784"/>
            <a:ext cx="239907" cy="240231"/>
          </a:xfrm>
          <a:prstGeom prst="ellipse">
            <a:avLst/>
          </a:prstGeom>
          <a:solidFill>
            <a:schemeClr val="accent1"/>
          </a:solidFill>
          <a:ln w="38100">
            <a:solidFill>
              <a:schemeClr val="bg1">
                <a:lumMod val="75000"/>
              </a:schemeClr>
            </a:solidFill>
            <a:miter lim="800000"/>
            <a:headEnd/>
            <a:tailEnd/>
          </a:ln>
        </p:spPr>
        <p:txBody>
          <a:bodyPr lIns="121908" tIns="60954" rIns="121908" bIns="60954"/>
          <a:lstStyle/>
          <a:p>
            <a:pPr>
              <a:spcBef>
                <a:spcPct val="0"/>
              </a:spcBef>
              <a:buFont typeface="Arial" charset="0"/>
              <a:buNone/>
            </a:pPr>
            <a:endParaRPr lang="zh-CN" altLang="zh-CN" sz="2400" b="1">
              <a:latin typeface="微软雅黑" pitchFamily="34" charset="-122"/>
              <a:ea typeface="微软雅黑" pitchFamily="34" charset="-122"/>
              <a:sym typeface="微软雅黑" pitchFamily="34" charset="-122"/>
            </a:endParaRPr>
          </a:p>
        </p:txBody>
      </p:sp>
      <p:sp>
        <p:nvSpPr>
          <p:cNvPr id="44" name="TextBox 124"/>
          <p:cNvSpPr>
            <a:spLocks noChangeArrowheads="1"/>
          </p:cNvSpPr>
          <p:nvPr/>
        </p:nvSpPr>
        <p:spPr bwMode="auto">
          <a:xfrm>
            <a:off x="7070619" y="3209142"/>
            <a:ext cx="3958593"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sz="1900" b="1">
                <a:solidFill>
                  <a:srgbClr val="000000"/>
                </a:solidFill>
                <a:sym typeface="微软雅黑" pitchFamily="34" charset="-122"/>
              </a:rPr>
              <a:t>文字概述，内容总结</a:t>
            </a:r>
          </a:p>
        </p:txBody>
      </p:sp>
      <p:sp>
        <p:nvSpPr>
          <p:cNvPr id="45" name="TextBox 125"/>
          <p:cNvSpPr>
            <a:spLocks noChangeArrowheads="1"/>
          </p:cNvSpPr>
          <p:nvPr/>
        </p:nvSpPr>
        <p:spPr bwMode="auto">
          <a:xfrm>
            <a:off x="7084872" y="3560670"/>
            <a:ext cx="4002827" cy="6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just" eaLnBrk="1" hangingPunct="1">
              <a:lnSpc>
                <a:spcPct val="120000"/>
              </a:lnSpc>
              <a:spcBef>
                <a:spcPct val="0"/>
              </a:spcBef>
              <a:buFont typeface="Arial" charset="0"/>
              <a:buNone/>
            </a:pPr>
            <a:r>
              <a:rPr lang="zh-CN" altLang="en-US" sz="1400" dirty="0">
                <a:solidFill>
                  <a:srgbClr val="5F5F5F"/>
                </a:solidFill>
                <a:sym typeface="微软雅黑" pitchFamily="34" charset="-122"/>
              </a:rPr>
              <a:t>在此录入上述图表的综合分析说明，在此录入上述图表的综合分析说明。</a:t>
            </a:r>
          </a:p>
        </p:txBody>
      </p:sp>
      <p:sp>
        <p:nvSpPr>
          <p:cNvPr id="46" name="椭圆 127"/>
          <p:cNvSpPr>
            <a:spLocks/>
          </p:cNvSpPr>
          <p:nvPr/>
        </p:nvSpPr>
        <p:spPr bwMode="auto">
          <a:xfrm>
            <a:off x="6661079" y="2176338"/>
            <a:ext cx="239907" cy="240311"/>
          </a:xfrm>
          <a:prstGeom prst="ellipse">
            <a:avLst/>
          </a:prstGeom>
          <a:solidFill>
            <a:schemeClr val="accent2"/>
          </a:solidFill>
          <a:ln w="38100">
            <a:solidFill>
              <a:schemeClr val="bg1">
                <a:lumMod val="75000"/>
              </a:schemeClr>
            </a:solidFill>
            <a:miter lim="800000"/>
            <a:headEnd/>
            <a:tailEnd/>
          </a:ln>
        </p:spPr>
        <p:txBody>
          <a:bodyPr lIns="121908" tIns="60954" rIns="121908" bIns="60954"/>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endParaRPr lang="zh-CN" altLang="zh-CN" sz="2400" b="1">
              <a:sym typeface="微软雅黑" pitchFamily="34" charset="-122"/>
            </a:endParaRPr>
          </a:p>
        </p:txBody>
      </p:sp>
      <p:sp>
        <p:nvSpPr>
          <p:cNvPr id="47" name="TextBox 128"/>
          <p:cNvSpPr>
            <a:spLocks noChangeArrowheads="1"/>
          </p:cNvSpPr>
          <p:nvPr/>
        </p:nvSpPr>
        <p:spPr bwMode="auto">
          <a:xfrm>
            <a:off x="7070619" y="2057676"/>
            <a:ext cx="3958593"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sz="1900" b="1" dirty="0">
                <a:solidFill>
                  <a:srgbClr val="000000"/>
                </a:solidFill>
                <a:sym typeface="微软雅黑" pitchFamily="34" charset="-122"/>
              </a:rPr>
              <a:t>文字概述，内容总结</a:t>
            </a:r>
          </a:p>
        </p:txBody>
      </p:sp>
      <p:sp>
        <p:nvSpPr>
          <p:cNvPr id="48" name="TextBox 129"/>
          <p:cNvSpPr>
            <a:spLocks noChangeArrowheads="1"/>
          </p:cNvSpPr>
          <p:nvPr/>
        </p:nvSpPr>
        <p:spPr bwMode="auto">
          <a:xfrm>
            <a:off x="7084872" y="2409300"/>
            <a:ext cx="4002827" cy="6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just" eaLnBrk="1" hangingPunct="1">
              <a:lnSpc>
                <a:spcPct val="120000"/>
              </a:lnSpc>
              <a:spcBef>
                <a:spcPct val="0"/>
              </a:spcBef>
              <a:buFont typeface="Arial" charset="0"/>
              <a:buNone/>
            </a:pPr>
            <a:r>
              <a:rPr lang="zh-CN" altLang="en-US" sz="1400" dirty="0">
                <a:solidFill>
                  <a:srgbClr val="5F5F5F"/>
                </a:solidFill>
                <a:sym typeface="微软雅黑" pitchFamily="34" charset="-122"/>
              </a:rPr>
              <a:t>在此录入上述图表的综合分析说明，在此录入上述图表的综合分析说明。</a:t>
            </a:r>
          </a:p>
        </p:txBody>
      </p:sp>
      <p:grpSp>
        <p:nvGrpSpPr>
          <p:cNvPr id="49" name="组合 48"/>
          <p:cNvGrpSpPr/>
          <p:nvPr/>
        </p:nvGrpSpPr>
        <p:grpSpPr>
          <a:xfrm>
            <a:off x="2714045" y="1498601"/>
            <a:ext cx="1535471" cy="1536405"/>
            <a:chOff x="2035202" y="1123950"/>
            <a:chExt cx="1151753" cy="1152304"/>
          </a:xfrm>
        </p:grpSpPr>
        <p:sp>
          <p:nvSpPr>
            <p:cNvPr id="50" name="灰色圆形背景"/>
            <p:cNvSpPr>
              <a:spLocks noChangeArrowheads="1"/>
            </p:cNvSpPr>
            <p:nvPr/>
          </p:nvSpPr>
          <p:spPr bwMode="auto">
            <a:xfrm>
              <a:off x="2035202" y="1123950"/>
              <a:ext cx="1151753" cy="1152304"/>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400">
                <a:solidFill>
                  <a:srgbClr val="FFFFFF"/>
                </a:solidFill>
                <a:sym typeface="微软雅黑" pitchFamily="34" charset="-122"/>
              </a:endParaRPr>
            </a:p>
          </p:txBody>
        </p:sp>
        <p:sp>
          <p:nvSpPr>
            <p:cNvPr id="51" name="椭圆 90"/>
            <p:cNvSpPr>
              <a:spLocks noChangeArrowheads="1"/>
            </p:cNvSpPr>
            <p:nvPr/>
          </p:nvSpPr>
          <p:spPr bwMode="auto">
            <a:xfrm>
              <a:off x="2110605" y="1191272"/>
              <a:ext cx="1007783" cy="100826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400">
                <a:solidFill>
                  <a:srgbClr val="FFFFFF"/>
                </a:solidFill>
                <a:sym typeface="微软雅黑" pitchFamily="34" charset="-122"/>
              </a:endParaRPr>
            </a:p>
          </p:txBody>
        </p:sp>
      </p:grpSp>
      <p:grpSp>
        <p:nvGrpSpPr>
          <p:cNvPr id="52" name="组合 51"/>
          <p:cNvGrpSpPr/>
          <p:nvPr/>
        </p:nvGrpSpPr>
        <p:grpSpPr>
          <a:xfrm>
            <a:off x="1291794" y="3965520"/>
            <a:ext cx="1535471" cy="1536405"/>
            <a:chOff x="968375" y="2974139"/>
            <a:chExt cx="1151753" cy="1152304"/>
          </a:xfrm>
        </p:grpSpPr>
        <p:sp>
          <p:nvSpPr>
            <p:cNvPr id="53" name="灰色圆形背景"/>
            <p:cNvSpPr>
              <a:spLocks noChangeArrowheads="1"/>
            </p:cNvSpPr>
            <p:nvPr/>
          </p:nvSpPr>
          <p:spPr bwMode="auto">
            <a:xfrm>
              <a:off x="968375" y="2974139"/>
              <a:ext cx="1151753" cy="1152304"/>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400">
                <a:solidFill>
                  <a:srgbClr val="FFFFFF"/>
                </a:solidFill>
                <a:sym typeface="微软雅黑" pitchFamily="34" charset="-122"/>
              </a:endParaRPr>
            </a:p>
          </p:txBody>
        </p:sp>
        <p:sp>
          <p:nvSpPr>
            <p:cNvPr id="54" name="椭圆 92"/>
            <p:cNvSpPr>
              <a:spLocks noChangeArrowheads="1"/>
            </p:cNvSpPr>
            <p:nvPr/>
          </p:nvSpPr>
          <p:spPr bwMode="auto">
            <a:xfrm>
              <a:off x="1036952" y="3043283"/>
              <a:ext cx="1007783" cy="100826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400">
                <a:solidFill>
                  <a:srgbClr val="FFFFFF"/>
                </a:solidFill>
                <a:sym typeface="微软雅黑" pitchFamily="34" charset="-122"/>
              </a:endParaRPr>
            </a:p>
          </p:txBody>
        </p:sp>
      </p:grpSp>
      <p:grpSp>
        <p:nvGrpSpPr>
          <p:cNvPr id="55" name="组合 54"/>
          <p:cNvGrpSpPr/>
          <p:nvPr/>
        </p:nvGrpSpPr>
        <p:grpSpPr>
          <a:xfrm>
            <a:off x="4149951" y="3965520"/>
            <a:ext cx="1535471" cy="1536405"/>
            <a:chOff x="3112272" y="2974139"/>
            <a:chExt cx="1151753" cy="1152304"/>
          </a:xfrm>
        </p:grpSpPr>
        <p:sp>
          <p:nvSpPr>
            <p:cNvPr id="56" name="灰色圆形背景"/>
            <p:cNvSpPr>
              <a:spLocks noChangeArrowheads="1"/>
            </p:cNvSpPr>
            <p:nvPr/>
          </p:nvSpPr>
          <p:spPr bwMode="auto">
            <a:xfrm>
              <a:off x="3112272" y="2974139"/>
              <a:ext cx="1151753" cy="1152304"/>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400">
                <a:solidFill>
                  <a:srgbClr val="FFFFFF"/>
                </a:solidFill>
                <a:sym typeface="微软雅黑" pitchFamily="34" charset="-122"/>
              </a:endParaRPr>
            </a:p>
          </p:txBody>
        </p:sp>
        <p:sp>
          <p:nvSpPr>
            <p:cNvPr id="57" name="椭圆 94"/>
            <p:cNvSpPr>
              <a:spLocks noChangeArrowheads="1"/>
            </p:cNvSpPr>
            <p:nvPr/>
          </p:nvSpPr>
          <p:spPr bwMode="auto">
            <a:xfrm>
              <a:off x="3184257" y="3043283"/>
              <a:ext cx="1007783" cy="1008266"/>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400">
                <a:solidFill>
                  <a:srgbClr val="FFFFFF"/>
                </a:solidFill>
                <a:sym typeface="微软雅黑" pitchFamily="34" charset="-122"/>
              </a:endParaRPr>
            </a:p>
          </p:txBody>
        </p:sp>
      </p:grpSp>
      <p:sp>
        <p:nvSpPr>
          <p:cNvPr id="58" name="矩形 80"/>
          <p:cNvSpPr>
            <a:spLocks noChangeArrowheads="1"/>
          </p:cNvSpPr>
          <p:nvPr/>
        </p:nvSpPr>
        <p:spPr bwMode="auto">
          <a:xfrm>
            <a:off x="2814151" y="2047315"/>
            <a:ext cx="13151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1600" dirty="0">
                <a:solidFill>
                  <a:srgbClr val="FFFFFF"/>
                </a:solidFill>
                <a:sym typeface="微软雅黑" pitchFamily="34" charset="-122"/>
              </a:rPr>
              <a:t>关键词</a:t>
            </a:r>
          </a:p>
        </p:txBody>
      </p:sp>
      <p:sp>
        <p:nvSpPr>
          <p:cNvPr id="59" name="矩形 81"/>
          <p:cNvSpPr>
            <a:spLocks noChangeArrowheads="1"/>
          </p:cNvSpPr>
          <p:nvPr/>
        </p:nvSpPr>
        <p:spPr bwMode="auto">
          <a:xfrm>
            <a:off x="1380528" y="4544251"/>
            <a:ext cx="13151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1600" dirty="0">
                <a:solidFill>
                  <a:srgbClr val="FFFFFF"/>
                </a:solidFill>
                <a:sym typeface="微软雅黑" pitchFamily="34" charset="-122"/>
              </a:rPr>
              <a:t>关键词</a:t>
            </a:r>
          </a:p>
        </p:txBody>
      </p:sp>
      <p:sp>
        <p:nvSpPr>
          <p:cNvPr id="60" name="矩形 82"/>
          <p:cNvSpPr>
            <a:spLocks noChangeArrowheads="1"/>
          </p:cNvSpPr>
          <p:nvPr/>
        </p:nvSpPr>
        <p:spPr bwMode="auto">
          <a:xfrm>
            <a:off x="4243232" y="4544250"/>
            <a:ext cx="13151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1600" dirty="0">
                <a:solidFill>
                  <a:srgbClr val="FFFFFF"/>
                </a:solidFill>
                <a:sym typeface="微软雅黑" pitchFamily="34" charset="-122"/>
              </a:rPr>
              <a:t>关键词</a:t>
            </a:r>
          </a:p>
        </p:txBody>
      </p:sp>
      <p:sp>
        <p:nvSpPr>
          <p:cNvPr id="61" name="矩形 79"/>
          <p:cNvSpPr>
            <a:spLocks noChangeArrowheads="1"/>
          </p:cNvSpPr>
          <p:nvPr/>
        </p:nvSpPr>
        <p:spPr bwMode="auto">
          <a:xfrm>
            <a:off x="2571807" y="3680337"/>
            <a:ext cx="1836028" cy="45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2100" b="1" dirty="0">
                <a:solidFill>
                  <a:srgbClr val="FFFFFF"/>
                </a:solidFill>
                <a:sym typeface="微软雅黑" pitchFamily="34" charset="-122"/>
              </a:rPr>
              <a:t>关键词</a:t>
            </a:r>
          </a:p>
        </p:txBody>
      </p:sp>
      <p:sp>
        <p:nvSpPr>
          <p:cNvPr id="2" name="标题 1"/>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3383020167"/>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out)">
                                      <p:cBhvr>
                                        <p:cTn id="7" dur="1500"/>
                                        <p:tgtEl>
                                          <p:spTgt spid="32"/>
                                        </p:tgtEl>
                                      </p:cBhvr>
                                    </p:animEffect>
                                  </p:childTnLst>
                                </p:cTn>
                              </p:par>
                            </p:childTnLst>
                          </p:cTn>
                        </p:par>
                        <p:par>
                          <p:cTn id="8" fill="hold">
                            <p:stCondLst>
                              <p:cond delay="1500"/>
                            </p:stCondLst>
                            <p:childTnLst>
                              <p:par>
                                <p:cTn id="9" presetID="8" presetClass="emph" presetSubtype="0" fill="hold" nodeType="afterEffect">
                                  <p:stCondLst>
                                    <p:cond delay="0"/>
                                  </p:stCondLst>
                                  <p:childTnLst>
                                    <p:animRot by="21600000">
                                      <p:cBhvr>
                                        <p:cTn id="10" dur="2000" fill="hold"/>
                                        <p:tgtEl>
                                          <p:spTgt spid="32"/>
                                        </p:tgtEl>
                                        <p:attrNameLst>
                                          <p:attrName>r</p:attrName>
                                        </p:attrNameLst>
                                      </p:cBhvr>
                                    </p:animRot>
                                  </p:childTnLst>
                                </p:cTn>
                              </p:par>
                              <p:par>
                                <p:cTn id="11" presetID="10" presetClass="entr" presetSubtype="0" fill="hold" grpId="0" nodeType="withEffect">
                                  <p:stCondLst>
                                    <p:cond delay="125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childTnLst>
                          </p:cTn>
                        </p:par>
                        <p:par>
                          <p:cTn id="14" fill="hold">
                            <p:stCondLst>
                              <p:cond delay="3500"/>
                            </p:stCondLst>
                            <p:childTnLst>
                              <p:par>
                                <p:cTn id="15" presetID="10" presetClass="entr" presetSubtype="0"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par>
                                <p:cTn id="18" presetID="10" presetClass="entr" presetSubtype="0"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par>
                                <p:cTn id="24" presetID="10" presetClass="entr" presetSubtype="0"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500"/>
                                        <p:tgtEl>
                                          <p:spTgt spid="5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500"/>
                                        <p:tgtEl>
                                          <p:spTgt spid="60"/>
                                        </p:tgtEl>
                                      </p:cBhvr>
                                    </p:animEffect>
                                  </p:childTnLst>
                                </p:cTn>
                              </p:par>
                              <p:par>
                                <p:cTn id="30" presetID="10" presetClass="entr" presetSubtype="0"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left)">
                                      <p:cBhvr>
                                        <p:cTn id="43" dur="500"/>
                                        <p:tgtEl>
                                          <p:spTgt spid="4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left)">
                                      <p:cBhvr>
                                        <p:cTn id="54" dur="500"/>
                                        <p:tgtEl>
                                          <p:spTgt spid="45"/>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left)">
                                      <p:cBhvr>
                                        <p:cTn id="62" dur="500"/>
                                        <p:tgtEl>
                                          <p:spTgt spid="4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left)">
                                      <p:cBhvr>
                                        <p:cTn id="6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2" grpId="0"/>
      <p:bldP spid="43" grpId="0" animBg="1"/>
      <p:bldP spid="44" grpId="0"/>
      <p:bldP spid="45" grpId="0"/>
      <p:bldP spid="46" grpId="0" animBg="1"/>
      <p:bldP spid="47" grpId="0"/>
      <p:bldP spid="48" grpId="0"/>
      <p:bldP spid="58" grpId="0"/>
      <p:bldP spid="59" grpId="0"/>
      <p:bldP spid="60" grpId="0"/>
      <p:bldP spid="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a:spLocks noChangeArrowheads="1"/>
          </p:cNvSpPr>
          <p:nvPr/>
        </p:nvSpPr>
        <p:spPr bwMode="auto">
          <a:xfrm>
            <a:off x="3883916" y="3340627"/>
            <a:ext cx="48688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pPr>
            <a:r>
              <a:rPr lang="zh-CN" altLang="en-US" sz="1400" dirty="0">
                <a:solidFill>
                  <a:schemeClr val="tx1">
                    <a:lumMod val="50000"/>
                    <a:lumOff val="50000"/>
                  </a:schemeClr>
                </a:solidFill>
                <a:latin typeface="微软雅黑" pitchFamily="34" charset="-122"/>
                <a:ea typeface="微软雅黑" pitchFamily="34" charset="-122"/>
                <a:cs typeface="Arial" pitchFamily="34" charset="0"/>
              </a:rPr>
              <a:t>保留文字的格式和动画效果不变，请不要删除文本框，直接把文本框中的文字替换即可</a:t>
            </a:r>
            <a:endParaRPr lang="zh-CN" altLang="en-US" sz="1400" dirty="0">
              <a:solidFill>
                <a:schemeClr val="tx1">
                  <a:lumMod val="50000"/>
                  <a:lumOff val="50000"/>
                </a:schemeClr>
              </a:solidFill>
              <a:latin typeface="微软雅黑" pitchFamily="34" charset="-122"/>
              <a:ea typeface="微软雅黑" pitchFamily="34" charset="-122"/>
              <a:sym typeface="Arial" pitchFamily="34" charset="0"/>
            </a:endParaRPr>
          </a:p>
        </p:txBody>
      </p:sp>
      <p:sp>
        <p:nvSpPr>
          <p:cNvPr id="3" name="文本框 10"/>
          <p:cNvSpPr txBox="1">
            <a:spLocks noChangeArrowheads="1"/>
          </p:cNvSpPr>
          <p:nvPr/>
        </p:nvSpPr>
        <p:spPr bwMode="auto">
          <a:xfrm>
            <a:off x="3781522" y="2533843"/>
            <a:ext cx="50736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4400" b="1" dirty="0">
                <a:solidFill>
                  <a:srgbClr val="5BAE96"/>
                </a:solidFill>
                <a:latin typeface="微软雅黑" pitchFamily="34" charset="-122"/>
                <a:ea typeface="微软雅黑" pitchFamily="34" charset="-122"/>
              </a:rPr>
              <a:t>点击此处添加目录</a:t>
            </a:r>
            <a:r>
              <a:rPr lang="en-US" altLang="zh-CN" sz="4400" b="1" dirty="0">
                <a:solidFill>
                  <a:srgbClr val="5BAE96"/>
                </a:solidFill>
                <a:latin typeface="微软雅黑" pitchFamily="34" charset="-122"/>
                <a:ea typeface="微软雅黑" pitchFamily="34" charset="-122"/>
              </a:rPr>
              <a:t>4</a:t>
            </a:r>
            <a:endParaRPr lang="zh-CN" altLang="en-US" sz="4400" b="1" dirty="0">
              <a:solidFill>
                <a:srgbClr val="5BAE96"/>
              </a:solidFill>
              <a:latin typeface="微软雅黑" pitchFamily="34" charset="-122"/>
              <a:ea typeface="微软雅黑" pitchFamily="34" charset="-122"/>
            </a:endParaRPr>
          </a:p>
        </p:txBody>
      </p:sp>
      <p:sp>
        <p:nvSpPr>
          <p:cNvPr id="4" name="文本框 1"/>
          <p:cNvSpPr txBox="1">
            <a:spLocks noChangeArrowheads="1"/>
          </p:cNvSpPr>
          <p:nvPr/>
        </p:nvSpPr>
        <p:spPr bwMode="auto">
          <a:xfrm>
            <a:off x="5231704" y="1733416"/>
            <a:ext cx="21732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5400" dirty="0">
                <a:solidFill>
                  <a:srgbClr val="5BAE96"/>
                </a:solidFill>
                <a:latin typeface="Impact" pitchFamily="34" charset="0"/>
              </a:rPr>
              <a:t>Part 4</a:t>
            </a:r>
            <a:endParaRPr lang="zh-CN" altLang="en-US" sz="5400" dirty="0">
              <a:solidFill>
                <a:srgbClr val="5BAE96"/>
              </a:solidFill>
              <a:latin typeface="Impact" pitchFamily="34" charset="0"/>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1218" y="3975413"/>
            <a:ext cx="3807909" cy="2882587"/>
          </a:xfrm>
          <a:prstGeom prst="rect">
            <a:avLst/>
          </a:prstGeom>
        </p:spPr>
      </p:pic>
    </p:spTree>
    <p:extLst>
      <p:ext uri="{BB962C8B-B14F-4D97-AF65-F5344CB8AC3E}">
        <p14:creationId xmlns:p14="http://schemas.microsoft.com/office/powerpoint/2010/main" val="1112333370"/>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500" autoRev="1" fill="hold">
                                          <p:stCondLst>
                                            <p:cond delay="0"/>
                                          </p:stCondLst>
                                        </p:cTn>
                                        <p:tgtEl>
                                          <p:spTgt spid="3"/>
                                        </p:tgtEl>
                                        <p:attrNameLst>
                                          <p:attrName>ppt_w</p:attrName>
                                        </p:attrNameLst>
                                      </p:cBhvr>
                                    </p:anim>
                                    <p:anim by="(#ppt_w*0.50)" calcmode="lin" valueType="num">
                                      <p:cBhvr>
                                        <p:cTn id="14" dur="500" decel="50000" autoRev="1" fill="hold">
                                          <p:stCondLst>
                                            <p:cond delay="0"/>
                                          </p:stCondLst>
                                        </p:cTn>
                                        <p:tgtEl>
                                          <p:spTgt spid="3"/>
                                        </p:tgtEl>
                                        <p:attrNameLst>
                                          <p:attrName>ppt_x</p:attrName>
                                        </p:attrNameLst>
                                      </p:cBhvr>
                                    </p:anim>
                                    <p:anim from="(-#ppt_h/2)" to="(#ppt_y)" calcmode="lin" valueType="num">
                                      <p:cBhvr>
                                        <p:cTn id="15" dur="1000" fill="hold">
                                          <p:stCondLst>
                                            <p:cond delay="0"/>
                                          </p:stCondLst>
                                        </p:cTn>
                                        <p:tgtEl>
                                          <p:spTgt spid="3"/>
                                        </p:tgtEl>
                                        <p:attrNameLst>
                                          <p:attrName>ppt_y</p:attrName>
                                        </p:attrNameLst>
                                      </p:cBhvr>
                                    </p:anim>
                                    <p:animRot by="21600000">
                                      <p:cBhvr>
                                        <p:cTn id="16" dur="1000" fill="hold">
                                          <p:stCondLst>
                                            <p:cond delay="0"/>
                                          </p:stCondLst>
                                        </p:cTn>
                                        <p:tgtEl>
                                          <p:spTgt spid="3"/>
                                        </p:tgtEl>
                                        <p:attrNameLst>
                                          <p:attrName>r</p:attrName>
                                        </p:attrNameLst>
                                      </p:cBhvr>
                                    </p:animRot>
                                  </p:childTnLst>
                                </p:cTn>
                              </p:par>
                            </p:childTnLst>
                          </p:cTn>
                        </p:par>
                        <p:par>
                          <p:cTn id="17" fill="hold">
                            <p:stCondLst>
                              <p:cond delay="2300"/>
                            </p:stCondLst>
                            <p:childTnLst>
                              <p:par>
                                <p:cTn id="18" presetID="2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4"/>
          <p:cNvSpPr/>
          <p:nvPr/>
        </p:nvSpPr>
        <p:spPr>
          <a:xfrm>
            <a:off x="6319988" y="1644554"/>
            <a:ext cx="1976203" cy="1976460"/>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2" name="椭圆 4"/>
          <p:cNvSpPr/>
          <p:nvPr/>
        </p:nvSpPr>
        <p:spPr>
          <a:xfrm>
            <a:off x="8879833" y="1644554"/>
            <a:ext cx="1976203" cy="1976460"/>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5" name="椭圆 4"/>
          <p:cNvSpPr/>
          <p:nvPr/>
        </p:nvSpPr>
        <p:spPr>
          <a:xfrm>
            <a:off x="3760143" y="1644554"/>
            <a:ext cx="1976203" cy="1976460"/>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8" name="椭圆 4"/>
          <p:cNvSpPr/>
          <p:nvPr/>
        </p:nvSpPr>
        <p:spPr>
          <a:xfrm>
            <a:off x="1200299" y="1644554"/>
            <a:ext cx="1976203" cy="1976460"/>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1" name="矩形 49"/>
          <p:cNvSpPr>
            <a:spLocks noChangeArrowheads="1"/>
          </p:cNvSpPr>
          <p:nvPr/>
        </p:nvSpPr>
        <p:spPr bwMode="auto">
          <a:xfrm>
            <a:off x="1311175" y="4197054"/>
            <a:ext cx="1905000"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1900" b="1" dirty="0">
                <a:solidFill>
                  <a:srgbClr val="131313"/>
                </a:solidFill>
                <a:sym typeface="微软雅黑" pitchFamily="34" charset="-122"/>
              </a:rPr>
              <a:t>添加主题</a:t>
            </a:r>
            <a:endParaRPr lang="zh-CN" altLang="en-US" sz="2700" dirty="0">
              <a:latin typeface="Arial" charset="0"/>
              <a:ea typeface="宋体" pitchFamily="2" charset="-122"/>
            </a:endParaRPr>
          </a:p>
        </p:txBody>
      </p:sp>
      <p:sp>
        <p:nvSpPr>
          <p:cNvPr id="36" name="矩形 50"/>
          <p:cNvSpPr>
            <a:spLocks noChangeArrowheads="1"/>
          </p:cNvSpPr>
          <p:nvPr/>
        </p:nvSpPr>
        <p:spPr bwMode="auto">
          <a:xfrm>
            <a:off x="1311175" y="4584082"/>
            <a:ext cx="2096990" cy="123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lnSpc>
                <a:spcPct val="120000"/>
              </a:lnSpc>
              <a:spcBef>
                <a:spcPct val="0"/>
              </a:spcBef>
              <a:buFont typeface="Arial" charset="0"/>
              <a:buNone/>
            </a:pPr>
            <a:r>
              <a:rPr lang="zh-CN" altLang="en-US" sz="1500" dirty="0">
                <a:solidFill>
                  <a:schemeClr val="tx1">
                    <a:lumMod val="65000"/>
                    <a:lumOff val="35000"/>
                  </a:schemeClr>
                </a:solidFill>
                <a:sym typeface="微软雅黑" pitchFamily="34" charset="-122"/>
              </a:rPr>
              <a:t>在此录入上述图表的综合分析说明，在此录入上述图表的综合分析说明。</a:t>
            </a:r>
          </a:p>
        </p:txBody>
      </p:sp>
      <p:sp>
        <p:nvSpPr>
          <p:cNvPr id="37" name="矩形 49"/>
          <p:cNvSpPr>
            <a:spLocks noChangeArrowheads="1"/>
          </p:cNvSpPr>
          <p:nvPr/>
        </p:nvSpPr>
        <p:spPr bwMode="auto">
          <a:xfrm>
            <a:off x="3866059" y="4197054"/>
            <a:ext cx="1905000"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1900" b="1" dirty="0">
                <a:solidFill>
                  <a:srgbClr val="131313"/>
                </a:solidFill>
                <a:sym typeface="微软雅黑" pitchFamily="34" charset="-122"/>
              </a:rPr>
              <a:t>添加主题</a:t>
            </a:r>
            <a:endParaRPr lang="zh-CN" altLang="en-US" sz="2700" dirty="0">
              <a:latin typeface="Arial" charset="0"/>
              <a:ea typeface="宋体" pitchFamily="2" charset="-122"/>
            </a:endParaRPr>
          </a:p>
        </p:txBody>
      </p:sp>
      <p:sp>
        <p:nvSpPr>
          <p:cNvPr id="38" name="矩形 50"/>
          <p:cNvSpPr>
            <a:spLocks noChangeArrowheads="1"/>
          </p:cNvSpPr>
          <p:nvPr/>
        </p:nvSpPr>
        <p:spPr bwMode="auto">
          <a:xfrm>
            <a:off x="3866058" y="4584082"/>
            <a:ext cx="2096990" cy="123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lnSpc>
                <a:spcPct val="120000"/>
              </a:lnSpc>
              <a:spcBef>
                <a:spcPct val="0"/>
              </a:spcBef>
              <a:buFont typeface="Arial" charset="0"/>
              <a:buNone/>
            </a:pPr>
            <a:r>
              <a:rPr lang="zh-CN" altLang="en-US" sz="1500" dirty="0">
                <a:solidFill>
                  <a:schemeClr val="tx1">
                    <a:lumMod val="65000"/>
                    <a:lumOff val="35000"/>
                  </a:schemeClr>
                </a:solidFill>
                <a:sym typeface="微软雅黑" pitchFamily="34" charset="-122"/>
              </a:rPr>
              <a:t>在此录入上述图表的综合分析说明，在此录入上述图表的综合分析说明。</a:t>
            </a:r>
          </a:p>
        </p:txBody>
      </p:sp>
      <p:sp>
        <p:nvSpPr>
          <p:cNvPr id="39" name="矩形 49"/>
          <p:cNvSpPr>
            <a:spLocks noChangeArrowheads="1"/>
          </p:cNvSpPr>
          <p:nvPr/>
        </p:nvSpPr>
        <p:spPr bwMode="auto">
          <a:xfrm>
            <a:off x="6420942" y="4197054"/>
            <a:ext cx="1905000"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1900" b="1" dirty="0">
                <a:solidFill>
                  <a:srgbClr val="131313"/>
                </a:solidFill>
                <a:sym typeface="微软雅黑" pitchFamily="34" charset="-122"/>
              </a:rPr>
              <a:t>添加主题</a:t>
            </a:r>
            <a:endParaRPr lang="zh-CN" altLang="en-US" sz="2700" dirty="0">
              <a:latin typeface="Arial" charset="0"/>
              <a:ea typeface="宋体" pitchFamily="2" charset="-122"/>
            </a:endParaRPr>
          </a:p>
        </p:txBody>
      </p:sp>
      <p:sp>
        <p:nvSpPr>
          <p:cNvPr id="40" name="矩形 50"/>
          <p:cNvSpPr>
            <a:spLocks noChangeArrowheads="1"/>
          </p:cNvSpPr>
          <p:nvPr/>
        </p:nvSpPr>
        <p:spPr bwMode="auto">
          <a:xfrm>
            <a:off x="6420941" y="4584082"/>
            <a:ext cx="2096990" cy="123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lnSpc>
                <a:spcPct val="120000"/>
              </a:lnSpc>
              <a:spcBef>
                <a:spcPct val="0"/>
              </a:spcBef>
              <a:buFont typeface="Arial" charset="0"/>
              <a:buNone/>
            </a:pPr>
            <a:r>
              <a:rPr lang="zh-CN" altLang="en-US" sz="1500" dirty="0">
                <a:solidFill>
                  <a:schemeClr val="tx1">
                    <a:lumMod val="65000"/>
                    <a:lumOff val="35000"/>
                  </a:schemeClr>
                </a:solidFill>
                <a:sym typeface="微软雅黑" pitchFamily="34" charset="-122"/>
              </a:rPr>
              <a:t>在此录入上述图表的综合分析说明，在此录入上述图表的综合分析说明。</a:t>
            </a:r>
          </a:p>
        </p:txBody>
      </p:sp>
      <p:sp>
        <p:nvSpPr>
          <p:cNvPr id="41" name="矩形 49"/>
          <p:cNvSpPr>
            <a:spLocks noChangeArrowheads="1"/>
          </p:cNvSpPr>
          <p:nvPr/>
        </p:nvSpPr>
        <p:spPr bwMode="auto">
          <a:xfrm>
            <a:off x="8975827" y="4197054"/>
            <a:ext cx="1905000"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1900" b="1" dirty="0">
                <a:solidFill>
                  <a:srgbClr val="131313"/>
                </a:solidFill>
                <a:sym typeface="微软雅黑" pitchFamily="34" charset="-122"/>
              </a:rPr>
              <a:t>添加主题</a:t>
            </a:r>
            <a:endParaRPr lang="zh-CN" altLang="en-US" sz="2700" dirty="0">
              <a:latin typeface="Arial" charset="0"/>
              <a:ea typeface="宋体" pitchFamily="2" charset="-122"/>
            </a:endParaRPr>
          </a:p>
        </p:txBody>
      </p:sp>
      <p:sp>
        <p:nvSpPr>
          <p:cNvPr id="42" name="矩形 50"/>
          <p:cNvSpPr>
            <a:spLocks noChangeArrowheads="1"/>
          </p:cNvSpPr>
          <p:nvPr/>
        </p:nvSpPr>
        <p:spPr bwMode="auto">
          <a:xfrm>
            <a:off x="8975826" y="4584082"/>
            <a:ext cx="2096990" cy="123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lnSpc>
                <a:spcPct val="120000"/>
              </a:lnSpc>
              <a:spcBef>
                <a:spcPct val="0"/>
              </a:spcBef>
              <a:buFont typeface="Arial" charset="0"/>
              <a:buNone/>
            </a:pPr>
            <a:r>
              <a:rPr lang="zh-CN" altLang="en-US" sz="1500" dirty="0">
                <a:solidFill>
                  <a:schemeClr val="tx1">
                    <a:lumMod val="65000"/>
                    <a:lumOff val="35000"/>
                  </a:schemeClr>
                </a:solidFill>
                <a:sym typeface="微软雅黑" pitchFamily="34" charset="-122"/>
              </a:rPr>
              <a:t>在此录入上述图表的综合分析说明，在此录入上述图表的综合分析说明。</a:t>
            </a:r>
          </a:p>
        </p:txBody>
      </p:sp>
      <p:pic>
        <p:nvPicPr>
          <p:cNvPr id="43" name="图片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8980" y="2236928"/>
            <a:ext cx="817904" cy="81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图片 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648" y="2128054"/>
            <a:ext cx="969307" cy="96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Freeform 27"/>
          <p:cNvSpPr>
            <a:spLocks noEditPoints="1" noChangeArrowheads="1"/>
          </p:cNvSpPr>
          <p:nvPr/>
        </p:nvSpPr>
        <p:spPr bwMode="auto">
          <a:xfrm>
            <a:off x="1720941" y="2128054"/>
            <a:ext cx="934916" cy="1035761"/>
          </a:xfrm>
          <a:custGeom>
            <a:avLst/>
            <a:gdLst>
              <a:gd name="T0" fmla="*/ 380 w 540"/>
              <a:gd name="T1" fmla="*/ 584 h 656"/>
              <a:gd name="T2" fmla="*/ 302 w 540"/>
              <a:gd name="T3" fmla="*/ 458 h 656"/>
              <a:gd name="T4" fmla="*/ 188 w 540"/>
              <a:gd name="T5" fmla="*/ 364 h 656"/>
              <a:gd name="T6" fmla="*/ 168 w 540"/>
              <a:gd name="T7" fmla="*/ 216 h 656"/>
              <a:gd name="T8" fmla="*/ 104 w 540"/>
              <a:gd name="T9" fmla="*/ 84 h 656"/>
              <a:gd name="T10" fmla="*/ 44 w 540"/>
              <a:gd name="T11" fmla="*/ 60 h 656"/>
              <a:gd name="T12" fmla="*/ 6 w 540"/>
              <a:gd name="T13" fmla="*/ 106 h 656"/>
              <a:gd name="T14" fmla="*/ 2 w 540"/>
              <a:gd name="T15" fmla="*/ 150 h 656"/>
              <a:gd name="T16" fmla="*/ 8 w 540"/>
              <a:gd name="T17" fmla="*/ 178 h 656"/>
              <a:gd name="T18" fmla="*/ 48 w 540"/>
              <a:gd name="T19" fmla="*/ 298 h 656"/>
              <a:gd name="T20" fmla="*/ 168 w 540"/>
              <a:gd name="T21" fmla="*/ 512 h 656"/>
              <a:gd name="T22" fmla="*/ 248 w 540"/>
              <a:gd name="T23" fmla="*/ 614 h 656"/>
              <a:gd name="T24" fmla="*/ 282 w 540"/>
              <a:gd name="T25" fmla="*/ 644 h 656"/>
              <a:gd name="T26" fmla="*/ 334 w 540"/>
              <a:gd name="T27" fmla="*/ 656 h 656"/>
              <a:gd name="T28" fmla="*/ 384 w 540"/>
              <a:gd name="T29" fmla="*/ 638 h 656"/>
              <a:gd name="T30" fmla="*/ 450 w 540"/>
              <a:gd name="T31" fmla="*/ 0 h 656"/>
              <a:gd name="T32" fmla="*/ 422 w 540"/>
              <a:gd name="T33" fmla="*/ 16 h 656"/>
              <a:gd name="T34" fmla="*/ 428 w 540"/>
              <a:gd name="T35" fmla="*/ 46 h 656"/>
              <a:gd name="T36" fmla="*/ 470 w 540"/>
              <a:gd name="T37" fmla="*/ 120 h 656"/>
              <a:gd name="T38" fmla="*/ 482 w 540"/>
              <a:gd name="T39" fmla="*/ 208 h 656"/>
              <a:gd name="T40" fmla="*/ 474 w 540"/>
              <a:gd name="T41" fmla="*/ 276 h 656"/>
              <a:gd name="T42" fmla="*/ 438 w 540"/>
              <a:gd name="T43" fmla="*/ 354 h 656"/>
              <a:gd name="T44" fmla="*/ 418 w 540"/>
              <a:gd name="T45" fmla="*/ 390 h 656"/>
              <a:gd name="T46" fmla="*/ 436 w 540"/>
              <a:gd name="T47" fmla="*/ 416 h 656"/>
              <a:gd name="T48" fmla="*/ 466 w 540"/>
              <a:gd name="T49" fmla="*/ 410 h 656"/>
              <a:gd name="T50" fmla="*/ 520 w 540"/>
              <a:gd name="T51" fmla="*/ 320 h 656"/>
              <a:gd name="T52" fmla="*/ 540 w 540"/>
              <a:gd name="T53" fmla="*/ 208 h 656"/>
              <a:gd name="T54" fmla="*/ 530 w 540"/>
              <a:gd name="T55" fmla="*/ 128 h 656"/>
              <a:gd name="T56" fmla="*/ 486 w 540"/>
              <a:gd name="T57" fmla="*/ 30 h 656"/>
              <a:gd name="T58" fmla="*/ 400 w 540"/>
              <a:gd name="T59" fmla="*/ 120 h 656"/>
              <a:gd name="T60" fmla="*/ 422 w 540"/>
              <a:gd name="T61" fmla="*/ 216 h 656"/>
              <a:gd name="T62" fmla="*/ 404 w 540"/>
              <a:gd name="T63" fmla="*/ 288 h 656"/>
              <a:gd name="T64" fmla="*/ 376 w 540"/>
              <a:gd name="T65" fmla="*/ 322 h 656"/>
              <a:gd name="T66" fmla="*/ 346 w 540"/>
              <a:gd name="T67" fmla="*/ 310 h 656"/>
              <a:gd name="T68" fmla="*/ 344 w 540"/>
              <a:gd name="T69" fmla="*/ 280 h 656"/>
              <a:gd name="T70" fmla="*/ 366 w 540"/>
              <a:gd name="T71" fmla="*/ 214 h 656"/>
              <a:gd name="T72" fmla="*/ 358 w 540"/>
              <a:gd name="T73" fmla="*/ 162 h 656"/>
              <a:gd name="T74" fmla="*/ 348 w 540"/>
              <a:gd name="T75" fmla="*/ 124 h 656"/>
              <a:gd name="T76" fmla="*/ 372 w 540"/>
              <a:gd name="T77" fmla="*/ 104 h 656"/>
              <a:gd name="T78" fmla="*/ 400 w 540"/>
              <a:gd name="T79" fmla="*/ 120 h 656"/>
              <a:gd name="T80" fmla="*/ 374 w 540"/>
              <a:gd name="T81" fmla="*/ 528 h 656"/>
              <a:gd name="T82" fmla="*/ 354 w 540"/>
              <a:gd name="T83" fmla="*/ 428 h 656"/>
              <a:gd name="T84" fmla="*/ 390 w 540"/>
              <a:gd name="T85" fmla="*/ 462 h 656"/>
              <a:gd name="T86" fmla="*/ 454 w 540"/>
              <a:gd name="T87" fmla="*/ 566 h 656"/>
              <a:gd name="T88" fmla="*/ 190 w 540"/>
              <a:gd name="T89" fmla="*/ 204 h 656"/>
              <a:gd name="T90" fmla="*/ 148 w 540"/>
              <a:gd name="T91" fmla="*/ 120 h 656"/>
              <a:gd name="T92" fmla="*/ 136 w 540"/>
              <a:gd name="T93" fmla="*/ 8 h 656"/>
              <a:gd name="T94" fmla="*/ 178 w 540"/>
              <a:gd name="T95" fmla="*/ 70 h 656"/>
              <a:gd name="T96" fmla="*/ 216 w 540"/>
              <a:gd name="T97" fmla="*/ 174 h 6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0"/>
              <a:gd name="T148" fmla="*/ 0 h 656"/>
              <a:gd name="T149" fmla="*/ 540 w 540"/>
              <a:gd name="T150" fmla="*/ 656 h 6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0" h="656">
                <a:moveTo>
                  <a:pt x="384" y="638"/>
                </a:moveTo>
                <a:lnTo>
                  <a:pt x="412" y="624"/>
                </a:lnTo>
                <a:lnTo>
                  <a:pt x="412" y="624"/>
                </a:lnTo>
                <a:lnTo>
                  <a:pt x="380" y="584"/>
                </a:lnTo>
                <a:lnTo>
                  <a:pt x="352" y="542"/>
                </a:lnTo>
                <a:lnTo>
                  <a:pt x="352" y="542"/>
                </a:lnTo>
                <a:lnTo>
                  <a:pt x="326" y="500"/>
                </a:lnTo>
                <a:lnTo>
                  <a:pt x="302" y="458"/>
                </a:lnTo>
                <a:lnTo>
                  <a:pt x="262" y="480"/>
                </a:lnTo>
                <a:lnTo>
                  <a:pt x="262" y="480"/>
                </a:lnTo>
                <a:lnTo>
                  <a:pt x="222" y="424"/>
                </a:lnTo>
                <a:lnTo>
                  <a:pt x="188" y="364"/>
                </a:lnTo>
                <a:lnTo>
                  <a:pt x="156" y="302"/>
                </a:lnTo>
                <a:lnTo>
                  <a:pt x="128" y="238"/>
                </a:lnTo>
                <a:lnTo>
                  <a:pt x="168" y="216"/>
                </a:lnTo>
                <a:lnTo>
                  <a:pt x="168" y="216"/>
                </a:lnTo>
                <a:lnTo>
                  <a:pt x="146" y="174"/>
                </a:lnTo>
                <a:lnTo>
                  <a:pt x="124" y="130"/>
                </a:lnTo>
                <a:lnTo>
                  <a:pt x="124" y="130"/>
                </a:lnTo>
                <a:lnTo>
                  <a:pt x="104" y="84"/>
                </a:lnTo>
                <a:lnTo>
                  <a:pt x="88" y="34"/>
                </a:lnTo>
                <a:lnTo>
                  <a:pt x="60" y="50"/>
                </a:lnTo>
                <a:lnTo>
                  <a:pt x="60" y="50"/>
                </a:lnTo>
                <a:lnTo>
                  <a:pt x="44" y="60"/>
                </a:lnTo>
                <a:lnTo>
                  <a:pt x="30" y="70"/>
                </a:lnTo>
                <a:lnTo>
                  <a:pt x="20" y="82"/>
                </a:lnTo>
                <a:lnTo>
                  <a:pt x="12" y="94"/>
                </a:lnTo>
                <a:lnTo>
                  <a:pt x="6" y="106"/>
                </a:lnTo>
                <a:lnTo>
                  <a:pt x="2" y="120"/>
                </a:lnTo>
                <a:lnTo>
                  <a:pt x="0" y="134"/>
                </a:lnTo>
                <a:lnTo>
                  <a:pt x="2" y="148"/>
                </a:lnTo>
                <a:lnTo>
                  <a:pt x="2" y="150"/>
                </a:lnTo>
                <a:lnTo>
                  <a:pt x="2" y="150"/>
                </a:lnTo>
                <a:lnTo>
                  <a:pt x="2" y="150"/>
                </a:lnTo>
                <a:lnTo>
                  <a:pt x="8" y="178"/>
                </a:lnTo>
                <a:lnTo>
                  <a:pt x="8" y="178"/>
                </a:lnTo>
                <a:lnTo>
                  <a:pt x="8" y="178"/>
                </a:lnTo>
                <a:lnTo>
                  <a:pt x="8" y="178"/>
                </a:lnTo>
                <a:lnTo>
                  <a:pt x="26" y="240"/>
                </a:lnTo>
                <a:lnTo>
                  <a:pt x="48" y="298"/>
                </a:lnTo>
                <a:lnTo>
                  <a:pt x="74" y="354"/>
                </a:lnTo>
                <a:lnTo>
                  <a:pt x="102" y="408"/>
                </a:lnTo>
                <a:lnTo>
                  <a:pt x="134" y="462"/>
                </a:lnTo>
                <a:lnTo>
                  <a:pt x="168" y="512"/>
                </a:lnTo>
                <a:lnTo>
                  <a:pt x="206" y="562"/>
                </a:lnTo>
                <a:lnTo>
                  <a:pt x="246" y="610"/>
                </a:lnTo>
                <a:lnTo>
                  <a:pt x="246" y="610"/>
                </a:lnTo>
                <a:lnTo>
                  <a:pt x="248" y="614"/>
                </a:lnTo>
                <a:lnTo>
                  <a:pt x="248" y="614"/>
                </a:lnTo>
                <a:lnTo>
                  <a:pt x="270" y="636"/>
                </a:lnTo>
                <a:lnTo>
                  <a:pt x="270" y="636"/>
                </a:lnTo>
                <a:lnTo>
                  <a:pt x="282" y="644"/>
                </a:lnTo>
                <a:lnTo>
                  <a:pt x="294" y="650"/>
                </a:lnTo>
                <a:lnTo>
                  <a:pt x="306" y="654"/>
                </a:lnTo>
                <a:lnTo>
                  <a:pt x="320" y="656"/>
                </a:lnTo>
                <a:lnTo>
                  <a:pt x="334" y="656"/>
                </a:lnTo>
                <a:lnTo>
                  <a:pt x="350" y="652"/>
                </a:lnTo>
                <a:lnTo>
                  <a:pt x="366" y="646"/>
                </a:lnTo>
                <a:lnTo>
                  <a:pt x="384" y="638"/>
                </a:lnTo>
                <a:lnTo>
                  <a:pt x="384" y="638"/>
                </a:lnTo>
                <a:close/>
                <a:moveTo>
                  <a:pt x="470" y="8"/>
                </a:moveTo>
                <a:lnTo>
                  <a:pt x="470" y="8"/>
                </a:lnTo>
                <a:lnTo>
                  <a:pt x="460" y="2"/>
                </a:lnTo>
                <a:lnTo>
                  <a:pt x="450" y="0"/>
                </a:lnTo>
                <a:lnTo>
                  <a:pt x="438" y="0"/>
                </a:lnTo>
                <a:lnTo>
                  <a:pt x="430" y="6"/>
                </a:lnTo>
                <a:lnTo>
                  <a:pt x="430" y="6"/>
                </a:lnTo>
                <a:lnTo>
                  <a:pt x="422" y="16"/>
                </a:lnTo>
                <a:lnTo>
                  <a:pt x="420" y="26"/>
                </a:lnTo>
                <a:lnTo>
                  <a:pt x="422" y="38"/>
                </a:lnTo>
                <a:lnTo>
                  <a:pt x="428" y="46"/>
                </a:lnTo>
                <a:lnTo>
                  <a:pt x="428" y="46"/>
                </a:lnTo>
                <a:lnTo>
                  <a:pt x="440" y="64"/>
                </a:lnTo>
                <a:lnTo>
                  <a:pt x="452" y="82"/>
                </a:lnTo>
                <a:lnTo>
                  <a:pt x="462" y="100"/>
                </a:lnTo>
                <a:lnTo>
                  <a:pt x="470" y="120"/>
                </a:lnTo>
                <a:lnTo>
                  <a:pt x="476" y="142"/>
                </a:lnTo>
                <a:lnTo>
                  <a:pt x="480" y="164"/>
                </a:lnTo>
                <a:lnTo>
                  <a:pt x="482" y="186"/>
                </a:lnTo>
                <a:lnTo>
                  <a:pt x="482" y="208"/>
                </a:lnTo>
                <a:lnTo>
                  <a:pt x="482" y="208"/>
                </a:lnTo>
                <a:lnTo>
                  <a:pt x="482" y="230"/>
                </a:lnTo>
                <a:lnTo>
                  <a:pt x="478" y="254"/>
                </a:lnTo>
                <a:lnTo>
                  <a:pt x="474" y="276"/>
                </a:lnTo>
                <a:lnTo>
                  <a:pt x="468" y="298"/>
                </a:lnTo>
                <a:lnTo>
                  <a:pt x="460" y="318"/>
                </a:lnTo>
                <a:lnTo>
                  <a:pt x="450" y="338"/>
                </a:lnTo>
                <a:lnTo>
                  <a:pt x="438" y="354"/>
                </a:lnTo>
                <a:lnTo>
                  <a:pt x="426" y="370"/>
                </a:lnTo>
                <a:lnTo>
                  <a:pt x="426" y="370"/>
                </a:lnTo>
                <a:lnTo>
                  <a:pt x="420" y="380"/>
                </a:lnTo>
                <a:lnTo>
                  <a:pt x="418" y="390"/>
                </a:lnTo>
                <a:lnTo>
                  <a:pt x="420" y="400"/>
                </a:lnTo>
                <a:lnTo>
                  <a:pt x="426" y="410"/>
                </a:lnTo>
                <a:lnTo>
                  <a:pt x="426" y="410"/>
                </a:lnTo>
                <a:lnTo>
                  <a:pt x="436" y="416"/>
                </a:lnTo>
                <a:lnTo>
                  <a:pt x="446" y="418"/>
                </a:lnTo>
                <a:lnTo>
                  <a:pt x="456" y="416"/>
                </a:lnTo>
                <a:lnTo>
                  <a:pt x="466" y="410"/>
                </a:lnTo>
                <a:lnTo>
                  <a:pt x="466" y="410"/>
                </a:lnTo>
                <a:lnTo>
                  <a:pt x="482" y="390"/>
                </a:lnTo>
                <a:lnTo>
                  <a:pt x="496" y="368"/>
                </a:lnTo>
                <a:lnTo>
                  <a:pt x="510" y="344"/>
                </a:lnTo>
                <a:lnTo>
                  <a:pt x="520" y="320"/>
                </a:lnTo>
                <a:lnTo>
                  <a:pt x="528" y="292"/>
                </a:lnTo>
                <a:lnTo>
                  <a:pt x="534" y="264"/>
                </a:lnTo>
                <a:lnTo>
                  <a:pt x="538" y="236"/>
                </a:lnTo>
                <a:lnTo>
                  <a:pt x="540" y="208"/>
                </a:lnTo>
                <a:lnTo>
                  <a:pt x="540" y="208"/>
                </a:lnTo>
                <a:lnTo>
                  <a:pt x="538" y="180"/>
                </a:lnTo>
                <a:lnTo>
                  <a:pt x="536" y="154"/>
                </a:lnTo>
                <a:lnTo>
                  <a:pt x="530" y="128"/>
                </a:lnTo>
                <a:lnTo>
                  <a:pt x="522" y="102"/>
                </a:lnTo>
                <a:lnTo>
                  <a:pt x="514" y="76"/>
                </a:lnTo>
                <a:lnTo>
                  <a:pt x="500" y="52"/>
                </a:lnTo>
                <a:lnTo>
                  <a:pt x="486" y="30"/>
                </a:lnTo>
                <a:lnTo>
                  <a:pt x="470" y="8"/>
                </a:lnTo>
                <a:lnTo>
                  <a:pt x="470" y="8"/>
                </a:lnTo>
                <a:close/>
                <a:moveTo>
                  <a:pt x="400" y="120"/>
                </a:moveTo>
                <a:lnTo>
                  <a:pt x="400" y="120"/>
                </a:lnTo>
                <a:lnTo>
                  <a:pt x="410" y="144"/>
                </a:lnTo>
                <a:lnTo>
                  <a:pt x="418" y="168"/>
                </a:lnTo>
                <a:lnTo>
                  <a:pt x="422" y="192"/>
                </a:lnTo>
                <a:lnTo>
                  <a:pt x="422" y="216"/>
                </a:lnTo>
                <a:lnTo>
                  <a:pt x="422" y="216"/>
                </a:lnTo>
                <a:lnTo>
                  <a:pt x="420" y="240"/>
                </a:lnTo>
                <a:lnTo>
                  <a:pt x="414" y="264"/>
                </a:lnTo>
                <a:lnTo>
                  <a:pt x="404" y="288"/>
                </a:lnTo>
                <a:lnTo>
                  <a:pt x="392" y="310"/>
                </a:lnTo>
                <a:lnTo>
                  <a:pt x="392" y="310"/>
                </a:lnTo>
                <a:lnTo>
                  <a:pt x="384" y="318"/>
                </a:lnTo>
                <a:lnTo>
                  <a:pt x="376" y="322"/>
                </a:lnTo>
                <a:lnTo>
                  <a:pt x="364" y="322"/>
                </a:lnTo>
                <a:lnTo>
                  <a:pt x="354" y="318"/>
                </a:lnTo>
                <a:lnTo>
                  <a:pt x="354" y="318"/>
                </a:lnTo>
                <a:lnTo>
                  <a:pt x="346" y="310"/>
                </a:lnTo>
                <a:lnTo>
                  <a:pt x="342" y="302"/>
                </a:lnTo>
                <a:lnTo>
                  <a:pt x="340" y="290"/>
                </a:lnTo>
                <a:lnTo>
                  <a:pt x="344" y="280"/>
                </a:lnTo>
                <a:lnTo>
                  <a:pt x="344" y="280"/>
                </a:lnTo>
                <a:lnTo>
                  <a:pt x="354" y="264"/>
                </a:lnTo>
                <a:lnTo>
                  <a:pt x="360" y="248"/>
                </a:lnTo>
                <a:lnTo>
                  <a:pt x="364" y="230"/>
                </a:lnTo>
                <a:lnTo>
                  <a:pt x="366" y="214"/>
                </a:lnTo>
                <a:lnTo>
                  <a:pt x="366" y="214"/>
                </a:lnTo>
                <a:lnTo>
                  <a:pt x="366" y="198"/>
                </a:lnTo>
                <a:lnTo>
                  <a:pt x="362" y="180"/>
                </a:lnTo>
                <a:lnTo>
                  <a:pt x="358" y="162"/>
                </a:lnTo>
                <a:lnTo>
                  <a:pt x="350" y="144"/>
                </a:lnTo>
                <a:lnTo>
                  <a:pt x="350" y="144"/>
                </a:lnTo>
                <a:lnTo>
                  <a:pt x="346" y="134"/>
                </a:lnTo>
                <a:lnTo>
                  <a:pt x="348" y="124"/>
                </a:lnTo>
                <a:lnTo>
                  <a:pt x="352" y="114"/>
                </a:lnTo>
                <a:lnTo>
                  <a:pt x="362" y="106"/>
                </a:lnTo>
                <a:lnTo>
                  <a:pt x="362" y="106"/>
                </a:lnTo>
                <a:lnTo>
                  <a:pt x="372" y="104"/>
                </a:lnTo>
                <a:lnTo>
                  <a:pt x="384" y="106"/>
                </a:lnTo>
                <a:lnTo>
                  <a:pt x="392" y="110"/>
                </a:lnTo>
                <a:lnTo>
                  <a:pt x="400" y="120"/>
                </a:lnTo>
                <a:lnTo>
                  <a:pt x="400" y="120"/>
                </a:lnTo>
                <a:close/>
                <a:moveTo>
                  <a:pt x="434" y="610"/>
                </a:moveTo>
                <a:lnTo>
                  <a:pt x="434" y="610"/>
                </a:lnTo>
                <a:lnTo>
                  <a:pt x="402" y="570"/>
                </a:lnTo>
                <a:lnTo>
                  <a:pt x="374" y="528"/>
                </a:lnTo>
                <a:lnTo>
                  <a:pt x="374" y="528"/>
                </a:lnTo>
                <a:lnTo>
                  <a:pt x="348" y="488"/>
                </a:lnTo>
                <a:lnTo>
                  <a:pt x="324" y="446"/>
                </a:lnTo>
                <a:lnTo>
                  <a:pt x="354" y="428"/>
                </a:lnTo>
                <a:lnTo>
                  <a:pt x="354" y="428"/>
                </a:lnTo>
                <a:lnTo>
                  <a:pt x="362" y="434"/>
                </a:lnTo>
                <a:lnTo>
                  <a:pt x="376" y="446"/>
                </a:lnTo>
                <a:lnTo>
                  <a:pt x="390" y="462"/>
                </a:lnTo>
                <a:lnTo>
                  <a:pt x="408" y="484"/>
                </a:lnTo>
                <a:lnTo>
                  <a:pt x="424" y="510"/>
                </a:lnTo>
                <a:lnTo>
                  <a:pt x="440" y="538"/>
                </a:lnTo>
                <a:lnTo>
                  <a:pt x="454" y="566"/>
                </a:lnTo>
                <a:lnTo>
                  <a:pt x="464" y="594"/>
                </a:lnTo>
                <a:lnTo>
                  <a:pt x="434" y="610"/>
                </a:lnTo>
                <a:lnTo>
                  <a:pt x="434" y="610"/>
                </a:lnTo>
                <a:close/>
                <a:moveTo>
                  <a:pt x="190" y="204"/>
                </a:moveTo>
                <a:lnTo>
                  <a:pt x="190" y="204"/>
                </a:lnTo>
                <a:lnTo>
                  <a:pt x="168" y="162"/>
                </a:lnTo>
                <a:lnTo>
                  <a:pt x="148" y="120"/>
                </a:lnTo>
                <a:lnTo>
                  <a:pt x="148" y="120"/>
                </a:lnTo>
                <a:lnTo>
                  <a:pt x="128" y="72"/>
                </a:lnTo>
                <a:lnTo>
                  <a:pt x="110" y="22"/>
                </a:lnTo>
                <a:lnTo>
                  <a:pt x="136" y="8"/>
                </a:lnTo>
                <a:lnTo>
                  <a:pt x="136" y="8"/>
                </a:lnTo>
                <a:lnTo>
                  <a:pt x="144" y="14"/>
                </a:lnTo>
                <a:lnTo>
                  <a:pt x="150" y="22"/>
                </a:lnTo>
                <a:lnTo>
                  <a:pt x="164" y="44"/>
                </a:lnTo>
                <a:lnTo>
                  <a:pt x="178" y="70"/>
                </a:lnTo>
                <a:lnTo>
                  <a:pt x="192" y="98"/>
                </a:lnTo>
                <a:lnTo>
                  <a:pt x="204" y="128"/>
                </a:lnTo>
                <a:lnTo>
                  <a:pt x="212" y="154"/>
                </a:lnTo>
                <a:lnTo>
                  <a:pt x="216" y="174"/>
                </a:lnTo>
                <a:lnTo>
                  <a:pt x="218" y="190"/>
                </a:lnTo>
                <a:lnTo>
                  <a:pt x="190" y="204"/>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lstStyle/>
          <a:p>
            <a:endParaRPr lang="zh-CN" altLang="zh-CN">
              <a:solidFill>
                <a:srgbClr val="000000"/>
              </a:solidFill>
              <a:latin typeface="Impact" pitchFamily="34" charset="0"/>
              <a:ea typeface="微软雅黑" pitchFamily="34" charset="-122"/>
              <a:sym typeface="Impact" pitchFamily="34" charset="0"/>
            </a:endParaRPr>
          </a:p>
        </p:txBody>
      </p:sp>
      <p:sp>
        <p:nvSpPr>
          <p:cNvPr id="46" name="Freeform 30"/>
          <p:cNvSpPr>
            <a:spLocks noEditPoints="1" noChangeArrowheads="1"/>
          </p:cNvSpPr>
          <p:nvPr/>
        </p:nvSpPr>
        <p:spPr bwMode="auto">
          <a:xfrm>
            <a:off x="4238417" y="2128053"/>
            <a:ext cx="997843" cy="997973"/>
          </a:xfrm>
          <a:custGeom>
            <a:avLst/>
            <a:gdLst>
              <a:gd name="T0" fmla="*/ 396 w 658"/>
              <a:gd name="T1" fmla="*/ 6 h 660"/>
              <a:gd name="T2" fmla="*/ 514 w 658"/>
              <a:gd name="T3" fmla="*/ 56 h 660"/>
              <a:gd name="T4" fmla="*/ 602 w 658"/>
              <a:gd name="T5" fmla="*/ 146 h 660"/>
              <a:gd name="T6" fmla="*/ 652 w 658"/>
              <a:gd name="T7" fmla="*/ 264 h 660"/>
              <a:gd name="T8" fmla="*/ 658 w 658"/>
              <a:gd name="T9" fmla="*/ 364 h 660"/>
              <a:gd name="T10" fmla="*/ 620 w 658"/>
              <a:gd name="T11" fmla="*/ 488 h 660"/>
              <a:gd name="T12" fmla="*/ 538 w 658"/>
              <a:gd name="T13" fmla="*/ 584 h 660"/>
              <a:gd name="T14" fmla="*/ 428 w 658"/>
              <a:gd name="T15" fmla="*/ 644 h 660"/>
              <a:gd name="T16" fmla="*/ 330 w 658"/>
              <a:gd name="T17" fmla="*/ 660 h 660"/>
              <a:gd name="T18" fmla="*/ 200 w 658"/>
              <a:gd name="T19" fmla="*/ 634 h 660"/>
              <a:gd name="T20" fmla="*/ 96 w 658"/>
              <a:gd name="T21" fmla="*/ 564 h 660"/>
              <a:gd name="T22" fmla="*/ 26 w 658"/>
              <a:gd name="T23" fmla="*/ 458 h 660"/>
              <a:gd name="T24" fmla="*/ 0 w 658"/>
              <a:gd name="T25" fmla="*/ 330 h 660"/>
              <a:gd name="T26" fmla="*/ 14 w 658"/>
              <a:gd name="T27" fmla="*/ 232 h 660"/>
              <a:gd name="T28" fmla="*/ 74 w 658"/>
              <a:gd name="T29" fmla="*/ 120 h 660"/>
              <a:gd name="T30" fmla="*/ 172 w 658"/>
              <a:gd name="T31" fmla="*/ 40 h 660"/>
              <a:gd name="T32" fmla="*/ 296 w 658"/>
              <a:gd name="T33" fmla="*/ 2 h 660"/>
              <a:gd name="T34" fmla="*/ 412 w 658"/>
              <a:gd name="T35" fmla="*/ 202 h 660"/>
              <a:gd name="T36" fmla="*/ 438 w 658"/>
              <a:gd name="T37" fmla="*/ 222 h 660"/>
              <a:gd name="T38" fmla="*/ 470 w 658"/>
              <a:gd name="T39" fmla="*/ 270 h 660"/>
              <a:gd name="T40" fmla="*/ 482 w 658"/>
              <a:gd name="T41" fmla="*/ 330 h 660"/>
              <a:gd name="T42" fmla="*/ 476 w 658"/>
              <a:gd name="T43" fmla="*/ 374 h 660"/>
              <a:gd name="T44" fmla="*/ 448 w 658"/>
              <a:gd name="T45" fmla="*/ 426 h 660"/>
              <a:gd name="T46" fmla="*/ 416 w 658"/>
              <a:gd name="T47" fmla="*/ 454 h 660"/>
              <a:gd name="T48" fmla="*/ 360 w 658"/>
              <a:gd name="T49" fmla="*/ 478 h 660"/>
              <a:gd name="T50" fmla="*/ 316 w 658"/>
              <a:gd name="T51" fmla="*/ 480 h 660"/>
              <a:gd name="T52" fmla="*/ 258 w 658"/>
              <a:gd name="T53" fmla="*/ 462 h 660"/>
              <a:gd name="T54" fmla="*/ 224 w 658"/>
              <a:gd name="T55" fmla="*/ 436 h 660"/>
              <a:gd name="T56" fmla="*/ 192 w 658"/>
              <a:gd name="T57" fmla="*/ 388 h 660"/>
              <a:gd name="T58" fmla="*/ 180 w 658"/>
              <a:gd name="T59" fmla="*/ 330 h 660"/>
              <a:gd name="T60" fmla="*/ 186 w 658"/>
              <a:gd name="T61" fmla="*/ 284 h 660"/>
              <a:gd name="T62" fmla="*/ 214 w 658"/>
              <a:gd name="T63" fmla="*/ 232 h 660"/>
              <a:gd name="T64" fmla="*/ 218 w 658"/>
              <a:gd name="T65" fmla="*/ 160 h 660"/>
              <a:gd name="T66" fmla="*/ 186 w 658"/>
              <a:gd name="T67" fmla="*/ 186 h 660"/>
              <a:gd name="T68" fmla="*/ 144 w 658"/>
              <a:gd name="T69" fmla="*/ 250 h 660"/>
              <a:gd name="T70" fmla="*/ 128 w 658"/>
              <a:gd name="T71" fmla="*/ 330 h 660"/>
              <a:gd name="T72" fmla="*/ 136 w 658"/>
              <a:gd name="T73" fmla="*/ 390 h 660"/>
              <a:gd name="T74" fmla="*/ 174 w 658"/>
              <a:gd name="T75" fmla="*/ 458 h 660"/>
              <a:gd name="T76" fmla="*/ 216 w 658"/>
              <a:gd name="T77" fmla="*/ 498 h 660"/>
              <a:gd name="T78" fmla="*/ 290 w 658"/>
              <a:gd name="T79" fmla="*/ 528 h 660"/>
              <a:gd name="T80" fmla="*/ 352 w 658"/>
              <a:gd name="T81" fmla="*/ 532 h 660"/>
              <a:gd name="T82" fmla="*/ 428 w 658"/>
              <a:gd name="T83" fmla="*/ 508 h 660"/>
              <a:gd name="T84" fmla="*/ 474 w 658"/>
              <a:gd name="T85" fmla="*/ 472 h 660"/>
              <a:gd name="T86" fmla="*/ 518 w 658"/>
              <a:gd name="T87" fmla="*/ 408 h 660"/>
              <a:gd name="T88" fmla="*/ 534 w 658"/>
              <a:gd name="T89" fmla="*/ 330 h 660"/>
              <a:gd name="T90" fmla="*/ 524 w 658"/>
              <a:gd name="T91" fmla="*/ 268 h 660"/>
              <a:gd name="T92" fmla="*/ 488 w 658"/>
              <a:gd name="T93" fmla="*/ 200 h 660"/>
              <a:gd name="T94" fmla="*/ 438 w 658"/>
              <a:gd name="T95" fmla="*/ 156 h 660"/>
              <a:gd name="T96" fmla="*/ 356 w 658"/>
              <a:gd name="T97" fmla="*/ 296 h 6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8"/>
              <a:gd name="T148" fmla="*/ 0 h 660"/>
              <a:gd name="T149" fmla="*/ 658 w 658"/>
              <a:gd name="T150" fmla="*/ 660 h 6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8" h="660">
                <a:moveTo>
                  <a:pt x="330" y="0"/>
                </a:moveTo>
                <a:lnTo>
                  <a:pt x="330" y="0"/>
                </a:lnTo>
                <a:lnTo>
                  <a:pt x="362" y="2"/>
                </a:lnTo>
                <a:lnTo>
                  <a:pt x="396" y="6"/>
                </a:lnTo>
                <a:lnTo>
                  <a:pt x="428" y="16"/>
                </a:lnTo>
                <a:lnTo>
                  <a:pt x="458" y="26"/>
                </a:lnTo>
                <a:lnTo>
                  <a:pt x="486" y="40"/>
                </a:lnTo>
                <a:lnTo>
                  <a:pt x="514" y="56"/>
                </a:lnTo>
                <a:lnTo>
                  <a:pt x="538" y="76"/>
                </a:lnTo>
                <a:lnTo>
                  <a:pt x="562" y="96"/>
                </a:lnTo>
                <a:lnTo>
                  <a:pt x="584" y="120"/>
                </a:lnTo>
                <a:lnTo>
                  <a:pt x="602" y="146"/>
                </a:lnTo>
                <a:lnTo>
                  <a:pt x="620" y="172"/>
                </a:lnTo>
                <a:lnTo>
                  <a:pt x="634" y="202"/>
                </a:lnTo>
                <a:lnTo>
                  <a:pt x="644" y="232"/>
                </a:lnTo>
                <a:lnTo>
                  <a:pt x="652" y="264"/>
                </a:lnTo>
                <a:lnTo>
                  <a:pt x="658" y="296"/>
                </a:lnTo>
                <a:lnTo>
                  <a:pt x="658" y="330"/>
                </a:lnTo>
                <a:lnTo>
                  <a:pt x="658" y="330"/>
                </a:lnTo>
                <a:lnTo>
                  <a:pt x="658" y="364"/>
                </a:lnTo>
                <a:lnTo>
                  <a:pt x="652" y="396"/>
                </a:lnTo>
                <a:lnTo>
                  <a:pt x="644" y="428"/>
                </a:lnTo>
                <a:lnTo>
                  <a:pt x="634" y="458"/>
                </a:lnTo>
                <a:lnTo>
                  <a:pt x="620" y="488"/>
                </a:lnTo>
                <a:lnTo>
                  <a:pt x="602" y="514"/>
                </a:lnTo>
                <a:lnTo>
                  <a:pt x="584" y="540"/>
                </a:lnTo>
                <a:lnTo>
                  <a:pt x="562" y="564"/>
                </a:lnTo>
                <a:lnTo>
                  <a:pt x="538" y="584"/>
                </a:lnTo>
                <a:lnTo>
                  <a:pt x="514" y="604"/>
                </a:lnTo>
                <a:lnTo>
                  <a:pt x="486" y="620"/>
                </a:lnTo>
                <a:lnTo>
                  <a:pt x="458" y="634"/>
                </a:lnTo>
                <a:lnTo>
                  <a:pt x="428" y="644"/>
                </a:lnTo>
                <a:lnTo>
                  <a:pt x="396" y="652"/>
                </a:lnTo>
                <a:lnTo>
                  <a:pt x="362" y="658"/>
                </a:lnTo>
                <a:lnTo>
                  <a:pt x="330" y="660"/>
                </a:lnTo>
                <a:lnTo>
                  <a:pt x="330" y="660"/>
                </a:lnTo>
                <a:lnTo>
                  <a:pt x="296" y="658"/>
                </a:lnTo>
                <a:lnTo>
                  <a:pt x="262" y="652"/>
                </a:lnTo>
                <a:lnTo>
                  <a:pt x="232" y="644"/>
                </a:lnTo>
                <a:lnTo>
                  <a:pt x="200" y="634"/>
                </a:lnTo>
                <a:lnTo>
                  <a:pt x="172" y="620"/>
                </a:lnTo>
                <a:lnTo>
                  <a:pt x="144" y="604"/>
                </a:lnTo>
                <a:lnTo>
                  <a:pt x="120" y="584"/>
                </a:lnTo>
                <a:lnTo>
                  <a:pt x="96" y="564"/>
                </a:lnTo>
                <a:lnTo>
                  <a:pt x="74" y="540"/>
                </a:lnTo>
                <a:lnTo>
                  <a:pt x="56" y="514"/>
                </a:lnTo>
                <a:lnTo>
                  <a:pt x="40" y="488"/>
                </a:lnTo>
                <a:lnTo>
                  <a:pt x="26" y="458"/>
                </a:lnTo>
                <a:lnTo>
                  <a:pt x="14" y="428"/>
                </a:lnTo>
                <a:lnTo>
                  <a:pt x="6" y="396"/>
                </a:lnTo>
                <a:lnTo>
                  <a:pt x="2" y="364"/>
                </a:lnTo>
                <a:lnTo>
                  <a:pt x="0" y="330"/>
                </a:lnTo>
                <a:lnTo>
                  <a:pt x="0" y="330"/>
                </a:lnTo>
                <a:lnTo>
                  <a:pt x="2" y="296"/>
                </a:lnTo>
                <a:lnTo>
                  <a:pt x="6" y="264"/>
                </a:lnTo>
                <a:lnTo>
                  <a:pt x="14" y="232"/>
                </a:lnTo>
                <a:lnTo>
                  <a:pt x="26" y="202"/>
                </a:lnTo>
                <a:lnTo>
                  <a:pt x="40" y="172"/>
                </a:lnTo>
                <a:lnTo>
                  <a:pt x="56" y="146"/>
                </a:lnTo>
                <a:lnTo>
                  <a:pt x="74" y="120"/>
                </a:lnTo>
                <a:lnTo>
                  <a:pt x="96" y="96"/>
                </a:lnTo>
                <a:lnTo>
                  <a:pt x="120" y="76"/>
                </a:lnTo>
                <a:lnTo>
                  <a:pt x="144" y="56"/>
                </a:lnTo>
                <a:lnTo>
                  <a:pt x="172" y="40"/>
                </a:lnTo>
                <a:lnTo>
                  <a:pt x="200" y="26"/>
                </a:lnTo>
                <a:lnTo>
                  <a:pt x="232" y="16"/>
                </a:lnTo>
                <a:lnTo>
                  <a:pt x="262" y="6"/>
                </a:lnTo>
                <a:lnTo>
                  <a:pt x="296" y="2"/>
                </a:lnTo>
                <a:lnTo>
                  <a:pt x="330" y="0"/>
                </a:lnTo>
                <a:lnTo>
                  <a:pt x="330" y="0"/>
                </a:lnTo>
                <a:close/>
                <a:moveTo>
                  <a:pt x="438" y="156"/>
                </a:moveTo>
                <a:lnTo>
                  <a:pt x="412" y="202"/>
                </a:lnTo>
                <a:lnTo>
                  <a:pt x="412" y="202"/>
                </a:lnTo>
                <a:lnTo>
                  <a:pt x="426" y="212"/>
                </a:lnTo>
                <a:lnTo>
                  <a:pt x="438" y="222"/>
                </a:lnTo>
                <a:lnTo>
                  <a:pt x="438" y="222"/>
                </a:lnTo>
                <a:lnTo>
                  <a:pt x="448" y="232"/>
                </a:lnTo>
                <a:lnTo>
                  <a:pt x="456" y="244"/>
                </a:lnTo>
                <a:lnTo>
                  <a:pt x="464" y="256"/>
                </a:lnTo>
                <a:lnTo>
                  <a:pt x="470" y="270"/>
                </a:lnTo>
                <a:lnTo>
                  <a:pt x="476" y="284"/>
                </a:lnTo>
                <a:lnTo>
                  <a:pt x="478" y="298"/>
                </a:lnTo>
                <a:lnTo>
                  <a:pt x="482" y="314"/>
                </a:lnTo>
                <a:lnTo>
                  <a:pt x="482" y="330"/>
                </a:lnTo>
                <a:lnTo>
                  <a:pt x="482" y="330"/>
                </a:lnTo>
                <a:lnTo>
                  <a:pt x="482" y="344"/>
                </a:lnTo>
                <a:lnTo>
                  <a:pt x="478" y="360"/>
                </a:lnTo>
                <a:lnTo>
                  <a:pt x="476" y="374"/>
                </a:lnTo>
                <a:lnTo>
                  <a:pt x="470" y="388"/>
                </a:lnTo>
                <a:lnTo>
                  <a:pt x="464" y="402"/>
                </a:lnTo>
                <a:lnTo>
                  <a:pt x="456" y="414"/>
                </a:lnTo>
                <a:lnTo>
                  <a:pt x="448" y="426"/>
                </a:lnTo>
                <a:lnTo>
                  <a:pt x="438" y="436"/>
                </a:lnTo>
                <a:lnTo>
                  <a:pt x="438" y="436"/>
                </a:lnTo>
                <a:lnTo>
                  <a:pt x="426" y="446"/>
                </a:lnTo>
                <a:lnTo>
                  <a:pt x="416" y="454"/>
                </a:lnTo>
                <a:lnTo>
                  <a:pt x="402" y="462"/>
                </a:lnTo>
                <a:lnTo>
                  <a:pt x="390" y="468"/>
                </a:lnTo>
                <a:lnTo>
                  <a:pt x="376" y="474"/>
                </a:lnTo>
                <a:lnTo>
                  <a:pt x="360" y="478"/>
                </a:lnTo>
                <a:lnTo>
                  <a:pt x="346" y="480"/>
                </a:lnTo>
                <a:lnTo>
                  <a:pt x="330" y="480"/>
                </a:lnTo>
                <a:lnTo>
                  <a:pt x="330" y="480"/>
                </a:lnTo>
                <a:lnTo>
                  <a:pt x="316" y="480"/>
                </a:lnTo>
                <a:lnTo>
                  <a:pt x="300" y="478"/>
                </a:lnTo>
                <a:lnTo>
                  <a:pt x="286" y="474"/>
                </a:lnTo>
                <a:lnTo>
                  <a:pt x="272" y="468"/>
                </a:lnTo>
                <a:lnTo>
                  <a:pt x="258" y="462"/>
                </a:lnTo>
                <a:lnTo>
                  <a:pt x="246" y="454"/>
                </a:lnTo>
                <a:lnTo>
                  <a:pt x="234" y="446"/>
                </a:lnTo>
                <a:lnTo>
                  <a:pt x="224" y="436"/>
                </a:lnTo>
                <a:lnTo>
                  <a:pt x="224" y="436"/>
                </a:lnTo>
                <a:lnTo>
                  <a:pt x="214" y="426"/>
                </a:lnTo>
                <a:lnTo>
                  <a:pt x="204" y="414"/>
                </a:lnTo>
                <a:lnTo>
                  <a:pt x="198" y="402"/>
                </a:lnTo>
                <a:lnTo>
                  <a:pt x="192" y="388"/>
                </a:lnTo>
                <a:lnTo>
                  <a:pt x="186" y="374"/>
                </a:lnTo>
                <a:lnTo>
                  <a:pt x="182" y="360"/>
                </a:lnTo>
                <a:lnTo>
                  <a:pt x="180" y="344"/>
                </a:lnTo>
                <a:lnTo>
                  <a:pt x="180" y="330"/>
                </a:lnTo>
                <a:lnTo>
                  <a:pt x="180" y="330"/>
                </a:lnTo>
                <a:lnTo>
                  <a:pt x="180" y="314"/>
                </a:lnTo>
                <a:lnTo>
                  <a:pt x="182" y="298"/>
                </a:lnTo>
                <a:lnTo>
                  <a:pt x="186" y="284"/>
                </a:lnTo>
                <a:lnTo>
                  <a:pt x="192" y="270"/>
                </a:lnTo>
                <a:lnTo>
                  <a:pt x="198" y="256"/>
                </a:lnTo>
                <a:lnTo>
                  <a:pt x="204" y="244"/>
                </a:lnTo>
                <a:lnTo>
                  <a:pt x="214" y="232"/>
                </a:lnTo>
                <a:lnTo>
                  <a:pt x="224" y="222"/>
                </a:lnTo>
                <a:lnTo>
                  <a:pt x="224" y="222"/>
                </a:lnTo>
                <a:lnTo>
                  <a:pt x="244" y="206"/>
                </a:lnTo>
                <a:lnTo>
                  <a:pt x="218" y="160"/>
                </a:lnTo>
                <a:lnTo>
                  <a:pt x="218" y="160"/>
                </a:lnTo>
                <a:lnTo>
                  <a:pt x="202" y="172"/>
                </a:lnTo>
                <a:lnTo>
                  <a:pt x="186" y="186"/>
                </a:lnTo>
                <a:lnTo>
                  <a:pt x="186" y="186"/>
                </a:lnTo>
                <a:lnTo>
                  <a:pt x="174" y="200"/>
                </a:lnTo>
                <a:lnTo>
                  <a:pt x="162" y="216"/>
                </a:lnTo>
                <a:lnTo>
                  <a:pt x="152" y="232"/>
                </a:lnTo>
                <a:lnTo>
                  <a:pt x="144" y="250"/>
                </a:lnTo>
                <a:lnTo>
                  <a:pt x="136" y="268"/>
                </a:lnTo>
                <a:lnTo>
                  <a:pt x="132" y="288"/>
                </a:lnTo>
                <a:lnTo>
                  <a:pt x="128" y="308"/>
                </a:lnTo>
                <a:lnTo>
                  <a:pt x="128" y="330"/>
                </a:lnTo>
                <a:lnTo>
                  <a:pt x="128" y="330"/>
                </a:lnTo>
                <a:lnTo>
                  <a:pt x="128" y="350"/>
                </a:lnTo>
                <a:lnTo>
                  <a:pt x="132" y="370"/>
                </a:lnTo>
                <a:lnTo>
                  <a:pt x="136" y="390"/>
                </a:lnTo>
                <a:lnTo>
                  <a:pt x="144" y="408"/>
                </a:lnTo>
                <a:lnTo>
                  <a:pt x="152" y="426"/>
                </a:lnTo>
                <a:lnTo>
                  <a:pt x="162" y="442"/>
                </a:lnTo>
                <a:lnTo>
                  <a:pt x="174" y="458"/>
                </a:lnTo>
                <a:lnTo>
                  <a:pt x="186" y="472"/>
                </a:lnTo>
                <a:lnTo>
                  <a:pt x="186" y="472"/>
                </a:lnTo>
                <a:lnTo>
                  <a:pt x="202" y="486"/>
                </a:lnTo>
                <a:lnTo>
                  <a:pt x="216" y="498"/>
                </a:lnTo>
                <a:lnTo>
                  <a:pt x="234" y="508"/>
                </a:lnTo>
                <a:lnTo>
                  <a:pt x="252" y="516"/>
                </a:lnTo>
                <a:lnTo>
                  <a:pt x="270" y="524"/>
                </a:lnTo>
                <a:lnTo>
                  <a:pt x="290" y="528"/>
                </a:lnTo>
                <a:lnTo>
                  <a:pt x="310" y="532"/>
                </a:lnTo>
                <a:lnTo>
                  <a:pt x="330" y="532"/>
                </a:lnTo>
                <a:lnTo>
                  <a:pt x="330" y="532"/>
                </a:lnTo>
                <a:lnTo>
                  <a:pt x="352" y="532"/>
                </a:lnTo>
                <a:lnTo>
                  <a:pt x="372" y="528"/>
                </a:lnTo>
                <a:lnTo>
                  <a:pt x="390" y="524"/>
                </a:lnTo>
                <a:lnTo>
                  <a:pt x="410" y="516"/>
                </a:lnTo>
                <a:lnTo>
                  <a:pt x="428" y="508"/>
                </a:lnTo>
                <a:lnTo>
                  <a:pt x="444" y="498"/>
                </a:lnTo>
                <a:lnTo>
                  <a:pt x="460" y="486"/>
                </a:lnTo>
                <a:lnTo>
                  <a:pt x="474" y="472"/>
                </a:lnTo>
                <a:lnTo>
                  <a:pt x="474" y="472"/>
                </a:lnTo>
                <a:lnTo>
                  <a:pt x="488" y="458"/>
                </a:lnTo>
                <a:lnTo>
                  <a:pt x="498" y="442"/>
                </a:lnTo>
                <a:lnTo>
                  <a:pt x="510" y="426"/>
                </a:lnTo>
                <a:lnTo>
                  <a:pt x="518" y="408"/>
                </a:lnTo>
                <a:lnTo>
                  <a:pt x="524" y="390"/>
                </a:lnTo>
                <a:lnTo>
                  <a:pt x="530" y="370"/>
                </a:lnTo>
                <a:lnTo>
                  <a:pt x="532" y="350"/>
                </a:lnTo>
                <a:lnTo>
                  <a:pt x="534" y="330"/>
                </a:lnTo>
                <a:lnTo>
                  <a:pt x="534" y="330"/>
                </a:lnTo>
                <a:lnTo>
                  <a:pt x="532" y="308"/>
                </a:lnTo>
                <a:lnTo>
                  <a:pt x="530" y="288"/>
                </a:lnTo>
                <a:lnTo>
                  <a:pt x="524" y="268"/>
                </a:lnTo>
                <a:lnTo>
                  <a:pt x="518" y="250"/>
                </a:lnTo>
                <a:lnTo>
                  <a:pt x="510" y="232"/>
                </a:lnTo>
                <a:lnTo>
                  <a:pt x="498" y="216"/>
                </a:lnTo>
                <a:lnTo>
                  <a:pt x="488" y="200"/>
                </a:lnTo>
                <a:lnTo>
                  <a:pt x="474" y="186"/>
                </a:lnTo>
                <a:lnTo>
                  <a:pt x="474" y="186"/>
                </a:lnTo>
                <a:lnTo>
                  <a:pt x="458" y="170"/>
                </a:lnTo>
                <a:lnTo>
                  <a:pt x="438" y="156"/>
                </a:lnTo>
                <a:lnTo>
                  <a:pt x="438" y="156"/>
                </a:lnTo>
                <a:close/>
                <a:moveTo>
                  <a:pt x="300" y="48"/>
                </a:moveTo>
                <a:lnTo>
                  <a:pt x="300" y="296"/>
                </a:lnTo>
                <a:lnTo>
                  <a:pt x="356" y="296"/>
                </a:lnTo>
                <a:lnTo>
                  <a:pt x="356" y="48"/>
                </a:lnTo>
                <a:lnTo>
                  <a:pt x="300" y="4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lstStyle/>
          <a:p>
            <a:endParaRPr lang="zh-CN" altLang="zh-CN">
              <a:solidFill>
                <a:srgbClr val="000000"/>
              </a:solidFill>
              <a:latin typeface="Impact" pitchFamily="34" charset="0"/>
              <a:ea typeface="微软雅黑" pitchFamily="34" charset="-122"/>
              <a:sym typeface="Impact" pitchFamily="34" charset="0"/>
            </a:endParaRPr>
          </a:p>
        </p:txBody>
      </p:sp>
      <p:sp>
        <p:nvSpPr>
          <p:cNvPr id="2" name="标题 1"/>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465044087"/>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750"/>
                                        <p:tgtEl>
                                          <p:spTgt spid="28"/>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par>
                          <p:cTn id="12" fill="hold">
                            <p:stCondLst>
                              <p:cond delay="1250"/>
                            </p:stCondLst>
                            <p:childTnLst>
                              <p:par>
                                <p:cTn id="13" presetID="8" presetClass="emph" presetSubtype="0" fill="hold" grpId="1" nodeType="afterEffect">
                                  <p:stCondLst>
                                    <p:cond delay="0"/>
                                  </p:stCondLst>
                                  <p:childTnLst>
                                    <p:animRot by="21600000">
                                      <p:cBhvr>
                                        <p:cTn id="14" dur="2000" fill="hold"/>
                                        <p:tgtEl>
                                          <p:spTgt spid="28"/>
                                        </p:tgtEl>
                                        <p:attrNameLst>
                                          <p:attrName>r</p:attrName>
                                        </p:attrNameLst>
                                      </p:cBhvr>
                                    </p:animRot>
                                  </p:childTnLst>
                                </p:cTn>
                              </p:par>
                              <p:par>
                                <p:cTn id="15" presetID="22" presetClass="entr" presetSubtype="1" fill="hold" grpId="0" nodeType="withEffect">
                                  <p:stCondLst>
                                    <p:cond delay="50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500"/>
                                        <p:tgtEl>
                                          <p:spTgt spid="31"/>
                                        </p:tgtEl>
                                      </p:cBhvr>
                                    </p:animEffect>
                                  </p:childTnLst>
                                </p:cTn>
                              </p:par>
                              <p:par>
                                <p:cTn id="18" presetID="22" presetClass="entr" presetSubtype="1" fill="hold" grpId="0" nodeType="withEffect">
                                  <p:stCondLst>
                                    <p:cond delay="100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childTnLst>
                          </p:cTn>
                        </p:par>
                        <p:par>
                          <p:cTn id="21" fill="hold">
                            <p:stCondLst>
                              <p:cond delay="3250"/>
                            </p:stCondLst>
                            <p:childTnLst>
                              <p:par>
                                <p:cTn id="22" presetID="2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750"/>
                                        <p:tgtEl>
                                          <p:spTgt spid="25"/>
                                        </p:tgtEl>
                                      </p:cBhvr>
                                    </p:animEffect>
                                  </p:child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par>
                          <p:cTn id="29" fill="hold">
                            <p:stCondLst>
                              <p:cond delay="4500"/>
                            </p:stCondLst>
                            <p:childTnLst>
                              <p:par>
                                <p:cTn id="30" presetID="8" presetClass="emph" presetSubtype="0" fill="hold" grpId="1" nodeType="afterEffect">
                                  <p:stCondLst>
                                    <p:cond delay="0"/>
                                  </p:stCondLst>
                                  <p:childTnLst>
                                    <p:animRot by="21600000">
                                      <p:cBhvr>
                                        <p:cTn id="31" dur="2000" fill="hold"/>
                                        <p:tgtEl>
                                          <p:spTgt spid="25"/>
                                        </p:tgtEl>
                                        <p:attrNameLst>
                                          <p:attrName>r</p:attrName>
                                        </p:attrNameLst>
                                      </p:cBhvr>
                                    </p:animRot>
                                  </p:childTnLst>
                                </p:cTn>
                              </p:par>
                              <p:par>
                                <p:cTn id="32" presetID="22" presetClass="entr" presetSubtype="1" fill="hold" grpId="0" nodeType="withEffect">
                                  <p:stCondLst>
                                    <p:cond delay="500"/>
                                  </p:stCondLst>
                                  <p:childTnLst>
                                    <p:set>
                                      <p:cBhvr>
                                        <p:cTn id="33" dur="1" fill="hold">
                                          <p:stCondLst>
                                            <p:cond delay="0"/>
                                          </p:stCondLst>
                                        </p:cTn>
                                        <p:tgtEl>
                                          <p:spTgt spid="37"/>
                                        </p:tgtEl>
                                        <p:attrNameLst>
                                          <p:attrName>style.visibility</p:attrName>
                                        </p:attrNameLst>
                                      </p:cBhvr>
                                      <p:to>
                                        <p:strVal val="visible"/>
                                      </p:to>
                                    </p:set>
                                    <p:animEffect transition="in" filter="wipe(up)">
                                      <p:cBhvr>
                                        <p:cTn id="34" dur="500"/>
                                        <p:tgtEl>
                                          <p:spTgt spid="37"/>
                                        </p:tgtEl>
                                      </p:cBhvr>
                                    </p:animEffect>
                                  </p:childTnLst>
                                </p:cTn>
                              </p:par>
                              <p:par>
                                <p:cTn id="35" presetID="22" presetClass="entr" presetSubtype="1" fill="hold" grpId="0" nodeType="withEffect">
                                  <p:stCondLst>
                                    <p:cond delay="100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6500"/>
                            </p:stCondLst>
                            <p:childTnLst>
                              <p:par>
                                <p:cTn id="39" presetID="22" presetClass="entr" presetSubtype="4"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750"/>
                                        <p:tgtEl>
                                          <p:spTgt spid="19"/>
                                        </p:tgtEl>
                                      </p:cBhvr>
                                    </p:animEffect>
                                  </p:childTnLst>
                                </p:cTn>
                              </p:par>
                            </p:childTnLst>
                          </p:cTn>
                        </p:par>
                        <p:par>
                          <p:cTn id="42" fill="hold">
                            <p:stCondLst>
                              <p:cond delay="7250"/>
                            </p:stCondLst>
                            <p:childTnLst>
                              <p:par>
                                <p:cTn id="43" presetID="10" presetClass="entr" presetSubtype="0"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childTnLst>
                          </p:cTn>
                        </p:par>
                        <p:par>
                          <p:cTn id="46" fill="hold">
                            <p:stCondLst>
                              <p:cond delay="7750"/>
                            </p:stCondLst>
                            <p:childTnLst>
                              <p:par>
                                <p:cTn id="47" presetID="8" presetClass="emph" presetSubtype="0" fill="hold" grpId="1" nodeType="afterEffect">
                                  <p:stCondLst>
                                    <p:cond delay="0"/>
                                  </p:stCondLst>
                                  <p:childTnLst>
                                    <p:animRot by="21600000">
                                      <p:cBhvr>
                                        <p:cTn id="48" dur="2000" fill="hold"/>
                                        <p:tgtEl>
                                          <p:spTgt spid="19"/>
                                        </p:tgtEl>
                                        <p:attrNameLst>
                                          <p:attrName>r</p:attrName>
                                        </p:attrNameLst>
                                      </p:cBhvr>
                                    </p:animRot>
                                  </p:childTnLst>
                                </p:cTn>
                              </p:par>
                              <p:par>
                                <p:cTn id="49" presetID="22" presetClass="entr" presetSubtype="1" fill="hold" grpId="0" nodeType="withEffect">
                                  <p:stCondLst>
                                    <p:cond delay="500"/>
                                  </p:stCondLst>
                                  <p:childTnLst>
                                    <p:set>
                                      <p:cBhvr>
                                        <p:cTn id="50" dur="1" fill="hold">
                                          <p:stCondLst>
                                            <p:cond delay="0"/>
                                          </p:stCondLst>
                                        </p:cTn>
                                        <p:tgtEl>
                                          <p:spTgt spid="39"/>
                                        </p:tgtEl>
                                        <p:attrNameLst>
                                          <p:attrName>style.visibility</p:attrName>
                                        </p:attrNameLst>
                                      </p:cBhvr>
                                      <p:to>
                                        <p:strVal val="visible"/>
                                      </p:to>
                                    </p:set>
                                    <p:animEffect transition="in" filter="wipe(up)">
                                      <p:cBhvr>
                                        <p:cTn id="51" dur="500"/>
                                        <p:tgtEl>
                                          <p:spTgt spid="39"/>
                                        </p:tgtEl>
                                      </p:cBhvr>
                                    </p:animEffect>
                                  </p:childTnLst>
                                </p:cTn>
                              </p:par>
                              <p:par>
                                <p:cTn id="52" presetID="22" presetClass="entr" presetSubtype="1" fill="hold" grpId="0" nodeType="withEffect">
                                  <p:stCondLst>
                                    <p:cond delay="1000"/>
                                  </p:stCondLst>
                                  <p:childTnLst>
                                    <p:set>
                                      <p:cBhvr>
                                        <p:cTn id="53" dur="1" fill="hold">
                                          <p:stCondLst>
                                            <p:cond delay="0"/>
                                          </p:stCondLst>
                                        </p:cTn>
                                        <p:tgtEl>
                                          <p:spTgt spid="40"/>
                                        </p:tgtEl>
                                        <p:attrNameLst>
                                          <p:attrName>style.visibility</p:attrName>
                                        </p:attrNameLst>
                                      </p:cBhvr>
                                      <p:to>
                                        <p:strVal val="visible"/>
                                      </p:to>
                                    </p:set>
                                    <p:animEffect transition="in" filter="wipe(up)">
                                      <p:cBhvr>
                                        <p:cTn id="54" dur="500"/>
                                        <p:tgtEl>
                                          <p:spTgt spid="40"/>
                                        </p:tgtEl>
                                      </p:cBhvr>
                                    </p:animEffect>
                                  </p:childTnLst>
                                </p:cTn>
                              </p:par>
                            </p:childTnLst>
                          </p:cTn>
                        </p:par>
                        <p:par>
                          <p:cTn id="55" fill="hold">
                            <p:stCondLst>
                              <p:cond delay="9750"/>
                            </p:stCondLst>
                            <p:childTnLst>
                              <p:par>
                                <p:cTn id="56" presetID="22" presetClass="entr" presetSubtype="4"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down)">
                                      <p:cBhvr>
                                        <p:cTn id="58" dur="750"/>
                                        <p:tgtEl>
                                          <p:spTgt spid="22"/>
                                        </p:tgtEl>
                                      </p:cBhvr>
                                    </p:animEffect>
                                  </p:childTnLst>
                                </p:cTn>
                              </p:par>
                            </p:childTnLst>
                          </p:cTn>
                        </p:par>
                        <p:par>
                          <p:cTn id="59" fill="hold">
                            <p:stCondLst>
                              <p:cond delay="10500"/>
                            </p:stCondLst>
                            <p:childTnLst>
                              <p:par>
                                <p:cTn id="60" presetID="10" presetClass="entr" presetSubtype="0"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childTnLst>
                          </p:cTn>
                        </p:par>
                        <p:par>
                          <p:cTn id="63" fill="hold">
                            <p:stCondLst>
                              <p:cond delay="11000"/>
                            </p:stCondLst>
                            <p:childTnLst>
                              <p:par>
                                <p:cTn id="64" presetID="8" presetClass="emph" presetSubtype="0" fill="hold" grpId="1" nodeType="afterEffect">
                                  <p:stCondLst>
                                    <p:cond delay="0"/>
                                  </p:stCondLst>
                                  <p:childTnLst>
                                    <p:animRot by="21600000">
                                      <p:cBhvr>
                                        <p:cTn id="65" dur="2000" fill="hold"/>
                                        <p:tgtEl>
                                          <p:spTgt spid="22"/>
                                        </p:tgtEl>
                                        <p:attrNameLst>
                                          <p:attrName>r</p:attrName>
                                        </p:attrNameLst>
                                      </p:cBhvr>
                                    </p:animRot>
                                  </p:childTnLst>
                                </p:cTn>
                              </p:par>
                              <p:par>
                                <p:cTn id="66" presetID="22" presetClass="entr" presetSubtype="1"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up)">
                                      <p:cBhvr>
                                        <p:cTn id="68" dur="500"/>
                                        <p:tgtEl>
                                          <p:spTgt spid="41"/>
                                        </p:tgtEl>
                                      </p:cBhvr>
                                    </p:animEffect>
                                  </p:childTnLst>
                                </p:cTn>
                              </p:par>
                              <p:par>
                                <p:cTn id="69" presetID="22" presetClass="entr" presetSubtype="1" fill="hold" grpId="0" nodeType="withEffect">
                                  <p:stCondLst>
                                    <p:cond delay="1000"/>
                                  </p:stCondLst>
                                  <p:childTnLst>
                                    <p:set>
                                      <p:cBhvr>
                                        <p:cTn id="70" dur="1" fill="hold">
                                          <p:stCondLst>
                                            <p:cond delay="0"/>
                                          </p:stCondLst>
                                        </p:cTn>
                                        <p:tgtEl>
                                          <p:spTgt spid="42"/>
                                        </p:tgtEl>
                                        <p:attrNameLst>
                                          <p:attrName>style.visibility</p:attrName>
                                        </p:attrNameLst>
                                      </p:cBhvr>
                                      <p:to>
                                        <p:strVal val="visible"/>
                                      </p:to>
                                    </p:set>
                                    <p:animEffect transition="in" filter="wipe(up)">
                                      <p:cBhvr>
                                        <p:cTn id="7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2" grpId="0" animBg="1"/>
      <p:bldP spid="22" grpId="1" animBg="1"/>
      <p:bldP spid="25" grpId="0" animBg="1"/>
      <p:bldP spid="25" grpId="1" animBg="1"/>
      <p:bldP spid="28" grpId="0" animBg="1"/>
      <p:bldP spid="28" grpId="1" animBg="1"/>
      <p:bldP spid="31" grpId="0"/>
      <p:bldP spid="36" grpId="0"/>
      <p:bldP spid="37" grpId="0"/>
      <p:bldP spid="38" grpId="0"/>
      <p:bldP spid="39" grpId="0"/>
      <p:bldP spid="40" grpId="0"/>
      <p:bldP spid="41" grpId="0"/>
      <p:bldP spid="42" grpId="0"/>
      <p:bldP spid="45" grpId="0" animBg="1"/>
      <p:bldP spid="4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748919" y="2528859"/>
            <a:ext cx="3123104" cy="3063672"/>
            <a:chOff x="1311264" y="1939967"/>
            <a:chExt cx="2342633" cy="2297754"/>
          </a:xfrm>
        </p:grpSpPr>
        <p:sp>
          <p:nvSpPr>
            <p:cNvPr id="4" name="椭圆 3"/>
            <p:cNvSpPr/>
            <p:nvPr/>
          </p:nvSpPr>
          <p:spPr>
            <a:xfrm>
              <a:off x="1311264" y="2189999"/>
              <a:ext cx="2072913" cy="2047722"/>
            </a:xfrm>
            <a:prstGeom prst="ellipse">
              <a:avLst/>
            </a:prstGeom>
            <a:solidFill>
              <a:schemeClr val="accent3"/>
            </a:solidFill>
            <a:ln w="57150" cap="flat" cmpd="sng" algn="ctr">
              <a:solidFill>
                <a:schemeClr val="accent1"/>
              </a:solidFill>
              <a:prstDash val="sysDot"/>
              <a:miter lim="800000"/>
            </a:ln>
            <a:effectLst/>
          </p:spPr>
          <p:txBody>
            <a:bodyPr anchor="ctr"/>
            <a:lstStyle/>
            <a:p>
              <a:pPr>
                <a:defRPr/>
              </a:pPr>
              <a:endParaRPr lang="zh-CN" altLang="en-US" sz="2700" kern="0" dirty="0">
                <a:solidFill>
                  <a:prstClr val="white"/>
                </a:solidFill>
                <a:latin typeface="Arial" panose="020B0604020202020204" pitchFamily="34" charset="0"/>
                <a:cs typeface="+mn-ea"/>
              </a:endParaRPr>
            </a:p>
          </p:txBody>
        </p:sp>
        <p:sp>
          <p:nvSpPr>
            <p:cNvPr id="5" name="椭圆 4"/>
            <p:cNvSpPr/>
            <p:nvPr/>
          </p:nvSpPr>
          <p:spPr>
            <a:xfrm>
              <a:off x="2938957" y="2294381"/>
              <a:ext cx="565457" cy="559883"/>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cs typeface="+mn-ea"/>
              </a:endParaRPr>
            </a:p>
          </p:txBody>
        </p:sp>
        <p:pic>
          <p:nvPicPr>
            <p:cNvPr id="6" name="图片 29"/>
            <p:cNvPicPr>
              <a:picLocks noChangeAspect="1"/>
            </p:cNvPicPr>
            <p:nvPr/>
          </p:nvPicPr>
          <p:blipFill>
            <a:blip r:embed="rId3" cstate="print">
              <a:extLst>
                <a:ext uri="{28A0092B-C50C-407E-A947-70E740481C1C}">
                  <a14:useLocalDpi xmlns:a14="http://schemas.microsoft.com/office/drawing/2010/main" val="0"/>
                </a:ext>
              </a:extLst>
            </a:blip>
            <a:srcRect t="5220"/>
            <a:stretch>
              <a:fillRect/>
            </a:stretch>
          </p:blipFill>
          <p:spPr bwMode="auto">
            <a:xfrm>
              <a:off x="3028339" y="2423334"/>
              <a:ext cx="381785" cy="3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6"/>
            <p:cNvSpPr/>
            <p:nvPr/>
          </p:nvSpPr>
          <p:spPr>
            <a:xfrm>
              <a:off x="2310155" y="1939967"/>
              <a:ext cx="548405" cy="543035"/>
            </a:xfrm>
            <a:prstGeom prst="ellipse">
              <a:avLst/>
            </a:prstGeom>
            <a:solidFill>
              <a:schemeClr val="tx2"/>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cs typeface="+mn-ea"/>
              </a:endParaRPr>
            </a:p>
          </p:txBody>
        </p:sp>
        <p:pic>
          <p:nvPicPr>
            <p:cNvPr id="8" name="图片 32"/>
            <p:cNvPicPr>
              <a:picLocks noChangeAspect="1"/>
            </p:cNvPicPr>
            <p:nvPr/>
          </p:nvPicPr>
          <p:blipFill>
            <a:blip r:embed="rId4" cstate="print">
              <a:extLst>
                <a:ext uri="{28A0092B-C50C-407E-A947-70E740481C1C}">
                  <a14:useLocalDpi xmlns:a14="http://schemas.microsoft.com/office/drawing/2010/main" val="0"/>
                </a:ext>
              </a:extLst>
            </a:blip>
            <a:srcRect l="23180" t="13547" r="24422" b="28755"/>
            <a:stretch>
              <a:fillRect/>
            </a:stretch>
          </p:blipFill>
          <p:spPr bwMode="auto">
            <a:xfrm>
              <a:off x="2466935" y="2083825"/>
              <a:ext cx="234843" cy="25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椭圆 8"/>
            <p:cNvSpPr/>
            <p:nvPr/>
          </p:nvSpPr>
          <p:spPr>
            <a:xfrm>
              <a:off x="3105492" y="2996053"/>
              <a:ext cx="548405" cy="541739"/>
            </a:xfrm>
            <a:prstGeom prst="ellipse">
              <a:avLst/>
            </a:prstGeom>
            <a:solidFill>
              <a:schemeClr val="accent2"/>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cs typeface="+mn-ea"/>
              </a:endParaRPr>
            </a:p>
          </p:txBody>
        </p:sp>
        <p:sp>
          <p:nvSpPr>
            <p:cNvPr id="10" name="任意多边形 9"/>
            <p:cNvSpPr/>
            <p:nvPr/>
          </p:nvSpPr>
          <p:spPr>
            <a:xfrm>
              <a:off x="3171130" y="3127020"/>
              <a:ext cx="321431" cy="243653"/>
            </a:xfrm>
            <a:custGeom>
              <a:avLst/>
              <a:gdLst>
                <a:gd name="connsiteX0" fmla="*/ 332089 w 388650"/>
                <a:gd name="connsiteY0" fmla="*/ 43940 h 298935"/>
                <a:gd name="connsiteX1" fmla="*/ 354779 w 388650"/>
                <a:gd name="connsiteY1" fmla="*/ 43940 h 298935"/>
                <a:gd name="connsiteX2" fmla="*/ 388650 w 388650"/>
                <a:gd name="connsiteY2" fmla="*/ 77811 h 298935"/>
                <a:gd name="connsiteX3" fmla="*/ 388650 w 388650"/>
                <a:gd name="connsiteY3" fmla="*/ 162486 h 298935"/>
                <a:gd name="connsiteX4" fmla="*/ 388650 w 388650"/>
                <a:gd name="connsiteY4" fmla="*/ 213291 h 298935"/>
                <a:gd name="connsiteX5" fmla="*/ 354779 w 388650"/>
                <a:gd name="connsiteY5" fmla="*/ 247162 h 298935"/>
                <a:gd name="connsiteX6" fmla="*/ 328319 w 388650"/>
                <a:gd name="connsiteY6" fmla="*/ 247162 h 298935"/>
                <a:gd name="connsiteX7" fmla="*/ 262816 w 388650"/>
                <a:gd name="connsiteY7" fmla="*/ 298935 h 298935"/>
                <a:gd name="connsiteX8" fmla="*/ 237822 w 388650"/>
                <a:gd name="connsiteY8" fmla="*/ 247162 h 298935"/>
                <a:gd name="connsiteX9" fmla="*/ 60533 w 388650"/>
                <a:gd name="connsiteY9" fmla="*/ 247162 h 298935"/>
                <a:gd name="connsiteX10" fmla="*/ 26662 w 388650"/>
                <a:gd name="connsiteY10" fmla="*/ 213291 h 298935"/>
                <a:gd name="connsiteX11" fmla="*/ 26662 w 388650"/>
                <a:gd name="connsiteY11" fmla="*/ 188693 h 298935"/>
                <a:gd name="connsiteX12" fmla="*/ 27227 w 388650"/>
                <a:gd name="connsiteY12" fmla="*/ 188927 h 298935"/>
                <a:gd name="connsiteX13" fmla="*/ 300065 w 388650"/>
                <a:gd name="connsiteY13" fmla="*/ 188927 h 298935"/>
                <a:gd name="connsiteX14" fmla="*/ 332089 w 388650"/>
                <a:gd name="connsiteY14" fmla="*/ 156903 h 298935"/>
                <a:gd name="connsiteX15" fmla="*/ 28100 w 388650"/>
                <a:gd name="connsiteY15" fmla="*/ 0 h 298935"/>
                <a:gd name="connsiteX16" fmla="*/ 290988 w 388650"/>
                <a:gd name="connsiteY16" fmla="*/ 0 h 298935"/>
                <a:gd name="connsiteX17" fmla="*/ 319088 w 388650"/>
                <a:gd name="connsiteY17" fmla="*/ 28100 h 298935"/>
                <a:gd name="connsiteX18" fmla="*/ 319088 w 388650"/>
                <a:gd name="connsiteY18" fmla="*/ 140499 h 298935"/>
                <a:gd name="connsiteX19" fmla="*/ 290988 w 388650"/>
                <a:gd name="connsiteY19" fmla="*/ 168599 h 298935"/>
                <a:gd name="connsiteX20" fmla="*/ 28100 w 388650"/>
                <a:gd name="connsiteY20" fmla="*/ 168599 h 298935"/>
                <a:gd name="connsiteX21" fmla="*/ 0 w 388650"/>
                <a:gd name="connsiteY21" fmla="*/ 140499 h 298935"/>
                <a:gd name="connsiteX22" fmla="*/ 0 w 388650"/>
                <a:gd name="connsiteY22" fmla="*/ 28100 h 298935"/>
                <a:gd name="connsiteX23" fmla="*/ 28100 w 388650"/>
                <a:gd name="connsiteY23" fmla="*/ 0 h 29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8650" h="298935">
                  <a:moveTo>
                    <a:pt x="332089" y="43940"/>
                  </a:moveTo>
                  <a:lnTo>
                    <a:pt x="354779" y="43940"/>
                  </a:lnTo>
                  <a:cubicBezTo>
                    <a:pt x="373485" y="43940"/>
                    <a:pt x="388650" y="59105"/>
                    <a:pt x="388650" y="77811"/>
                  </a:cubicBezTo>
                  <a:lnTo>
                    <a:pt x="388650" y="162486"/>
                  </a:lnTo>
                  <a:lnTo>
                    <a:pt x="388650" y="213291"/>
                  </a:lnTo>
                  <a:cubicBezTo>
                    <a:pt x="388650" y="231997"/>
                    <a:pt x="373485" y="247162"/>
                    <a:pt x="354779" y="247162"/>
                  </a:cubicBezTo>
                  <a:lnTo>
                    <a:pt x="328319" y="247162"/>
                  </a:lnTo>
                  <a:lnTo>
                    <a:pt x="262816" y="298935"/>
                  </a:lnTo>
                  <a:lnTo>
                    <a:pt x="237822" y="247162"/>
                  </a:lnTo>
                  <a:lnTo>
                    <a:pt x="60533" y="247162"/>
                  </a:lnTo>
                  <a:cubicBezTo>
                    <a:pt x="41827" y="247162"/>
                    <a:pt x="26662" y="231997"/>
                    <a:pt x="26662" y="213291"/>
                  </a:cubicBezTo>
                  <a:lnTo>
                    <a:pt x="26662" y="188693"/>
                  </a:lnTo>
                  <a:lnTo>
                    <a:pt x="27227" y="188927"/>
                  </a:lnTo>
                  <a:lnTo>
                    <a:pt x="300065" y="188927"/>
                  </a:lnTo>
                  <a:cubicBezTo>
                    <a:pt x="317751" y="188927"/>
                    <a:pt x="332089" y="174589"/>
                    <a:pt x="332089" y="156903"/>
                  </a:cubicBezTo>
                  <a:close/>
                  <a:moveTo>
                    <a:pt x="28100" y="0"/>
                  </a:moveTo>
                  <a:lnTo>
                    <a:pt x="290988" y="0"/>
                  </a:lnTo>
                  <a:cubicBezTo>
                    <a:pt x="306507" y="0"/>
                    <a:pt x="319088" y="12581"/>
                    <a:pt x="319088" y="28100"/>
                  </a:cubicBezTo>
                  <a:lnTo>
                    <a:pt x="319088" y="140499"/>
                  </a:lnTo>
                  <a:cubicBezTo>
                    <a:pt x="319088" y="156018"/>
                    <a:pt x="306507" y="168599"/>
                    <a:pt x="290988" y="168599"/>
                  </a:cubicBezTo>
                  <a:lnTo>
                    <a:pt x="28100" y="168599"/>
                  </a:lnTo>
                  <a:cubicBezTo>
                    <a:pt x="12581" y="168599"/>
                    <a:pt x="0" y="156018"/>
                    <a:pt x="0" y="140499"/>
                  </a:cubicBezTo>
                  <a:lnTo>
                    <a:pt x="0" y="28100"/>
                  </a:lnTo>
                  <a:cubicBezTo>
                    <a:pt x="0" y="12581"/>
                    <a:pt x="12581" y="0"/>
                    <a:pt x="28100" y="0"/>
                  </a:cubicBezTo>
                  <a:close/>
                </a:path>
              </a:pathLst>
            </a:custGeom>
            <a:solidFill>
              <a:sysClr val="window" lastClr="FFFFFF"/>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cs typeface="+mn-ea"/>
              </a:endParaRPr>
            </a:p>
          </p:txBody>
        </p:sp>
        <p:sp>
          <p:nvSpPr>
            <p:cNvPr id="11" name="椭圆 10"/>
            <p:cNvSpPr/>
            <p:nvPr/>
          </p:nvSpPr>
          <p:spPr>
            <a:xfrm>
              <a:off x="2879935" y="3715393"/>
              <a:ext cx="447382" cy="443241"/>
            </a:xfrm>
            <a:prstGeom prst="ellipse">
              <a:avLst/>
            </a:prstGeom>
            <a:solidFill>
              <a:schemeClr val="accent4"/>
            </a:solidFill>
            <a:ln w="12700" cap="flat" cmpd="sng" algn="ctr">
              <a:noFill/>
              <a:prstDash val="solid"/>
              <a:miter lim="800000"/>
            </a:ln>
            <a:effectLst/>
          </p:spPr>
          <p:txBody>
            <a:bodyPr anchor="ctr"/>
            <a:lstStyle/>
            <a:p>
              <a:pPr algn="ctr">
                <a:defRPr/>
              </a:pPr>
              <a:endParaRPr lang="zh-CN" altLang="en-US" kern="0" dirty="0">
                <a:solidFill>
                  <a:prstClr val="white"/>
                </a:solidFill>
                <a:latin typeface="Calibri" panose="020F0502020204030204"/>
                <a:cs typeface="+mn-ea"/>
              </a:endParaRPr>
            </a:p>
          </p:txBody>
        </p:sp>
        <p:sp>
          <p:nvSpPr>
            <p:cNvPr id="12" name="任意多边形 11"/>
            <p:cNvSpPr/>
            <p:nvPr/>
          </p:nvSpPr>
          <p:spPr>
            <a:xfrm rot="10800000" flipH="1">
              <a:off x="2951599" y="3822545"/>
              <a:ext cx="284699" cy="209956"/>
            </a:xfrm>
            <a:custGeom>
              <a:avLst/>
              <a:gdLst>
                <a:gd name="connsiteX0" fmla="*/ 441259 w 1065398"/>
                <a:gd name="connsiteY0" fmla="*/ 795512 h 795512"/>
                <a:gd name="connsiteX1" fmla="*/ 624139 w 1065398"/>
                <a:gd name="connsiteY1" fmla="*/ 795512 h 795512"/>
                <a:gd name="connsiteX2" fmla="*/ 624139 w 1065398"/>
                <a:gd name="connsiteY2" fmla="*/ 611235 h 795512"/>
                <a:gd name="connsiteX3" fmla="*/ 975398 w 1065398"/>
                <a:gd name="connsiteY3" fmla="*/ 611235 h 795512"/>
                <a:gd name="connsiteX4" fmla="*/ 1065398 w 1065398"/>
                <a:gd name="connsiteY4" fmla="*/ 521235 h 795512"/>
                <a:gd name="connsiteX5" fmla="*/ 975398 w 1065398"/>
                <a:gd name="connsiteY5" fmla="*/ 431235 h 795512"/>
                <a:gd name="connsiteX6" fmla="*/ 624139 w 1065398"/>
                <a:gd name="connsiteY6" fmla="*/ 431235 h 795512"/>
                <a:gd name="connsiteX7" fmla="*/ 624139 w 1065398"/>
                <a:gd name="connsiteY7" fmla="*/ 0 h 795512"/>
                <a:gd name="connsiteX8" fmla="*/ 441259 w 1065398"/>
                <a:gd name="connsiteY8" fmla="*/ 0 h 795512"/>
                <a:gd name="connsiteX9" fmla="*/ 441259 w 1065398"/>
                <a:gd name="connsiteY9" fmla="*/ 217756 h 795512"/>
                <a:gd name="connsiteX10" fmla="*/ 90000 w 1065398"/>
                <a:gd name="connsiteY10" fmla="*/ 217756 h 795512"/>
                <a:gd name="connsiteX11" fmla="*/ 0 w 1065398"/>
                <a:gd name="connsiteY11" fmla="*/ 307756 h 795512"/>
                <a:gd name="connsiteX12" fmla="*/ 90000 w 1065398"/>
                <a:gd name="connsiteY12" fmla="*/ 397756 h 795512"/>
                <a:gd name="connsiteX13" fmla="*/ 441259 w 1065398"/>
                <a:gd name="connsiteY13" fmla="*/ 397756 h 7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5398" h="795512">
                  <a:moveTo>
                    <a:pt x="441259" y="795512"/>
                  </a:moveTo>
                  <a:lnTo>
                    <a:pt x="624139" y="795512"/>
                  </a:lnTo>
                  <a:lnTo>
                    <a:pt x="624139" y="611235"/>
                  </a:lnTo>
                  <a:lnTo>
                    <a:pt x="975398" y="611235"/>
                  </a:lnTo>
                  <a:lnTo>
                    <a:pt x="1065398" y="521235"/>
                  </a:lnTo>
                  <a:lnTo>
                    <a:pt x="975398" y="431235"/>
                  </a:lnTo>
                  <a:lnTo>
                    <a:pt x="624139" y="431235"/>
                  </a:lnTo>
                  <a:lnTo>
                    <a:pt x="624139" y="0"/>
                  </a:lnTo>
                  <a:lnTo>
                    <a:pt x="441259" y="0"/>
                  </a:lnTo>
                  <a:lnTo>
                    <a:pt x="441259" y="217756"/>
                  </a:lnTo>
                  <a:lnTo>
                    <a:pt x="90000" y="217756"/>
                  </a:lnTo>
                  <a:lnTo>
                    <a:pt x="0" y="307756"/>
                  </a:lnTo>
                  <a:lnTo>
                    <a:pt x="90000" y="397756"/>
                  </a:lnTo>
                  <a:lnTo>
                    <a:pt x="441259" y="397756"/>
                  </a:lnTo>
                  <a:close/>
                </a:path>
              </a:pathLst>
            </a:custGeom>
            <a:solidFill>
              <a:sysClr val="window" lastClr="FFFFFF"/>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cs typeface="+mn-ea"/>
              </a:endParaRPr>
            </a:p>
          </p:txBody>
        </p:sp>
        <p:sp>
          <p:nvSpPr>
            <p:cNvPr id="17" name="矩形 16"/>
            <p:cNvSpPr/>
            <p:nvPr/>
          </p:nvSpPr>
          <p:spPr>
            <a:xfrm>
              <a:off x="1827385" y="2852617"/>
              <a:ext cx="994632" cy="807914"/>
            </a:xfrm>
            <a:prstGeom prst="rect">
              <a:avLst/>
            </a:prstGeom>
          </p:spPr>
          <p:txBody>
            <a:bodyPr wrap="none">
              <a:spAutoFit/>
            </a:bodyPr>
            <a:lstStyle/>
            <a:p>
              <a:pPr>
                <a:defRPr/>
              </a:pPr>
              <a:r>
                <a:rPr lang="en-US" altLang="zh-CN" sz="3200" kern="0" dirty="0">
                  <a:solidFill>
                    <a:prstClr val="white"/>
                  </a:solidFill>
                  <a:latin typeface="Arial" panose="020B0604020202020204" pitchFamily="34" charset="0"/>
                  <a:cs typeface="+mn-ea"/>
                </a:rPr>
                <a:t>TEXT</a:t>
              </a:r>
            </a:p>
            <a:p>
              <a:pPr>
                <a:defRPr/>
              </a:pPr>
              <a:r>
                <a:rPr lang="en-US" altLang="zh-CN" sz="3200" kern="0" dirty="0">
                  <a:solidFill>
                    <a:prstClr val="white"/>
                  </a:solidFill>
                  <a:latin typeface="Arial" panose="020B0604020202020204" pitchFamily="34" charset="0"/>
                  <a:cs typeface="+mn-ea"/>
                </a:rPr>
                <a:t>HERE</a:t>
              </a:r>
              <a:endParaRPr lang="zh-CN" altLang="en-US" sz="3200" kern="0" dirty="0">
                <a:solidFill>
                  <a:prstClr val="white"/>
                </a:solidFill>
                <a:latin typeface="Arial" panose="020B0604020202020204" pitchFamily="34" charset="0"/>
                <a:cs typeface="+mn-ea"/>
              </a:endParaRPr>
            </a:p>
          </p:txBody>
        </p:sp>
      </p:grpSp>
      <p:sp>
        <p:nvSpPr>
          <p:cNvPr id="15" name="TextBox 14"/>
          <p:cNvSpPr txBox="1"/>
          <p:nvPr/>
        </p:nvSpPr>
        <p:spPr>
          <a:xfrm>
            <a:off x="5712009" y="2862236"/>
            <a:ext cx="5208528" cy="3447085"/>
          </a:xfrm>
          <a:prstGeom prst="rect">
            <a:avLst/>
          </a:prstGeom>
          <a:noFill/>
        </p:spPr>
        <p:txBody>
          <a:bodyPr wrap="square" lIns="121908" tIns="60954" rIns="121908" bIns="60954" rtlCol="0">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a:p>
            <a:pPr>
              <a:lnSpc>
                <a:spcPct val="150000"/>
              </a:lnSpc>
            </a:pPr>
            <a:endParaRPr lang="zh-CN" altLang="en-US" sz="1600" dirty="0">
              <a:solidFill>
                <a:schemeClr val="tx1">
                  <a:lumMod val="50000"/>
                  <a:lumOff val="50000"/>
                </a:schemeClr>
              </a:solidFill>
              <a:latin typeface="+mn-ea"/>
              <a:cs typeface="+mn-ea"/>
            </a:endParaRPr>
          </a:p>
        </p:txBody>
      </p:sp>
      <p:sp>
        <p:nvSpPr>
          <p:cNvPr id="16" name="TextBox 15"/>
          <p:cNvSpPr txBox="1"/>
          <p:nvPr/>
        </p:nvSpPr>
        <p:spPr>
          <a:xfrm>
            <a:off x="5692705" y="2282638"/>
            <a:ext cx="2334851" cy="400097"/>
          </a:xfrm>
          <a:prstGeom prst="rect">
            <a:avLst/>
          </a:prstGeom>
          <a:solidFill>
            <a:schemeClr val="accent4"/>
          </a:solidFill>
        </p:spPr>
        <p:txBody>
          <a:bodyPr wrap="square" lIns="121908" tIns="60954" rIns="121908" bIns="60954" rtlCol="0">
            <a:spAutoFit/>
          </a:bodyPr>
          <a:lstStyle/>
          <a:p>
            <a:r>
              <a:rPr lang="en-US" altLang="zh-CN" b="1" dirty="0">
                <a:solidFill>
                  <a:schemeClr val="bg1"/>
                </a:solidFill>
                <a:cs typeface="+mn-ea"/>
              </a:rPr>
              <a:t>TEXT  HERE</a:t>
            </a:r>
            <a:endParaRPr lang="zh-CN" altLang="en-US" b="1" dirty="0">
              <a:solidFill>
                <a:schemeClr val="bg1"/>
              </a:solidFill>
              <a:cs typeface="+mn-ea"/>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extLst>
      <p:ext uri="{BB962C8B-B14F-4D97-AF65-F5344CB8AC3E}">
        <p14:creationId xmlns:p14="http://schemas.microsoft.com/office/powerpoint/2010/main" val="582407564"/>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childTnLst>
                          </p:cTn>
                        </p:par>
                        <p:par>
                          <p:cTn id="8" fill="hold">
                            <p:stCondLst>
                              <p:cond delay="1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anim calcmode="lin" valueType="num">
                                      <p:cBhvr>
                                        <p:cTn id="12" dur="500" fill="hold"/>
                                        <p:tgtEl>
                                          <p:spTgt spid="16"/>
                                        </p:tgtEl>
                                        <p:attrNameLst>
                                          <p:attrName>ppt_x</p:attrName>
                                        </p:attrNameLst>
                                      </p:cBhvr>
                                      <p:tavLst>
                                        <p:tav tm="0">
                                          <p:val>
                                            <p:strVal val="#ppt_x"/>
                                          </p:val>
                                        </p:tav>
                                        <p:tav tm="100000">
                                          <p:val>
                                            <p:strVal val="#ppt_x"/>
                                          </p:val>
                                        </p:tav>
                                      </p:tavLst>
                                    </p:anim>
                                    <p:anim calcmode="lin" valueType="num">
                                      <p:cBhvr>
                                        <p:cTn id="13" dur="5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604912" y="1988842"/>
            <a:ext cx="4808290" cy="3485439"/>
            <a:chOff x="2703440" y="1491630"/>
            <a:chExt cx="3606687" cy="2614079"/>
          </a:xfrm>
        </p:grpSpPr>
        <p:sp>
          <p:nvSpPr>
            <p:cNvPr id="2" name="椭圆 1"/>
            <p:cNvSpPr/>
            <p:nvPr/>
          </p:nvSpPr>
          <p:spPr>
            <a:xfrm>
              <a:off x="3762648" y="1535177"/>
              <a:ext cx="1481867" cy="1718812"/>
            </a:xfrm>
            <a:custGeom>
              <a:avLst/>
              <a:gdLst/>
              <a:ahLst/>
              <a:cxnLst/>
              <a:rect l="l" t="t" r="r" b="b"/>
              <a:pathLst>
                <a:path w="3240360" h="3757972">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noFill/>
            <a:ln w="203200" cap="flat" cmpd="sng" algn="ctr">
              <a:solidFill>
                <a:schemeClr val="accent1"/>
              </a:solidFill>
              <a:prstDash val="solid"/>
            </a:ln>
            <a:effectLst/>
          </p:spPr>
          <p:txBody>
            <a:bodyPr anchor="ctr"/>
            <a:lstStyle/>
            <a:p>
              <a:pPr algn="ctr">
                <a:defRPr/>
              </a:pPr>
              <a:r>
                <a:rPr lang="en-US" altLang="zh-CN" sz="4300" kern="0" dirty="0">
                  <a:solidFill>
                    <a:schemeClr val="tx1">
                      <a:lumMod val="50000"/>
                      <a:lumOff val="50000"/>
                    </a:schemeClr>
                  </a:solidFill>
                  <a:latin typeface="+mn-ea"/>
                  <a:cs typeface="+mn-ea"/>
                </a:rPr>
                <a:t>TITLE</a:t>
              </a:r>
              <a:endParaRPr lang="en-US" sz="4300" kern="0" dirty="0">
                <a:solidFill>
                  <a:schemeClr val="tx1">
                    <a:lumMod val="50000"/>
                    <a:lumOff val="50000"/>
                  </a:schemeClr>
                </a:solidFill>
                <a:latin typeface="+mn-ea"/>
                <a:cs typeface="+mn-ea"/>
              </a:endParaRPr>
            </a:p>
          </p:txBody>
        </p:sp>
        <p:sp>
          <p:nvSpPr>
            <p:cNvPr id="3" name="圆角矩形 2"/>
            <p:cNvSpPr/>
            <p:nvPr/>
          </p:nvSpPr>
          <p:spPr>
            <a:xfrm>
              <a:off x="4163533" y="3375662"/>
              <a:ext cx="692904" cy="143448"/>
            </a:xfrm>
            <a:prstGeom prst="roundRect">
              <a:avLst>
                <a:gd name="adj" fmla="val 50000"/>
              </a:avLst>
            </a:prstGeom>
            <a:solidFill>
              <a:sysClr val="window" lastClr="FFFFFF">
                <a:lumMod val="75000"/>
              </a:sysClr>
            </a:solidFill>
            <a:ln w="25400" cap="flat" cmpd="sng" algn="ctr">
              <a:noFill/>
              <a:prstDash val="solid"/>
            </a:ln>
            <a:effectLst/>
          </p:spPr>
          <p:txBody>
            <a:bodyPr anchor="ctr"/>
            <a:lstStyle/>
            <a:p>
              <a:pPr algn="ctr">
                <a:defRPr/>
              </a:pPr>
              <a:endParaRPr lang="en-US" kern="0">
                <a:solidFill>
                  <a:schemeClr val="tx1">
                    <a:lumMod val="50000"/>
                    <a:lumOff val="50000"/>
                  </a:schemeClr>
                </a:solidFill>
                <a:latin typeface="Calibri"/>
                <a:cs typeface="+mn-ea"/>
              </a:endParaRPr>
            </a:p>
          </p:txBody>
        </p:sp>
        <p:sp>
          <p:nvSpPr>
            <p:cNvPr id="4" name="圆角矩形 3"/>
            <p:cNvSpPr/>
            <p:nvPr/>
          </p:nvSpPr>
          <p:spPr>
            <a:xfrm>
              <a:off x="4223730" y="3581869"/>
              <a:ext cx="572511" cy="144728"/>
            </a:xfrm>
            <a:prstGeom prst="roundRect">
              <a:avLst>
                <a:gd name="adj" fmla="val 50000"/>
              </a:avLst>
            </a:prstGeom>
            <a:solidFill>
              <a:schemeClr val="accent2"/>
            </a:solidFill>
            <a:ln w="25400" cap="flat" cmpd="sng" algn="ctr">
              <a:noFill/>
              <a:prstDash val="solid"/>
            </a:ln>
            <a:effectLst/>
          </p:spPr>
          <p:txBody>
            <a:bodyPr anchor="ctr"/>
            <a:lstStyle/>
            <a:p>
              <a:pPr algn="ctr">
                <a:defRPr/>
              </a:pPr>
              <a:endParaRPr lang="en-US" kern="0">
                <a:solidFill>
                  <a:schemeClr val="tx1">
                    <a:lumMod val="50000"/>
                    <a:lumOff val="50000"/>
                  </a:schemeClr>
                </a:solidFill>
                <a:latin typeface="Calibri"/>
                <a:cs typeface="+mn-ea"/>
              </a:endParaRPr>
            </a:p>
          </p:txBody>
        </p:sp>
        <p:sp>
          <p:nvSpPr>
            <p:cNvPr id="5" name="圆角矩形 4"/>
            <p:cNvSpPr/>
            <p:nvPr/>
          </p:nvSpPr>
          <p:spPr>
            <a:xfrm>
              <a:off x="4163533" y="3789356"/>
              <a:ext cx="692904" cy="143448"/>
            </a:xfrm>
            <a:prstGeom prst="roundRect">
              <a:avLst>
                <a:gd name="adj" fmla="val 50000"/>
              </a:avLst>
            </a:prstGeom>
            <a:solidFill>
              <a:sysClr val="window" lastClr="FFFFFF">
                <a:lumMod val="75000"/>
              </a:sysClr>
            </a:solidFill>
            <a:ln w="25400" cap="flat" cmpd="sng" algn="ctr">
              <a:noFill/>
              <a:prstDash val="solid"/>
            </a:ln>
            <a:effectLst/>
          </p:spPr>
          <p:txBody>
            <a:bodyPr anchor="ctr"/>
            <a:lstStyle/>
            <a:p>
              <a:pPr algn="ctr">
                <a:defRPr/>
              </a:pPr>
              <a:endParaRPr lang="en-US" kern="0">
                <a:solidFill>
                  <a:schemeClr val="tx1">
                    <a:lumMod val="50000"/>
                    <a:lumOff val="50000"/>
                  </a:schemeClr>
                </a:solidFill>
                <a:latin typeface="Calibri"/>
                <a:cs typeface="+mn-ea"/>
              </a:endParaRPr>
            </a:p>
          </p:txBody>
        </p:sp>
        <p:sp>
          <p:nvSpPr>
            <p:cNvPr id="6" name="圆角矩形 5"/>
            <p:cNvSpPr/>
            <p:nvPr/>
          </p:nvSpPr>
          <p:spPr>
            <a:xfrm>
              <a:off x="4291612" y="3996843"/>
              <a:ext cx="436747" cy="108866"/>
            </a:xfrm>
            <a:prstGeom prst="roundRect">
              <a:avLst>
                <a:gd name="adj" fmla="val 50000"/>
              </a:avLst>
            </a:prstGeom>
            <a:solidFill>
              <a:schemeClr val="accent3"/>
            </a:solidFill>
            <a:ln w="25400" cap="flat" cmpd="sng" algn="ctr">
              <a:noFill/>
              <a:prstDash val="solid"/>
            </a:ln>
            <a:effectLst/>
          </p:spPr>
          <p:txBody>
            <a:bodyPr anchor="ctr"/>
            <a:lstStyle/>
            <a:p>
              <a:pPr algn="ctr">
                <a:defRPr/>
              </a:pPr>
              <a:endParaRPr lang="en-US" kern="0">
                <a:solidFill>
                  <a:schemeClr val="tx1">
                    <a:lumMod val="50000"/>
                    <a:lumOff val="50000"/>
                  </a:schemeClr>
                </a:solidFill>
                <a:latin typeface="Calibri"/>
                <a:cs typeface="+mn-ea"/>
              </a:endParaRPr>
            </a:p>
          </p:txBody>
        </p:sp>
        <p:sp>
          <p:nvSpPr>
            <p:cNvPr id="7" name="椭圆 32"/>
            <p:cNvSpPr>
              <a:spLocks noChangeArrowheads="1"/>
            </p:cNvSpPr>
            <p:nvPr/>
          </p:nvSpPr>
          <p:spPr bwMode="auto">
            <a:xfrm>
              <a:off x="2703440" y="1491630"/>
              <a:ext cx="391920" cy="391920"/>
            </a:xfrm>
            <a:prstGeom prst="ellipse">
              <a:avLst/>
            </a:prstGeom>
            <a:solidFill>
              <a:srgbClr val="FFFFFF"/>
            </a:solidFill>
            <a:ln w="57150" algn="ctr">
              <a:solidFill>
                <a:srgbClr val="BFBFBF"/>
              </a:solidFill>
              <a:round/>
              <a:headEnd/>
              <a:tailEnd/>
            </a:ln>
          </p:spPr>
          <p:txBody>
            <a:bodyPr lIns="0" tIns="0" rIns="0" bIns="0" anchor="ctr"/>
            <a:lstStyle/>
            <a:p>
              <a:pPr algn="ctr" eaLnBrk="1" hangingPunct="1"/>
              <a:r>
                <a:rPr lang="en-US" altLang="zh-CN" sz="3200" b="1" dirty="0">
                  <a:solidFill>
                    <a:schemeClr val="tx1">
                      <a:lumMod val="50000"/>
                      <a:lumOff val="50000"/>
                    </a:schemeClr>
                  </a:solidFill>
                  <a:latin typeface="Agency FB" pitchFamily="34" charset="0"/>
                  <a:cs typeface="+mn-ea"/>
                </a:rPr>
                <a:t>01</a:t>
              </a:r>
            </a:p>
          </p:txBody>
        </p:sp>
        <p:cxnSp>
          <p:nvCxnSpPr>
            <p:cNvPr id="8" name="直接连接符 33"/>
            <p:cNvCxnSpPr>
              <a:cxnSpLocks noChangeShapeType="1"/>
            </p:cNvCxnSpPr>
            <p:nvPr/>
          </p:nvCxnSpPr>
          <p:spPr bwMode="auto">
            <a:xfrm>
              <a:off x="3152995" y="1737540"/>
              <a:ext cx="522560" cy="219014"/>
            </a:xfrm>
            <a:prstGeom prst="line">
              <a:avLst/>
            </a:prstGeom>
            <a:noFill/>
            <a:ln w="38100" algn="ctr">
              <a:solidFill>
                <a:srgbClr val="BFBFBF"/>
              </a:solidFill>
              <a:round/>
              <a:headEnd/>
              <a:tailEnd/>
            </a:ln>
            <a:extLst>
              <a:ext uri="{909E8E84-426E-40DD-AFC4-6F175D3DCCD1}">
                <a14:hiddenFill xmlns:a14="http://schemas.microsoft.com/office/drawing/2010/main">
                  <a:noFill/>
                </a14:hiddenFill>
              </a:ext>
            </a:extLst>
          </p:spPr>
        </p:cxnSp>
        <p:sp>
          <p:nvSpPr>
            <p:cNvPr id="9" name="椭圆 34"/>
            <p:cNvSpPr>
              <a:spLocks noChangeArrowheads="1"/>
            </p:cNvSpPr>
            <p:nvPr/>
          </p:nvSpPr>
          <p:spPr bwMode="auto">
            <a:xfrm>
              <a:off x="5918207" y="1491630"/>
              <a:ext cx="391920" cy="391920"/>
            </a:xfrm>
            <a:prstGeom prst="ellipse">
              <a:avLst/>
            </a:prstGeom>
            <a:solidFill>
              <a:srgbClr val="FFFFFF"/>
            </a:solidFill>
            <a:ln w="57150" algn="ctr">
              <a:solidFill>
                <a:srgbClr val="BFBFBF"/>
              </a:solidFill>
              <a:round/>
              <a:headEnd/>
              <a:tailEnd/>
            </a:ln>
          </p:spPr>
          <p:txBody>
            <a:bodyPr lIns="0" tIns="0" rIns="0" bIns="0" anchor="ctr"/>
            <a:lstStyle/>
            <a:p>
              <a:pPr algn="ctr" eaLnBrk="1" hangingPunct="1"/>
              <a:r>
                <a:rPr lang="en-US" altLang="zh-CN" sz="2700" b="1" dirty="0">
                  <a:solidFill>
                    <a:schemeClr val="tx1">
                      <a:lumMod val="50000"/>
                      <a:lumOff val="50000"/>
                    </a:schemeClr>
                  </a:solidFill>
                  <a:latin typeface="Agency FB" pitchFamily="34" charset="0"/>
                  <a:cs typeface="+mn-ea"/>
                </a:rPr>
                <a:t>02</a:t>
              </a:r>
            </a:p>
          </p:txBody>
        </p:sp>
        <p:cxnSp>
          <p:nvCxnSpPr>
            <p:cNvPr id="10" name="直接连接符 35"/>
            <p:cNvCxnSpPr>
              <a:cxnSpLocks noChangeShapeType="1"/>
            </p:cNvCxnSpPr>
            <p:nvPr/>
          </p:nvCxnSpPr>
          <p:spPr bwMode="auto">
            <a:xfrm rot="8309691">
              <a:off x="5341854" y="1726013"/>
              <a:ext cx="522560" cy="217733"/>
            </a:xfrm>
            <a:prstGeom prst="line">
              <a:avLst/>
            </a:prstGeom>
            <a:noFill/>
            <a:ln w="38100" algn="ctr">
              <a:solidFill>
                <a:srgbClr val="BFBFBF"/>
              </a:solidFill>
              <a:round/>
              <a:headEnd/>
              <a:tailEnd/>
            </a:ln>
            <a:extLst>
              <a:ext uri="{909E8E84-426E-40DD-AFC4-6F175D3DCCD1}">
                <a14:hiddenFill xmlns:a14="http://schemas.microsoft.com/office/drawing/2010/main">
                  <a:noFill/>
                </a14:hiddenFill>
              </a:ext>
            </a:extLst>
          </p:spPr>
        </p:cxnSp>
        <p:sp>
          <p:nvSpPr>
            <p:cNvPr id="11" name="椭圆 36"/>
            <p:cNvSpPr>
              <a:spLocks noChangeArrowheads="1"/>
            </p:cNvSpPr>
            <p:nvPr/>
          </p:nvSpPr>
          <p:spPr bwMode="auto">
            <a:xfrm>
              <a:off x="3213192" y="3579307"/>
              <a:ext cx="391920" cy="391920"/>
            </a:xfrm>
            <a:prstGeom prst="ellipse">
              <a:avLst/>
            </a:prstGeom>
            <a:solidFill>
              <a:srgbClr val="FFFFFF"/>
            </a:solidFill>
            <a:ln w="57150" algn="ctr">
              <a:solidFill>
                <a:srgbClr val="BFBFBF"/>
              </a:solidFill>
              <a:round/>
              <a:headEnd/>
              <a:tailEnd/>
            </a:ln>
          </p:spPr>
          <p:txBody>
            <a:bodyPr lIns="0" tIns="0" rIns="0" bIns="0" anchor="ctr"/>
            <a:lstStyle/>
            <a:p>
              <a:pPr algn="ctr" eaLnBrk="1" hangingPunct="1"/>
              <a:r>
                <a:rPr lang="en-US" altLang="zh-CN" sz="2700" b="1" dirty="0">
                  <a:solidFill>
                    <a:schemeClr val="tx1">
                      <a:lumMod val="50000"/>
                      <a:lumOff val="50000"/>
                    </a:schemeClr>
                  </a:solidFill>
                  <a:latin typeface="Agency FB" pitchFamily="34" charset="0"/>
                  <a:cs typeface="+mn-ea"/>
                </a:rPr>
                <a:t>03</a:t>
              </a:r>
            </a:p>
          </p:txBody>
        </p:sp>
        <p:cxnSp>
          <p:nvCxnSpPr>
            <p:cNvPr id="12" name="直接连接符 37"/>
            <p:cNvCxnSpPr>
              <a:cxnSpLocks noChangeShapeType="1"/>
            </p:cNvCxnSpPr>
            <p:nvPr/>
          </p:nvCxnSpPr>
          <p:spPr bwMode="auto">
            <a:xfrm rot="17818244">
              <a:off x="3534669" y="3321869"/>
              <a:ext cx="522560" cy="217733"/>
            </a:xfrm>
            <a:prstGeom prst="line">
              <a:avLst/>
            </a:prstGeom>
            <a:noFill/>
            <a:ln w="38100" algn="ctr">
              <a:solidFill>
                <a:srgbClr val="BFBFBF"/>
              </a:solidFill>
              <a:round/>
              <a:headEnd/>
              <a:tailEnd/>
            </a:ln>
            <a:extLst>
              <a:ext uri="{909E8E84-426E-40DD-AFC4-6F175D3DCCD1}">
                <a14:hiddenFill xmlns:a14="http://schemas.microsoft.com/office/drawing/2010/main">
                  <a:noFill/>
                </a14:hiddenFill>
              </a:ext>
            </a:extLst>
          </p:spPr>
        </p:cxnSp>
        <p:sp>
          <p:nvSpPr>
            <p:cNvPr id="13" name="椭圆 38"/>
            <p:cNvSpPr>
              <a:spLocks noChangeArrowheads="1"/>
            </p:cNvSpPr>
            <p:nvPr/>
          </p:nvSpPr>
          <p:spPr bwMode="auto">
            <a:xfrm>
              <a:off x="5435351" y="3579307"/>
              <a:ext cx="391920" cy="391920"/>
            </a:xfrm>
            <a:prstGeom prst="ellipse">
              <a:avLst/>
            </a:prstGeom>
            <a:solidFill>
              <a:srgbClr val="FFFFFF"/>
            </a:solidFill>
            <a:ln w="57150" algn="ctr">
              <a:solidFill>
                <a:srgbClr val="BFBFBF"/>
              </a:solidFill>
              <a:round/>
              <a:headEnd/>
              <a:tailEnd/>
            </a:ln>
          </p:spPr>
          <p:txBody>
            <a:bodyPr lIns="0" tIns="0" rIns="0" bIns="0" anchor="ctr"/>
            <a:lstStyle/>
            <a:p>
              <a:pPr algn="ctr" eaLnBrk="1" hangingPunct="1"/>
              <a:r>
                <a:rPr lang="en-US" altLang="zh-CN" sz="2700" b="1">
                  <a:solidFill>
                    <a:schemeClr val="tx1">
                      <a:lumMod val="50000"/>
                      <a:lumOff val="50000"/>
                    </a:schemeClr>
                  </a:solidFill>
                  <a:latin typeface="Agency FB" pitchFamily="34" charset="0"/>
                  <a:cs typeface="+mn-ea"/>
                </a:rPr>
                <a:t>04</a:t>
              </a:r>
            </a:p>
          </p:txBody>
        </p:sp>
        <p:cxnSp>
          <p:nvCxnSpPr>
            <p:cNvPr id="14" name="直接连接符 39"/>
            <p:cNvCxnSpPr>
              <a:cxnSpLocks noChangeShapeType="1"/>
            </p:cNvCxnSpPr>
            <p:nvPr/>
          </p:nvCxnSpPr>
          <p:spPr bwMode="auto">
            <a:xfrm flipH="1" flipV="1">
              <a:off x="5006289" y="3246304"/>
              <a:ext cx="449555" cy="353496"/>
            </a:xfrm>
            <a:prstGeom prst="line">
              <a:avLst/>
            </a:prstGeom>
            <a:noFill/>
            <a:ln w="38100" algn="ctr">
              <a:solidFill>
                <a:srgbClr val="BFBFBF"/>
              </a:solidFill>
              <a:round/>
              <a:headEnd/>
              <a:tailEnd/>
            </a:ln>
            <a:extLst>
              <a:ext uri="{909E8E84-426E-40DD-AFC4-6F175D3DCCD1}">
                <a14:hiddenFill xmlns:a14="http://schemas.microsoft.com/office/drawing/2010/main">
                  <a:noFill/>
                </a14:hiddenFill>
              </a:ext>
            </a:extLst>
          </p:spPr>
        </p:cxnSp>
      </p:grpSp>
      <p:grpSp>
        <p:nvGrpSpPr>
          <p:cNvPr id="17" name="组合 16"/>
          <p:cNvGrpSpPr/>
          <p:nvPr/>
        </p:nvGrpSpPr>
        <p:grpSpPr>
          <a:xfrm>
            <a:off x="892906" y="2663386"/>
            <a:ext cx="3558703" cy="1492811"/>
            <a:chOff x="669170" y="1997539"/>
            <a:chExt cx="2669375" cy="1119609"/>
          </a:xfrm>
        </p:grpSpPr>
        <p:sp>
          <p:nvSpPr>
            <p:cNvPr id="15" name="TextBox 14"/>
            <p:cNvSpPr txBox="1"/>
            <p:nvPr/>
          </p:nvSpPr>
          <p:spPr>
            <a:xfrm flipH="1">
              <a:off x="2357465" y="1997539"/>
              <a:ext cx="981080" cy="290849"/>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2400" dirty="0">
                  <a:solidFill>
                    <a:schemeClr val="tx1">
                      <a:lumMod val="50000"/>
                      <a:lumOff val="50000"/>
                    </a:schemeClr>
                  </a:solidFill>
                  <a:ea typeface="+mn-ea"/>
                  <a:cs typeface="+mn-ea"/>
                </a:rPr>
                <a:t>标题</a:t>
              </a:r>
            </a:p>
          </p:txBody>
        </p:sp>
        <p:sp>
          <p:nvSpPr>
            <p:cNvPr id="23" name="TextBox 22"/>
            <p:cNvSpPr txBox="1"/>
            <p:nvPr/>
          </p:nvSpPr>
          <p:spPr>
            <a:xfrm>
              <a:off x="669170" y="2216901"/>
              <a:ext cx="2483825" cy="900247"/>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grpSp>
      <p:grpSp>
        <p:nvGrpSpPr>
          <p:cNvPr id="18" name="组合 17"/>
          <p:cNvGrpSpPr/>
          <p:nvPr/>
        </p:nvGrpSpPr>
        <p:grpSpPr>
          <a:xfrm>
            <a:off x="7536161" y="2663387"/>
            <a:ext cx="3724547" cy="1492812"/>
            <a:chOff x="5652260" y="1997539"/>
            <a:chExt cx="2793774" cy="1119609"/>
          </a:xfrm>
        </p:grpSpPr>
        <p:sp>
          <p:nvSpPr>
            <p:cNvPr id="24" name="TextBox 23"/>
            <p:cNvSpPr txBox="1"/>
            <p:nvPr/>
          </p:nvSpPr>
          <p:spPr>
            <a:xfrm flipH="1">
              <a:off x="5652260" y="1997539"/>
              <a:ext cx="981080" cy="290849"/>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2400" dirty="0">
                  <a:solidFill>
                    <a:schemeClr val="tx1">
                      <a:lumMod val="50000"/>
                      <a:lumOff val="50000"/>
                    </a:schemeClr>
                  </a:solidFill>
                  <a:cs typeface="+mn-ea"/>
                </a:rPr>
                <a:t>标题</a:t>
              </a:r>
            </a:p>
          </p:txBody>
        </p:sp>
        <p:sp>
          <p:nvSpPr>
            <p:cNvPr id="25" name="TextBox 24"/>
            <p:cNvSpPr txBox="1"/>
            <p:nvPr/>
          </p:nvSpPr>
          <p:spPr>
            <a:xfrm>
              <a:off x="5870951" y="2216901"/>
              <a:ext cx="2575083" cy="900247"/>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grpSp>
      <p:grpSp>
        <p:nvGrpSpPr>
          <p:cNvPr id="19" name="组合 18"/>
          <p:cNvGrpSpPr/>
          <p:nvPr/>
        </p:nvGrpSpPr>
        <p:grpSpPr>
          <a:xfrm>
            <a:off x="892906" y="4884404"/>
            <a:ext cx="3558703" cy="1581363"/>
            <a:chOff x="669170" y="3663301"/>
            <a:chExt cx="2669375" cy="1186022"/>
          </a:xfrm>
        </p:grpSpPr>
        <p:sp>
          <p:nvSpPr>
            <p:cNvPr id="26" name="TextBox 25"/>
            <p:cNvSpPr txBox="1"/>
            <p:nvPr/>
          </p:nvSpPr>
          <p:spPr>
            <a:xfrm flipH="1">
              <a:off x="2357465" y="3663301"/>
              <a:ext cx="981080" cy="290849"/>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2400" dirty="0">
                  <a:solidFill>
                    <a:schemeClr val="tx1">
                      <a:lumMod val="50000"/>
                      <a:lumOff val="50000"/>
                    </a:schemeClr>
                  </a:solidFill>
                  <a:cs typeface="+mn-ea"/>
                </a:rPr>
                <a:t>标题</a:t>
              </a:r>
            </a:p>
          </p:txBody>
        </p:sp>
        <p:sp>
          <p:nvSpPr>
            <p:cNvPr id="27" name="TextBox 26"/>
            <p:cNvSpPr txBox="1"/>
            <p:nvPr/>
          </p:nvSpPr>
          <p:spPr>
            <a:xfrm>
              <a:off x="669170" y="3949076"/>
              <a:ext cx="2483825" cy="900247"/>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grpSp>
      <p:grpSp>
        <p:nvGrpSpPr>
          <p:cNvPr id="20" name="组合 19"/>
          <p:cNvGrpSpPr/>
          <p:nvPr/>
        </p:nvGrpSpPr>
        <p:grpSpPr>
          <a:xfrm>
            <a:off x="7608167" y="4886816"/>
            <a:ext cx="3671735" cy="1492812"/>
            <a:chOff x="5706272" y="3665111"/>
            <a:chExt cx="2754160" cy="1119609"/>
          </a:xfrm>
        </p:grpSpPr>
        <p:sp>
          <p:nvSpPr>
            <p:cNvPr id="28" name="TextBox 27"/>
            <p:cNvSpPr txBox="1"/>
            <p:nvPr/>
          </p:nvSpPr>
          <p:spPr>
            <a:xfrm flipH="1">
              <a:off x="5706272" y="3665111"/>
              <a:ext cx="981080" cy="290849"/>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2400" dirty="0">
                  <a:solidFill>
                    <a:schemeClr val="tx1">
                      <a:lumMod val="50000"/>
                      <a:lumOff val="50000"/>
                    </a:schemeClr>
                  </a:solidFill>
                  <a:cs typeface="+mn-ea"/>
                </a:rPr>
                <a:t>标题</a:t>
              </a:r>
            </a:p>
          </p:txBody>
        </p:sp>
        <p:sp>
          <p:nvSpPr>
            <p:cNvPr id="29" name="TextBox 28"/>
            <p:cNvSpPr txBox="1"/>
            <p:nvPr/>
          </p:nvSpPr>
          <p:spPr>
            <a:xfrm>
              <a:off x="5885349" y="3884473"/>
              <a:ext cx="2575083" cy="900247"/>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grpSp>
      <p:sp>
        <p:nvSpPr>
          <p:cNvPr id="21" name="标题 20"/>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extLst>
      <p:ext uri="{BB962C8B-B14F-4D97-AF65-F5344CB8AC3E}">
        <p14:creationId xmlns:p14="http://schemas.microsoft.com/office/powerpoint/2010/main" val="359276942"/>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483463" y="1886923"/>
            <a:ext cx="4328095" cy="1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33" name="矩形 32"/>
          <p:cNvSpPr/>
          <p:nvPr/>
        </p:nvSpPr>
        <p:spPr>
          <a:xfrm>
            <a:off x="5922464" y="4909899"/>
            <a:ext cx="4849705" cy="12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34" name="矩形 33"/>
          <p:cNvSpPr/>
          <p:nvPr/>
        </p:nvSpPr>
        <p:spPr>
          <a:xfrm>
            <a:off x="3388367" y="3403548"/>
            <a:ext cx="4680232" cy="12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pic>
        <p:nvPicPr>
          <p:cNvPr id="26" name="Picture 3" descr="F:\PPT素材\5689486_142912225111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8368" y="3403548"/>
            <a:ext cx="2007583" cy="120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F:\PPT素材\73851729622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3464" y="1886923"/>
            <a:ext cx="1730545" cy="120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F:\PPT素材\12316844_150013306151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2465" y="4909899"/>
            <a:ext cx="2146135" cy="12000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3368979" y="2063580"/>
            <a:ext cx="2400633" cy="984873"/>
          </a:xfrm>
          <a:prstGeom prst="rect">
            <a:avLst/>
          </a:prstGeom>
          <a:noFill/>
          <a:ln>
            <a:noFill/>
          </a:ln>
        </p:spPr>
        <p:txBody>
          <a:bodyPr wrap="none" lIns="121908" tIns="60954" rIns="121908" bIns="60954" rtlCol="0">
            <a:spAutoFit/>
          </a:bodyPr>
          <a:lstStyle/>
          <a:p>
            <a:r>
              <a:rPr lang="zh-CN" altLang="en-US" sz="1400" dirty="0">
                <a:solidFill>
                  <a:schemeClr val="bg1"/>
                </a:solidFill>
                <a:latin typeface="+mn-ea"/>
                <a:cs typeface="+mn-ea"/>
              </a:rPr>
              <a:t>点击添加文字内容内容简要</a:t>
            </a:r>
            <a:endParaRPr lang="en-US" altLang="zh-CN" sz="1400" dirty="0">
              <a:solidFill>
                <a:schemeClr val="bg1"/>
              </a:solidFill>
              <a:latin typeface="+mn-ea"/>
              <a:cs typeface="+mn-ea"/>
            </a:endParaRPr>
          </a:p>
          <a:p>
            <a:r>
              <a:rPr lang="zh-CN" altLang="en-US" sz="1400" dirty="0">
                <a:solidFill>
                  <a:schemeClr val="bg1"/>
                </a:solidFill>
                <a:latin typeface="+mn-ea"/>
                <a:cs typeface="+mn-ea"/>
              </a:rPr>
              <a:t>详尽，言简意赅叙述内容概</a:t>
            </a:r>
            <a:endParaRPr lang="en-US" altLang="zh-CN" sz="1400" dirty="0">
              <a:solidFill>
                <a:schemeClr val="bg1"/>
              </a:solidFill>
              <a:latin typeface="+mn-ea"/>
              <a:cs typeface="+mn-ea"/>
            </a:endParaRPr>
          </a:p>
          <a:p>
            <a:r>
              <a:rPr lang="zh-CN" altLang="en-US" sz="1400" dirty="0">
                <a:solidFill>
                  <a:schemeClr val="bg1"/>
                </a:solidFill>
                <a:latin typeface="+mn-ea"/>
                <a:cs typeface="+mn-ea"/>
              </a:rPr>
              <a:t>要。点击添加文字内容内容</a:t>
            </a:r>
            <a:endParaRPr lang="en-US" altLang="zh-CN" sz="1400" dirty="0">
              <a:solidFill>
                <a:schemeClr val="bg1"/>
              </a:solidFill>
              <a:latin typeface="+mn-ea"/>
              <a:cs typeface="+mn-ea"/>
            </a:endParaRPr>
          </a:p>
          <a:p>
            <a:r>
              <a:rPr lang="zh-CN" altLang="en-US" sz="1400" dirty="0">
                <a:solidFill>
                  <a:schemeClr val="bg1"/>
                </a:solidFill>
                <a:latin typeface="+mn-ea"/>
                <a:cs typeface="+mn-ea"/>
              </a:rPr>
              <a:t>简要详尽。</a:t>
            </a:r>
          </a:p>
        </p:txBody>
      </p:sp>
      <p:sp>
        <p:nvSpPr>
          <p:cNvPr id="30" name="TextBox 29"/>
          <p:cNvSpPr txBox="1"/>
          <p:nvPr/>
        </p:nvSpPr>
        <p:spPr>
          <a:xfrm>
            <a:off x="5579648" y="3551146"/>
            <a:ext cx="2400633" cy="984873"/>
          </a:xfrm>
          <a:prstGeom prst="rect">
            <a:avLst/>
          </a:prstGeom>
          <a:noFill/>
          <a:ln>
            <a:noFill/>
          </a:ln>
        </p:spPr>
        <p:txBody>
          <a:bodyPr wrap="none" lIns="121908" tIns="60954" rIns="121908" bIns="60954" rtlCol="0">
            <a:spAutoFit/>
          </a:bodyPr>
          <a:lstStyle/>
          <a:p>
            <a:r>
              <a:rPr lang="zh-CN" altLang="en-US" sz="1400" dirty="0">
                <a:solidFill>
                  <a:schemeClr val="bg1"/>
                </a:solidFill>
                <a:latin typeface="+mn-ea"/>
                <a:cs typeface="+mn-ea"/>
              </a:rPr>
              <a:t>点击添加文字内容内容简要</a:t>
            </a:r>
            <a:endParaRPr lang="en-US" altLang="zh-CN" sz="1400" dirty="0">
              <a:solidFill>
                <a:schemeClr val="bg1"/>
              </a:solidFill>
              <a:latin typeface="+mn-ea"/>
              <a:cs typeface="+mn-ea"/>
            </a:endParaRPr>
          </a:p>
          <a:p>
            <a:r>
              <a:rPr lang="zh-CN" altLang="en-US" sz="1400" dirty="0">
                <a:solidFill>
                  <a:schemeClr val="bg1"/>
                </a:solidFill>
                <a:latin typeface="+mn-ea"/>
                <a:cs typeface="+mn-ea"/>
              </a:rPr>
              <a:t>详尽，言简意赅叙述内容概</a:t>
            </a:r>
            <a:endParaRPr lang="en-US" altLang="zh-CN" sz="1400" dirty="0">
              <a:solidFill>
                <a:schemeClr val="bg1"/>
              </a:solidFill>
              <a:latin typeface="+mn-ea"/>
              <a:cs typeface="+mn-ea"/>
            </a:endParaRPr>
          </a:p>
          <a:p>
            <a:r>
              <a:rPr lang="zh-CN" altLang="en-US" sz="1400" dirty="0">
                <a:solidFill>
                  <a:schemeClr val="bg1"/>
                </a:solidFill>
                <a:latin typeface="+mn-ea"/>
                <a:cs typeface="+mn-ea"/>
              </a:rPr>
              <a:t>要。点击添加文字内容内容</a:t>
            </a:r>
            <a:endParaRPr lang="en-US" altLang="zh-CN" sz="1400" dirty="0">
              <a:solidFill>
                <a:schemeClr val="bg1"/>
              </a:solidFill>
              <a:latin typeface="+mn-ea"/>
              <a:cs typeface="+mn-ea"/>
            </a:endParaRPr>
          </a:p>
          <a:p>
            <a:r>
              <a:rPr lang="zh-CN" altLang="en-US" sz="1400" dirty="0">
                <a:solidFill>
                  <a:schemeClr val="bg1"/>
                </a:solidFill>
                <a:latin typeface="+mn-ea"/>
                <a:cs typeface="+mn-ea"/>
              </a:rPr>
              <a:t>简要详尽。</a:t>
            </a:r>
          </a:p>
        </p:txBody>
      </p:sp>
      <p:sp>
        <p:nvSpPr>
          <p:cNvPr id="31" name="TextBox 30"/>
          <p:cNvSpPr txBox="1"/>
          <p:nvPr/>
        </p:nvSpPr>
        <p:spPr>
          <a:xfrm>
            <a:off x="8286385" y="5062318"/>
            <a:ext cx="2400633" cy="984873"/>
          </a:xfrm>
          <a:prstGeom prst="rect">
            <a:avLst/>
          </a:prstGeom>
          <a:noFill/>
          <a:ln>
            <a:noFill/>
          </a:ln>
        </p:spPr>
        <p:txBody>
          <a:bodyPr wrap="none" lIns="121908" tIns="60954" rIns="121908" bIns="60954" rtlCol="0">
            <a:spAutoFit/>
          </a:bodyPr>
          <a:lstStyle/>
          <a:p>
            <a:r>
              <a:rPr lang="zh-CN" altLang="en-US" sz="1400" dirty="0">
                <a:solidFill>
                  <a:schemeClr val="bg1"/>
                </a:solidFill>
                <a:latin typeface="+mn-ea"/>
                <a:cs typeface="+mn-ea"/>
              </a:rPr>
              <a:t>点击添加文字内容内容简要</a:t>
            </a:r>
            <a:endParaRPr lang="en-US" altLang="zh-CN" sz="1400" dirty="0">
              <a:solidFill>
                <a:schemeClr val="bg1"/>
              </a:solidFill>
              <a:latin typeface="+mn-ea"/>
              <a:cs typeface="+mn-ea"/>
            </a:endParaRPr>
          </a:p>
          <a:p>
            <a:r>
              <a:rPr lang="zh-CN" altLang="en-US" sz="1400" dirty="0">
                <a:solidFill>
                  <a:schemeClr val="bg1"/>
                </a:solidFill>
                <a:latin typeface="+mn-ea"/>
                <a:cs typeface="+mn-ea"/>
              </a:rPr>
              <a:t>详尽，言简意赅叙述内容概</a:t>
            </a:r>
            <a:endParaRPr lang="en-US" altLang="zh-CN" sz="1400" dirty="0">
              <a:solidFill>
                <a:schemeClr val="bg1"/>
              </a:solidFill>
              <a:latin typeface="+mn-ea"/>
              <a:cs typeface="+mn-ea"/>
            </a:endParaRPr>
          </a:p>
          <a:p>
            <a:r>
              <a:rPr lang="zh-CN" altLang="en-US" sz="1400" dirty="0">
                <a:solidFill>
                  <a:schemeClr val="bg1"/>
                </a:solidFill>
                <a:latin typeface="+mn-ea"/>
                <a:cs typeface="+mn-ea"/>
              </a:rPr>
              <a:t>要。点击添加文字内容内容</a:t>
            </a:r>
            <a:endParaRPr lang="en-US" altLang="zh-CN" sz="1400" dirty="0">
              <a:solidFill>
                <a:schemeClr val="bg1"/>
              </a:solidFill>
              <a:latin typeface="+mn-ea"/>
              <a:cs typeface="+mn-ea"/>
            </a:endParaRPr>
          </a:p>
          <a:p>
            <a:r>
              <a:rPr lang="zh-CN" altLang="en-US" sz="1400" dirty="0">
                <a:solidFill>
                  <a:schemeClr val="bg1"/>
                </a:solidFill>
                <a:latin typeface="+mn-ea"/>
                <a:cs typeface="+mn-ea"/>
              </a:rPr>
              <a:t>简要详尽。</a:t>
            </a: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extLst>
      <p:ext uri="{BB962C8B-B14F-4D97-AF65-F5344CB8AC3E}">
        <p14:creationId xmlns:p14="http://schemas.microsoft.com/office/powerpoint/2010/main" val="122135235"/>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strips(downLeft)">
                                      <p:cBhvr>
                                        <p:cTn id="10" dur="500"/>
                                        <p:tgtEl>
                                          <p:spTgt spid="3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strips(downLeft)">
                                      <p:cBhvr>
                                        <p:cTn id="13" dur="500"/>
                                        <p:tgtEl>
                                          <p:spTgt spid="33"/>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par>
                                <p:cTn id="18" presetID="14" presetClass="entr" presetSubtype="1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par>
                                <p:cTn id="21" presetID="14" presetClass="entr" presetSubtype="1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strVal val="#ppt_x"/>
                                          </p:val>
                                        </p:tav>
                                        <p:tav tm="100000">
                                          <p:val>
                                            <p:strVal val="#ppt_x"/>
                                          </p:val>
                                        </p:tav>
                                      </p:tavLst>
                                    </p:anim>
                                    <p:anim calcmode="lin" valueType="num">
                                      <p:cBhvr>
                                        <p:cTn id="29" dur="500" fill="hold"/>
                                        <p:tgtEl>
                                          <p:spTgt spid="3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anim calcmode="lin" valueType="num">
                                      <p:cBhvr>
                                        <p:cTn id="33" dur="500" fill="hold"/>
                                        <p:tgtEl>
                                          <p:spTgt spid="30"/>
                                        </p:tgtEl>
                                        <p:attrNameLst>
                                          <p:attrName>ppt_x</p:attrName>
                                        </p:attrNameLst>
                                      </p:cBhvr>
                                      <p:tavLst>
                                        <p:tav tm="0">
                                          <p:val>
                                            <p:strVal val="#ppt_x"/>
                                          </p:val>
                                        </p:tav>
                                        <p:tav tm="100000">
                                          <p:val>
                                            <p:strVal val="#ppt_x"/>
                                          </p:val>
                                        </p:tav>
                                      </p:tavLst>
                                    </p:anim>
                                    <p:anim calcmode="lin" valueType="num">
                                      <p:cBhvr>
                                        <p:cTn id="34" dur="5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anim calcmode="lin" valueType="num">
                                      <p:cBhvr>
                                        <p:cTn id="38" dur="500" fill="hold"/>
                                        <p:tgtEl>
                                          <p:spTgt spid="29"/>
                                        </p:tgtEl>
                                        <p:attrNameLst>
                                          <p:attrName>ppt_x</p:attrName>
                                        </p:attrNameLst>
                                      </p:cBhvr>
                                      <p:tavLst>
                                        <p:tav tm="0">
                                          <p:val>
                                            <p:strVal val="#ppt_x"/>
                                          </p:val>
                                        </p:tav>
                                        <p:tav tm="100000">
                                          <p:val>
                                            <p:strVal val="#ppt_x"/>
                                          </p:val>
                                        </p:tav>
                                      </p:tavLst>
                                    </p:anim>
                                    <p:anim calcmode="lin" valueType="num">
                                      <p:cBhvr>
                                        <p:cTn id="3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29" grpId="0"/>
      <p:bldP spid="30"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flipH="1">
            <a:off x="1719798" y="5764969"/>
            <a:ext cx="5042101"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8" name="直角三角形 47"/>
          <p:cNvSpPr/>
          <p:nvPr/>
        </p:nvSpPr>
        <p:spPr>
          <a:xfrm flipH="1">
            <a:off x="1969492" y="4018844"/>
            <a:ext cx="1320628" cy="1748539"/>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49" name="直角三角形 48"/>
          <p:cNvSpPr/>
          <p:nvPr/>
        </p:nvSpPr>
        <p:spPr>
          <a:xfrm flipH="1">
            <a:off x="2989536" y="3383373"/>
            <a:ext cx="1320628" cy="23840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50" name="直角三角形 49"/>
          <p:cNvSpPr/>
          <p:nvPr/>
        </p:nvSpPr>
        <p:spPr>
          <a:xfrm flipH="1">
            <a:off x="4009579" y="3109541"/>
            <a:ext cx="1320628" cy="265784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51" name="直角三角形 50"/>
          <p:cNvSpPr/>
          <p:nvPr/>
        </p:nvSpPr>
        <p:spPr>
          <a:xfrm flipH="1">
            <a:off x="5063020" y="2400284"/>
            <a:ext cx="1320628" cy="336709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52" name="TextBox 51"/>
          <p:cNvSpPr txBox="1"/>
          <p:nvPr/>
        </p:nvSpPr>
        <p:spPr>
          <a:xfrm>
            <a:off x="2377332" y="5344145"/>
            <a:ext cx="741987" cy="369332"/>
          </a:xfrm>
          <a:prstGeom prst="rect">
            <a:avLst/>
          </a:prstGeom>
          <a:noFill/>
          <a:ln>
            <a:noFill/>
          </a:ln>
        </p:spPr>
        <p:txBody>
          <a:bodyPr wrap="none" lIns="121908" tIns="60954" rIns="121908" bIns="60954" rtlCol="0">
            <a:spAutoFit/>
          </a:bodyPr>
          <a:lstStyle/>
          <a:p>
            <a:r>
              <a:rPr lang="en-US" altLang="zh-CN" sz="1600" dirty="0">
                <a:solidFill>
                  <a:schemeClr val="bg1"/>
                </a:solidFill>
                <a:latin typeface="+mn-ea"/>
                <a:cs typeface="+mn-ea"/>
              </a:rPr>
              <a:t>2012</a:t>
            </a:r>
            <a:endParaRPr lang="zh-CN" altLang="en-US" sz="1600" dirty="0">
              <a:solidFill>
                <a:schemeClr val="bg1"/>
              </a:solidFill>
              <a:latin typeface="+mn-ea"/>
              <a:cs typeface="+mn-ea"/>
            </a:endParaRPr>
          </a:p>
        </p:txBody>
      </p:sp>
      <p:sp>
        <p:nvSpPr>
          <p:cNvPr id="53" name="TextBox 52"/>
          <p:cNvSpPr txBox="1"/>
          <p:nvPr/>
        </p:nvSpPr>
        <p:spPr>
          <a:xfrm>
            <a:off x="3380444" y="5343717"/>
            <a:ext cx="741987" cy="369332"/>
          </a:xfrm>
          <a:prstGeom prst="rect">
            <a:avLst/>
          </a:prstGeom>
          <a:noFill/>
          <a:ln>
            <a:noFill/>
          </a:ln>
        </p:spPr>
        <p:txBody>
          <a:bodyPr wrap="none" lIns="121908" tIns="60954" rIns="121908" bIns="60954" rtlCol="0">
            <a:spAutoFit/>
          </a:bodyPr>
          <a:lstStyle/>
          <a:p>
            <a:r>
              <a:rPr lang="en-US" altLang="zh-CN" sz="1600" dirty="0">
                <a:solidFill>
                  <a:schemeClr val="bg1"/>
                </a:solidFill>
                <a:latin typeface="+mn-ea"/>
                <a:cs typeface="+mn-ea"/>
              </a:rPr>
              <a:t>2013</a:t>
            </a:r>
            <a:endParaRPr lang="zh-CN" altLang="en-US" sz="1600" dirty="0">
              <a:solidFill>
                <a:schemeClr val="bg1"/>
              </a:solidFill>
              <a:latin typeface="+mn-ea"/>
              <a:cs typeface="+mn-ea"/>
            </a:endParaRPr>
          </a:p>
        </p:txBody>
      </p:sp>
      <p:sp>
        <p:nvSpPr>
          <p:cNvPr id="54" name="TextBox 53"/>
          <p:cNvSpPr txBox="1"/>
          <p:nvPr/>
        </p:nvSpPr>
        <p:spPr>
          <a:xfrm>
            <a:off x="4349694" y="5343715"/>
            <a:ext cx="741987" cy="369332"/>
          </a:xfrm>
          <a:prstGeom prst="rect">
            <a:avLst/>
          </a:prstGeom>
          <a:noFill/>
          <a:ln>
            <a:noFill/>
          </a:ln>
        </p:spPr>
        <p:txBody>
          <a:bodyPr wrap="none" lIns="121908" tIns="60954" rIns="121908" bIns="60954" rtlCol="0">
            <a:spAutoFit/>
          </a:bodyPr>
          <a:lstStyle/>
          <a:p>
            <a:r>
              <a:rPr lang="en-US" altLang="zh-CN" sz="1600" dirty="0">
                <a:solidFill>
                  <a:schemeClr val="bg1"/>
                </a:solidFill>
                <a:latin typeface="+mn-ea"/>
                <a:cs typeface="+mn-ea"/>
              </a:rPr>
              <a:t>2014</a:t>
            </a:r>
            <a:endParaRPr lang="zh-CN" altLang="en-US" sz="1600" dirty="0">
              <a:solidFill>
                <a:schemeClr val="bg1"/>
              </a:solidFill>
              <a:latin typeface="+mn-ea"/>
              <a:cs typeface="+mn-ea"/>
            </a:endParaRPr>
          </a:p>
        </p:txBody>
      </p:sp>
      <p:sp>
        <p:nvSpPr>
          <p:cNvPr id="55" name="TextBox 54"/>
          <p:cNvSpPr txBox="1"/>
          <p:nvPr/>
        </p:nvSpPr>
        <p:spPr>
          <a:xfrm>
            <a:off x="5403135" y="5343714"/>
            <a:ext cx="741987" cy="369332"/>
          </a:xfrm>
          <a:prstGeom prst="rect">
            <a:avLst/>
          </a:prstGeom>
          <a:noFill/>
          <a:ln>
            <a:noFill/>
          </a:ln>
        </p:spPr>
        <p:txBody>
          <a:bodyPr wrap="none" lIns="121908" tIns="60954" rIns="121908" bIns="60954" rtlCol="0">
            <a:spAutoFit/>
          </a:bodyPr>
          <a:lstStyle/>
          <a:p>
            <a:r>
              <a:rPr lang="en-US" altLang="zh-CN" sz="1600" dirty="0">
                <a:solidFill>
                  <a:schemeClr val="bg1"/>
                </a:solidFill>
                <a:latin typeface="+mn-ea"/>
                <a:cs typeface="+mn-ea"/>
              </a:rPr>
              <a:t>2015</a:t>
            </a:r>
            <a:endParaRPr lang="zh-CN" altLang="en-US" sz="1600" dirty="0">
              <a:solidFill>
                <a:schemeClr val="bg1"/>
              </a:solidFill>
              <a:latin typeface="+mn-ea"/>
              <a:cs typeface="+mn-ea"/>
            </a:endParaRPr>
          </a:p>
        </p:txBody>
      </p:sp>
      <p:sp>
        <p:nvSpPr>
          <p:cNvPr id="56" name="椭圆 55"/>
          <p:cNvSpPr/>
          <p:nvPr/>
        </p:nvSpPr>
        <p:spPr>
          <a:xfrm>
            <a:off x="3189068" y="3928945"/>
            <a:ext cx="179774" cy="17979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57" name="椭圆 56"/>
          <p:cNvSpPr/>
          <p:nvPr/>
        </p:nvSpPr>
        <p:spPr>
          <a:xfrm>
            <a:off x="4199229" y="3325807"/>
            <a:ext cx="179774" cy="1797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58" name="椭圆 57"/>
          <p:cNvSpPr/>
          <p:nvPr/>
        </p:nvSpPr>
        <p:spPr>
          <a:xfrm>
            <a:off x="5227146" y="3060028"/>
            <a:ext cx="179774" cy="1797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59" name="椭圆 58"/>
          <p:cNvSpPr/>
          <p:nvPr/>
        </p:nvSpPr>
        <p:spPr>
          <a:xfrm>
            <a:off x="6285296" y="2355172"/>
            <a:ext cx="179774" cy="1797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pic>
        <p:nvPicPr>
          <p:cNvPr id="60" name="Picture 6"/>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540989" y="2106411"/>
            <a:ext cx="857006" cy="857117"/>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2441455" y="2371873"/>
            <a:ext cx="1887450" cy="369332"/>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a:t>
            </a:r>
          </a:p>
        </p:txBody>
      </p:sp>
      <p:cxnSp>
        <p:nvCxnSpPr>
          <p:cNvPr id="65" name="直接连接符 64"/>
          <p:cNvCxnSpPr/>
          <p:nvPr/>
        </p:nvCxnSpPr>
        <p:spPr>
          <a:xfrm>
            <a:off x="7956386" y="2355172"/>
            <a:ext cx="0" cy="3381579"/>
          </a:xfrm>
          <a:prstGeom prst="line">
            <a:avLst/>
          </a:prstGeom>
          <a:ln w="19050" cmpd="sng">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010085" y="2320425"/>
            <a:ext cx="2759706" cy="769429"/>
          </a:xfrm>
          <a:prstGeom prst="rect">
            <a:avLst/>
          </a:prstGeom>
          <a:noFill/>
          <a:ln>
            <a:noFill/>
          </a:ln>
        </p:spPr>
        <p:txBody>
          <a:bodyPr wrap="none" lIns="121908" tIns="60954" rIns="121908" bIns="60954" rtlCol="0">
            <a:spAutoFit/>
          </a:bodyPr>
          <a:lstStyle/>
          <a:p>
            <a:r>
              <a:rPr lang="zh-CN" altLang="en-US" sz="1400" dirty="0">
                <a:solidFill>
                  <a:schemeClr val="tx1">
                    <a:lumMod val="50000"/>
                    <a:lumOff val="50000"/>
                  </a:schemeClr>
                </a:solidFill>
                <a:latin typeface="+mn-ea"/>
                <a:cs typeface="+mn-ea"/>
              </a:rPr>
              <a:t>点击添加文字内容，内容简要详</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尽，言简意赅叙述内容概要。点</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击添加文字内容。</a:t>
            </a:r>
          </a:p>
        </p:txBody>
      </p:sp>
      <p:sp>
        <p:nvSpPr>
          <p:cNvPr id="71" name="TextBox 70"/>
          <p:cNvSpPr txBox="1"/>
          <p:nvPr/>
        </p:nvSpPr>
        <p:spPr>
          <a:xfrm>
            <a:off x="8010085" y="3650718"/>
            <a:ext cx="2759706" cy="769429"/>
          </a:xfrm>
          <a:prstGeom prst="rect">
            <a:avLst/>
          </a:prstGeom>
          <a:noFill/>
          <a:ln>
            <a:noFill/>
          </a:ln>
        </p:spPr>
        <p:txBody>
          <a:bodyPr wrap="none" lIns="121908" tIns="60954" rIns="121908" bIns="60954" rtlCol="0">
            <a:spAutoFit/>
          </a:bodyPr>
          <a:lstStyle/>
          <a:p>
            <a:r>
              <a:rPr lang="zh-CN" altLang="en-US" sz="1400" dirty="0">
                <a:solidFill>
                  <a:schemeClr val="tx1">
                    <a:lumMod val="50000"/>
                    <a:lumOff val="50000"/>
                  </a:schemeClr>
                </a:solidFill>
                <a:latin typeface="+mn-ea"/>
                <a:cs typeface="+mn-ea"/>
              </a:rPr>
              <a:t>点击添加文字内容，内容简要详</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尽，言简意赅叙述内容概要。点</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击添加文字内容。</a:t>
            </a:r>
          </a:p>
        </p:txBody>
      </p:sp>
      <p:sp>
        <p:nvSpPr>
          <p:cNvPr id="74" name="TextBox 73"/>
          <p:cNvSpPr txBox="1"/>
          <p:nvPr/>
        </p:nvSpPr>
        <p:spPr>
          <a:xfrm>
            <a:off x="8010085" y="4981012"/>
            <a:ext cx="2759706" cy="769429"/>
          </a:xfrm>
          <a:prstGeom prst="rect">
            <a:avLst/>
          </a:prstGeom>
          <a:noFill/>
          <a:ln>
            <a:noFill/>
          </a:ln>
        </p:spPr>
        <p:txBody>
          <a:bodyPr wrap="none" lIns="121908" tIns="60954" rIns="121908" bIns="60954" rtlCol="0">
            <a:spAutoFit/>
          </a:bodyPr>
          <a:lstStyle/>
          <a:p>
            <a:r>
              <a:rPr lang="zh-CN" altLang="en-US" sz="1400" dirty="0">
                <a:solidFill>
                  <a:schemeClr val="tx1">
                    <a:lumMod val="50000"/>
                    <a:lumOff val="50000"/>
                  </a:schemeClr>
                </a:solidFill>
                <a:latin typeface="+mn-ea"/>
                <a:cs typeface="+mn-ea"/>
              </a:rPr>
              <a:t>点击添加文字内容，内容简要详</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尽，言简意赅叙述内容概要。点</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击添加文字内容。</a:t>
            </a:r>
          </a:p>
        </p:txBody>
      </p:sp>
      <p:sp>
        <p:nvSpPr>
          <p:cNvPr id="77" name="TextBox 76"/>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latin typeface="+mn-ea"/>
                <a:cs typeface="+mn-ea"/>
              </a:rPr>
              <a:t>0.5 </a:t>
            </a:r>
            <a:r>
              <a:rPr lang="zh-CN" altLang="en-US" sz="1900" dirty="0">
                <a:solidFill>
                  <a:schemeClr val="bg1"/>
                </a:solidFill>
                <a:latin typeface="+mn-ea"/>
                <a:cs typeface="+mn-ea"/>
              </a:rPr>
              <a:t>秒延迟符，无</a:t>
            </a:r>
            <a:endParaRPr lang="en-US" altLang="zh-CN" sz="1900" dirty="0">
              <a:solidFill>
                <a:schemeClr val="bg1"/>
              </a:solidFill>
              <a:latin typeface="+mn-ea"/>
              <a:cs typeface="+mn-ea"/>
            </a:endParaRPr>
          </a:p>
          <a:p>
            <a:r>
              <a:rPr lang="zh-CN" altLang="en-US" sz="1900" dirty="0">
                <a:solidFill>
                  <a:schemeClr val="bg1"/>
                </a:solidFill>
                <a:latin typeface="+mn-ea"/>
                <a:cs typeface="+mn-ea"/>
              </a:rPr>
              <a:t>意义，可删除</a:t>
            </a:r>
            <a:r>
              <a:rPr lang="en-US" altLang="zh-CN" sz="1900" dirty="0">
                <a:solidFill>
                  <a:schemeClr val="bg1"/>
                </a:solidFill>
                <a:latin typeface="+mn-ea"/>
                <a:cs typeface="+mn-ea"/>
              </a:rPr>
              <a:t>.</a:t>
            </a:r>
            <a:endParaRPr lang="zh-CN" altLang="en-US" sz="1900" dirty="0">
              <a:solidFill>
                <a:schemeClr val="bg1"/>
              </a:solidFill>
              <a:latin typeface="+mn-ea"/>
              <a:cs typeface="+mn-ea"/>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extLst>
      <p:ext uri="{BB962C8B-B14F-4D97-AF65-F5344CB8AC3E}">
        <p14:creationId xmlns:p14="http://schemas.microsoft.com/office/powerpoint/2010/main" val="2061952180"/>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heel(1)">
                                      <p:cBhvr>
                                        <p:cTn id="7" dur="500"/>
                                        <p:tgtEl>
                                          <p:spTgt spid="6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left)">
                                      <p:cBhvr>
                                        <p:cTn id="11" dur="500"/>
                                        <p:tgtEl>
                                          <p:spTgt spid="6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500"/>
                                        <p:tgtEl>
                                          <p:spTgt spid="4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down)">
                                      <p:cBhvr>
                                        <p:cTn id="19" dur="500"/>
                                        <p:tgtEl>
                                          <p:spTgt spid="4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down)">
                                      <p:cBhvr>
                                        <p:cTn id="25" dur="500"/>
                                        <p:tgtEl>
                                          <p:spTgt spid="5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down)">
                                      <p:cBhvr>
                                        <p:cTn id="28" dur="500"/>
                                        <p:tgtEl>
                                          <p:spTgt spid="49"/>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p:cTn id="32" dur="500" fill="hold"/>
                                        <p:tgtEl>
                                          <p:spTgt spid="56"/>
                                        </p:tgtEl>
                                        <p:attrNameLst>
                                          <p:attrName>ppt_w</p:attrName>
                                        </p:attrNameLst>
                                      </p:cBhvr>
                                      <p:tavLst>
                                        <p:tav tm="0">
                                          <p:val>
                                            <p:fltVal val="0"/>
                                          </p:val>
                                        </p:tav>
                                        <p:tav tm="100000">
                                          <p:val>
                                            <p:strVal val="#ppt_w"/>
                                          </p:val>
                                        </p:tav>
                                      </p:tavLst>
                                    </p:anim>
                                    <p:anim calcmode="lin" valueType="num">
                                      <p:cBhvr>
                                        <p:cTn id="33" dur="500" fill="hold"/>
                                        <p:tgtEl>
                                          <p:spTgt spid="56"/>
                                        </p:tgtEl>
                                        <p:attrNameLst>
                                          <p:attrName>ppt_h</p:attrName>
                                        </p:attrNameLst>
                                      </p:cBhvr>
                                      <p:tavLst>
                                        <p:tav tm="0">
                                          <p:val>
                                            <p:fltVal val="0"/>
                                          </p:val>
                                        </p:tav>
                                        <p:tav tm="100000">
                                          <p:val>
                                            <p:strVal val="#ppt_h"/>
                                          </p:val>
                                        </p:tav>
                                      </p:tavLst>
                                    </p:anim>
                                    <p:animEffect transition="in" filter="fade">
                                      <p:cBhvr>
                                        <p:cTn id="34" dur="500"/>
                                        <p:tgtEl>
                                          <p:spTgt spid="5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p:cTn id="42" dur="500" fill="hold"/>
                                        <p:tgtEl>
                                          <p:spTgt spid="58"/>
                                        </p:tgtEl>
                                        <p:attrNameLst>
                                          <p:attrName>ppt_w</p:attrName>
                                        </p:attrNameLst>
                                      </p:cBhvr>
                                      <p:tavLst>
                                        <p:tav tm="0">
                                          <p:val>
                                            <p:fltVal val="0"/>
                                          </p:val>
                                        </p:tav>
                                        <p:tav tm="100000">
                                          <p:val>
                                            <p:strVal val="#ppt_w"/>
                                          </p:val>
                                        </p:tav>
                                      </p:tavLst>
                                    </p:anim>
                                    <p:anim calcmode="lin" valueType="num">
                                      <p:cBhvr>
                                        <p:cTn id="43" dur="500" fill="hold"/>
                                        <p:tgtEl>
                                          <p:spTgt spid="58"/>
                                        </p:tgtEl>
                                        <p:attrNameLst>
                                          <p:attrName>ppt_h</p:attrName>
                                        </p:attrNameLst>
                                      </p:cBhvr>
                                      <p:tavLst>
                                        <p:tav tm="0">
                                          <p:val>
                                            <p:fltVal val="0"/>
                                          </p:val>
                                        </p:tav>
                                        <p:tav tm="100000">
                                          <p:val>
                                            <p:strVal val="#ppt_h"/>
                                          </p:val>
                                        </p:tav>
                                      </p:tavLst>
                                    </p:anim>
                                    <p:animEffect transition="in" filter="fade">
                                      <p:cBhvr>
                                        <p:cTn id="44" dur="500"/>
                                        <p:tgtEl>
                                          <p:spTgt spid="5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p:cTn id="47" dur="500" fill="hold"/>
                                        <p:tgtEl>
                                          <p:spTgt spid="59"/>
                                        </p:tgtEl>
                                        <p:attrNameLst>
                                          <p:attrName>ppt_w</p:attrName>
                                        </p:attrNameLst>
                                      </p:cBhvr>
                                      <p:tavLst>
                                        <p:tav tm="0">
                                          <p:val>
                                            <p:fltVal val="0"/>
                                          </p:val>
                                        </p:tav>
                                        <p:tav tm="100000">
                                          <p:val>
                                            <p:strVal val="#ppt_w"/>
                                          </p:val>
                                        </p:tav>
                                      </p:tavLst>
                                    </p:anim>
                                    <p:anim calcmode="lin" valueType="num">
                                      <p:cBhvr>
                                        <p:cTn id="48" dur="500" fill="hold"/>
                                        <p:tgtEl>
                                          <p:spTgt spid="59"/>
                                        </p:tgtEl>
                                        <p:attrNameLst>
                                          <p:attrName>ppt_h</p:attrName>
                                        </p:attrNameLst>
                                      </p:cBhvr>
                                      <p:tavLst>
                                        <p:tav tm="0">
                                          <p:val>
                                            <p:fltVal val="0"/>
                                          </p:val>
                                        </p:tav>
                                        <p:tav tm="100000">
                                          <p:val>
                                            <p:strVal val="#ppt_h"/>
                                          </p:val>
                                        </p:tav>
                                      </p:tavLst>
                                    </p:anim>
                                    <p:animEffect transition="in" filter="fade">
                                      <p:cBhvr>
                                        <p:cTn id="49" dur="500"/>
                                        <p:tgtEl>
                                          <p:spTgt spid="5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down)">
                                      <p:cBhvr>
                                        <p:cTn id="52" dur="500"/>
                                        <p:tgtEl>
                                          <p:spTgt spid="5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down)">
                                      <p:cBhvr>
                                        <p:cTn id="55" dur="500"/>
                                        <p:tgtEl>
                                          <p:spTgt spid="5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wipe(down)">
                                      <p:cBhvr>
                                        <p:cTn id="58" dur="500"/>
                                        <p:tgtEl>
                                          <p:spTgt spid="54"/>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down)">
                                      <p:cBhvr>
                                        <p:cTn id="61" dur="500"/>
                                        <p:tgtEl>
                                          <p:spTgt spid="55"/>
                                        </p:tgtEl>
                                      </p:cBhvr>
                                    </p:animEffect>
                                  </p:childTnLst>
                                </p:cTn>
                              </p:par>
                              <p:par>
                                <p:cTn id="62" presetID="22" presetClass="entr" presetSubtype="1"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wipe(up)">
                                      <p:cBhvr>
                                        <p:cTn id="64" dur="500"/>
                                        <p:tgtEl>
                                          <p:spTgt spid="65"/>
                                        </p:tgtEl>
                                      </p:cBhvr>
                                    </p:animEffect>
                                  </p:childTnLst>
                                </p:cTn>
                              </p:par>
                            </p:childTnLst>
                          </p:cTn>
                        </p:par>
                        <p:par>
                          <p:cTn id="65" fill="hold">
                            <p:stCondLst>
                              <p:cond delay="2500"/>
                            </p:stCondLst>
                            <p:childTnLst>
                              <p:par>
                                <p:cTn id="66" presetID="22" presetClass="entr" presetSubtype="1" fill="hold" grpId="0" nodeType="afterEffect">
                                  <p:stCondLst>
                                    <p:cond delay="0"/>
                                  </p:stCondLst>
                                  <p:childTnLst>
                                    <p:set>
                                      <p:cBhvr>
                                        <p:cTn id="67" dur="1" fill="hold">
                                          <p:stCondLst>
                                            <p:cond delay="0"/>
                                          </p:stCondLst>
                                        </p:cTn>
                                        <p:tgtEl>
                                          <p:spTgt spid="68"/>
                                        </p:tgtEl>
                                        <p:attrNameLst>
                                          <p:attrName>style.visibility</p:attrName>
                                        </p:attrNameLst>
                                      </p:cBhvr>
                                      <p:to>
                                        <p:strVal val="visible"/>
                                      </p:to>
                                    </p:set>
                                    <p:animEffect transition="in" filter="wipe(up)">
                                      <p:cBhvr>
                                        <p:cTn id="68" dur="500"/>
                                        <p:tgtEl>
                                          <p:spTgt spid="68"/>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wipe(up)">
                                      <p:cBhvr>
                                        <p:cTn id="71" dur="500"/>
                                        <p:tgtEl>
                                          <p:spTgt spid="71"/>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74"/>
                                        </p:tgtEl>
                                        <p:attrNameLst>
                                          <p:attrName>style.visibility</p:attrName>
                                        </p:attrNameLst>
                                      </p:cBhvr>
                                      <p:to>
                                        <p:strVal val="visible"/>
                                      </p:to>
                                    </p:set>
                                    <p:animEffect transition="in" filter="wipe(up)">
                                      <p:cBhvr>
                                        <p:cTn id="74" dur="500"/>
                                        <p:tgtEl>
                                          <p:spTgt spid="74"/>
                                        </p:tgtEl>
                                      </p:cBhvr>
                                    </p:animEffect>
                                  </p:childTnLst>
                                </p:cTn>
                              </p:par>
                            </p:childTnLst>
                          </p:cTn>
                        </p:par>
                        <p:par>
                          <p:cTn id="75" fill="hold">
                            <p:stCondLst>
                              <p:cond delay="3000"/>
                            </p:stCondLst>
                            <p:childTnLst>
                              <p:par>
                                <p:cTn id="76" presetID="10" presetClass="entr" presetSubtype="0" fill="hold" grpId="0" nodeType="afterEffect">
                                  <p:stCondLst>
                                    <p:cond delay="0"/>
                                  </p:stCondLst>
                                  <p:childTnLst>
                                    <p:set>
                                      <p:cBhvr>
                                        <p:cTn id="77" dur="1" fill="hold">
                                          <p:stCondLst>
                                            <p:cond delay="0"/>
                                          </p:stCondLst>
                                        </p:cTn>
                                        <p:tgtEl>
                                          <p:spTgt spid="77"/>
                                        </p:tgtEl>
                                        <p:attrNameLst>
                                          <p:attrName>style.visibility</p:attrName>
                                        </p:attrNameLst>
                                      </p:cBhvr>
                                      <p:to>
                                        <p:strVal val="visible"/>
                                      </p:to>
                                    </p:set>
                                    <p:animEffect transition="in" filter="fade">
                                      <p:cBhvr>
                                        <p:cTn id="7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p:bldP spid="53" grpId="0"/>
      <p:bldP spid="54" grpId="0"/>
      <p:bldP spid="55" grpId="0"/>
      <p:bldP spid="56" grpId="0" animBg="1"/>
      <p:bldP spid="57" grpId="0" animBg="1"/>
      <p:bldP spid="58" grpId="0" animBg="1"/>
      <p:bldP spid="59" grpId="0" animBg="1"/>
      <p:bldP spid="61" grpId="0"/>
      <p:bldP spid="68" grpId="0"/>
      <p:bldP spid="71" grpId="0"/>
      <p:bldP spid="74" grpId="0"/>
      <p:bldP spid="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a:spLocks noChangeArrowheads="1"/>
          </p:cNvSpPr>
          <p:nvPr/>
        </p:nvSpPr>
        <p:spPr bwMode="auto">
          <a:xfrm>
            <a:off x="3883916" y="3340627"/>
            <a:ext cx="48688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pPr>
            <a:r>
              <a:rPr lang="zh-CN" altLang="en-US" sz="1400" dirty="0">
                <a:solidFill>
                  <a:schemeClr val="tx1">
                    <a:lumMod val="50000"/>
                    <a:lumOff val="50000"/>
                  </a:schemeClr>
                </a:solidFill>
                <a:latin typeface="微软雅黑" pitchFamily="34" charset="-122"/>
                <a:ea typeface="微软雅黑" pitchFamily="34" charset="-122"/>
                <a:cs typeface="Arial" pitchFamily="34" charset="0"/>
              </a:rPr>
              <a:t>保留文字的格式和动画效果不变，请不要删除文本框，直接把文本框中的文字替换即可</a:t>
            </a:r>
            <a:endParaRPr lang="zh-CN" altLang="en-US" sz="1400" dirty="0">
              <a:solidFill>
                <a:schemeClr val="tx1">
                  <a:lumMod val="50000"/>
                  <a:lumOff val="50000"/>
                </a:schemeClr>
              </a:solidFill>
              <a:latin typeface="微软雅黑" pitchFamily="34" charset="-122"/>
              <a:ea typeface="微软雅黑" pitchFamily="34" charset="-122"/>
              <a:sym typeface="Arial" pitchFamily="34" charset="0"/>
            </a:endParaRPr>
          </a:p>
        </p:txBody>
      </p:sp>
      <p:sp>
        <p:nvSpPr>
          <p:cNvPr id="3" name="文本框 10"/>
          <p:cNvSpPr txBox="1">
            <a:spLocks noChangeArrowheads="1"/>
          </p:cNvSpPr>
          <p:nvPr/>
        </p:nvSpPr>
        <p:spPr bwMode="auto">
          <a:xfrm>
            <a:off x="3781522" y="2533843"/>
            <a:ext cx="50736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4400" b="1" dirty="0">
                <a:solidFill>
                  <a:srgbClr val="5BAE96"/>
                </a:solidFill>
                <a:latin typeface="微软雅黑" pitchFamily="34" charset="-122"/>
                <a:ea typeface="微软雅黑" pitchFamily="34" charset="-122"/>
              </a:rPr>
              <a:t>点击此处添加目录</a:t>
            </a:r>
            <a:r>
              <a:rPr lang="en-US" altLang="zh-CN" sz="4400" b="1" dirty="0">
                <a:solidFill>
                  <a:srgbClr val="5BAE96"/>
                </a:solidFill>
                <a:latin typeface="微软雅黑" pitchFamily="34" charset="-122"/>
                <a:ea typeface="微软雅黑" pitchFamily="34" charset="-122"/>
              </a:rPr>
              <a:t>1</a:t>
            </a:r>
            <a:endParaRPr lang="zh-CN" altLang="en-US" sz="4400" b="1" dirty="0">
              <a:solidFill>
                <a:srgbClr val="5BAE96"/>
              </a:solidFill>
              <a:latin typeface="微软雅黑" pitchFamily="34" charset="-122"/>
              <a:ea typeface="微软雅黑" pitchFamily="34" charset="-122"/>
            </a:endParaRPr>
          </a:p>
        </p:txBody>
      </p:sp>
      <p:sp>
        <p:nvSpPr>
          <p:cNvPr id="4" name="文本框 1"/>
          <p:cNvSpPr txBox="1">
            <a:spLocks noChangeArrowheads="1"/>
          </p:cNvSpPr>
          <p:nvPr/>
        </p:nvSpPr>
        <p:spPr bwMode="auto">
          <a:xfrm>
            <a:off x="5231704" y="1733416"/>
            <a:ext cx="21732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5400" dirty="0">
                <a:solidFill>
                  <a:srgbClr val="5BAE96"/>
                </a:solidFill>
                <a:latin typeface="Impact" pitchFamily="34" charset="0"/>
              </a:rPr>
              <a:t>Part 1</a:t>
            </a:r>
            <a:endParaRPr lang="zh-CN" altLang="en-US" sz="5400" dirty="0">
              <a:solidFill>
                <a:srgbClr val="5BAE96"/>
              </a:solidFill>
              <a:latin typeface="Impact" pitchFamily="34" charset="0"/>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1218" y="3975413"/>
            <a:ext cx="3807909" cy="2882587"/>
          </a:xfrm>
          <a:prstGeom prst="rect">
            <a:avLst/>
          </a:prstGeom>
        </p:spPr>
      </p:pic>
    </p:spTree>
    <p:extLst>
      <p:ext uri="{BB962C8B-B14F-4D97-AF65-F5344CB8AC3E}">
        <p14:creationId xmlns:p14="http://schemas.microsoft.com/office/powerpoint/2010/main" val="581964786"/>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500" autoRev="1" fill="hold">
                                          <p:stCondLst>
                                            <p:cond delay="0"/>
                                          </p:stCondLst>
                                        </p:cTn>
                                        <p:tgtEl>
                                          <p:spTgt spid="3"/>
                                        </p:tgtEl>
                                        <p:attrNameLst>
                                          <p:attrName>ppt_w</p:attrName>
                                        </p:attrNameLst>
                                      </p:cBhvr>
                                    </p:anim>
                                    <p:anim by="(#ppt_w*0.50)" calcmode="lin" valueType="num">
                                      <p:cBhvr>
                                        <p:cTn id="14" dur="500" decel="50000" autoRev="1" fill="hold">
                                          <p:stCondLst>
                                            <p:cond delay="0"/>
                                          </p:stCondLst>
                                        </p:cTn>
                                        <p:tgtEl>
                                          <p:spTgt spid="3"/>
                                        </p:tgtEl>
                                        <p:attrNameLst>
                                          <p:attrName>ppt_x</p:attrName>
                                        </p:attrNameLst>
                                      </p:cBhvr>
                                    </p:anim>
                                    <p:anim from="(-#ppt_h/2)" to="(#ppt_y)" calcmode="lin" valueType="num">
                                      <p:cBhvr>
                                        <p:cTn id="15" dur="1000" fill="hold">
                                          <p:stCondLst>
                                            <p:cond delay="0"/>
                                          </p:stCondLst>
                                        </p:cTn>
                                        <p:tgtEl>
                                          <p:spTgt spid="3"/>
                                        </p:tgtEl>
                                        <p:attrNameLst>
                                          <p:attrName>ppt_y</p:attrName>
                                        </p:attrNameLst>
                                      </p:cBhvr>
                                    </p:anim>
                                    <p:animRot by="21600000">
                                      <p:cBhvr>
                                        <p:cTn id="16" dur="1000" fill="hold">
                                          <p:stCondLst>
                                            <p:cond delay="0"/>
                                          </p:stCondLst>
                                        </p:cTn>
                                        <p:tgtEl>
                                          <p:spTgt spid="3"/>
                                        </p:tgtEl>
                                        <p:attrNameLst>
                                          <p:attrName>r</p:attrName>
                                        </p:attrNameLst>
                                      </p:cBhvr>
                                    </p:animRot>
                                  </p:childTnLst>
                                </p:cTn>
                              </p:par>
                            </p:childTnLst>
                          </p:cTn>
                        </p:par>
                        <p:par>
                          <p:cTn id="17" fill="hold">
                            <p:stCondLst>
                              <p:cond delay="2300"/>
                            </p:stCondLst>
                            <p:childTnLst>
                              <p:par>
                                <p:cTn id="18" presetID="2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饼形 4"/>
          <p:cNvSpPr/>
          <p:nvPr/>
        </p:nvSpPr>
        <p:spPr>
          <a:xfrm rot="3634040">
            <a:off x="975990" y="3171217"/>
            <a:ext cx="3247213" cy="2796876"/>
          </a:xfrm>
          <a:custGeom>
            <a:avLst/>
            <a:gdLst/>
            <a:ahLst/>
            <a:cxnLst/>
            <a:rect l="l" t="t" r="r" b="b"/>
            <a:pathLst>
              <a:path w="2776165" h="2391466">
                <a:moveTo>
                  <a:pt x="1150483" y="1951363"/>
                </a:moveTo>
                <a:cubicBezTo>
                  <a:pt x="1465922" y="1736850"/>
                  <a:pt x="1736590" y="1447220"/>
                  <a:pt x="1936625" y="1092688"/>
                </a:cubicBezTo>
                <a:cubicBezTo>
                  <a:pt x="2132419" y="745672"/>
                  <a:pt x="2240002" y="372886"/>
                  <a:pt x="2263568" y="0"/>
                </a:cubicBezTo>
                <a:lnTo>
                  <a:pt x="2776165" y="0"/>
                </a:lnTo>
                <a:cubicBezTo>
                  <a:pt x="2776165" y="982785"/>
                  <a:pt x="2256557" y="1892329"/>
                  <a:pt x="1409959" y="2391466"/>
                </a:cubicBezTo>
                <a:close/>
                <a:moveTo>
                  <a:pt x="1638719" y="0"/>
                </a:moveTo>
                <a:lnTo>
                  <a:pt x="2228374" y="0"/>
                </a:lnTo>
                <a:cubicBezTo>
                  <a:pt x="2204804" y="367012"/>
                  <a:pt x="2098718" y="733866"/>
                  <a:pt x="1906009" y="1075413"/>
                </a:cubicBezTo>
                <a:cubicBezTo>
                  <a:pt x="1709126" y="1424360"/>
                  <a:pt x="1442881" y="1709573"/>
                  <a:pt x="1132596" y="1921024"/>
                </a:cubicBezTo>
                <a:lnTo>
                  <a:pt x="847085" y="1436761"/>
                </a:lnTo>
                <a:cubicBezTo>
                  <a:pt x="1077138" y="1291147"/>
                  <a:pt x="1275301" y="1088010"/>
                  <a:pt x="1418442" y="834314"/>
                </a:cubicBezTo>
                <a:cubicBezTo>
                  <a:pt x="1567505" y="570122"/>
                  <a:pt x="1638785" y="283205"/>
                  <a:pt x="1638719" y="0"/>
                </a:cubicBezTo>
                <a:close/>
                <a:moveTo>
                  <a:pt x="1047481" y="0"/>
                </a:moveTo>
                <a:lnTo>
                  <a:pt x="1602791" y="0"/>
                </a:lnTo>
                <a:cubicBezTo>
                  <a:pt x="1602828" y="277212"/>
                  <a:pt x="1533044" y="558052"/>
                  <a:pt x="1387136" y="816652"/>
                </a:cubicBezTo>
                <a:cubicBezTo>
                  <a:pt x="1247218" y="1064635"/>
                  <a:pt x="1053601" y="1263274"/>
                  <a:pt x="828794" y="1405739"/>
                </a:cubicBezTo>
                <a:lnTo>
                  <a:pt x="540306" y="916427"/>
                </a:lnTo>
                <a:cubicBezTo>
                  <a:pt x="697168" y="834023"/>
                  <a:pt x="832498" y="706671"/>
                  <a:pt x="926026" y="540908"/>
                </a:cubicBezTo>
                <a:cubicBezTo>
                  <a:pt x="1022475" y="369967"/>
                  <a:pt x="1060973" y="182095"/>
                  <a:pt x="1047481" y="0"/>
                </a:cubicBezTo>
                <a:close/>
                <a:moveTo>
                  <a:pt x="0" y="0"/>
                </a:moveTo>
                <a:lnTo>
                  <a:pt x="1012008" y="0"/>
                </a:lnTo>
                <a:cubicBezTo>
                  <a:pt x="1025436" y="176166"/>
                  <a:pt x="988449" y="358048"/>
                  <a:pt x="895115" y="523468"/>
                </a:cubicBezTo>
                <a:cubicBezTo>
                  <a:pt x="804770" y="683591"/>
                  <a:pt x="673923" y="806499"/>
                  <a:pt x="522295" y="88587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29" name="矩形 11"/>
          <p:cNvSpPr/>
          <p:nvPr/>
        </p:nvSpPr>
        <p:spPr>
          <a:xfrm>
            <a:off x="3065643" y="2468319"/>
            <a:ext cx="3431273" cy="1002209"/>
          </a:xfrm>
          <a:custGeom>
            <a:avLst/>
            <a:gdLst>
              <a:gd name="connsiteX0" fmla="*/ 0 w 4093028"/>
              <a:gd name="connsiteY0" fmla="*/ 0 h 727844"/>
              <a:gd name="connsiteX1" fmla="*/ 4093028 w 4093028"/>
              <a:gd name="connsiteY1" fmla="*/ 0 h 727844"/>
              <a:gd name="connsiteX2" fmla="*/ 4093028 w 4093028"/>
              <a:gd name="connsiteY2" fmla="*/ 727844 h 727844"/>
              <a:gd name="connsiteX3" fmla="*/ 0 w 4093028"/>
              <a:gd name="connsiteY3" fmla="*/ 727844 h 727844"/>
              <a:gd name="connsiteX4" fmla="*/ 0 w 4093028"/>
              <a:gd name="connsiteY4" fmla="*/ 0 h 727844"/>
              <a:gd name="connsiteX0" fmla="*/ 0 w 4326390"/>
              <a:gd name="connsiteY0" fmla="*/ 0 h 732606"/>
              <a:gd name="connsiteX1" fmla="*/ 4326390 w 4326390"/>
              <a:gd name="connsiteY1" fmla="*/ 4762 h 732606"/>
              <a:gd name="connsiteX2" fmla="*/ 4326390 w 4326390"/>
              <a:gd name="connsiteY2" fmla="*/ 732606 h 732606"/>
              <a:gd name="connsiteX3" fmla="*/ 233362 w 4326390"/>
              <a:gd name="connsiteY3" fmla="*/ 732606 h 732606"/>
              <a:gd name="connsiteX4" fmla="*/ 0 w 4326390"/>
              <a:gd name="connsiteY4" fmla="*/ 0 h 732606"/>
              <a:gd name="connsiteX0" fmla="*/ 0 w 4326390"/>
              <a:gd name="connsiteY0" fmla="*/ 0 h 756419"/>
              <a:gd name="connsiteX1" fmla="*/ 4326390 w 4326390"/>
              <a:gd name="connsiteY1" fmla="*/ 4762 h 756419"/>
              <a:gd name="connsiteX2" fmla="*/ 4326390 w 4326390"/>
              <a:gd name="connsiteY2" fmla="*/ 732606 h 756419"/>
              <a:gd name="connsiteX3" fmla="*/ 409575 w 4326390"/>
              <a:gd name="connsiteY3" fmla="*/ 756419 h 756419"/>
              <a:gd name="connsiteX4" fmla="*/ 0 w 4326390"/>
              <a:gd name="connsiteY4" fmla="*/ 0 h 756419"/>
              <a:gd name="connsiteX0" fmla="*/ 0 w 4335915"/>
              <a:gd name="connsiteY0" fmla="*/ 1588 h 751657"/>
              <a:gd name="connsiteX1" fmla="*/ 4335915 w 4335915"/>
              <a:gd name="connsiteY1" fmla="*/ 0 h 751657"/>
              <a:gd name="connsiteX2" fmla="*/ 4335915 w 4335915"/>
              <a:gd name="connsiteY2" fmla="*/ 727844 h 751657"/>
              <a:gd name="connsiteX3" fmla="*/ 419100 w 4335915"/>
              <a:gd name="connsiteY3" fmla="*/ 751657 h 751657"/>
              <a:gd name="connsiteX4" fmla="*/ 0 w 4335915"/>
              <a:gd name="connsiteY4" fmla="*/ 1588 h 751657"/>
              <a:gd name="connsiteX0" fmla="*/ 0 w 4335915"/>
              <a:gd name="connsiteY0" fmla="*/ 1588 h 751657"/>
              <a:gd name="connsiteX1" fmla="*/ 4335915 w 4335915"/>
              <a:gd name="connsiteY1" fmla="*/ 0 h 751657"/>
              <a:gd name="connsiteX2" fmla="*/ 4335915 w 4335915"/>
              <a:gd name="connsiteY2" fmla="*/ 727844 h 751657"/>
              <a:gd name="connsiteX3" fmla="*/ 425450 w 4335915"/>
              <a:gd name="connsiteY3" fmla="*/ 751657 h 751657"/>
              <a:gd name="connsiteX4" fmla="*/ 0 w 4335915"/>
              <a:gd name="connsiteY4" fmla="*/ 1588 h 751657"/>
              <a:gd name="connsiteX0" fmla="*/ 0 w 4335915"/>
              <a:gd name="connsiteY0" fmla="*/ 1588 h 753244"/>
              <a:gd name="connsiteX1" fmla="*/ 4335915 w 4335915"/>
              <a:gd name="connsiteY1" fmla="*/ 0 h 753244"/>
              <a:gd name="connsiteX2" fmla="*/ 4335915 w 4335915"/>
              <a:gd name="connsiteY2" fmla="*/ 753244 h 753244"/>
              <a:gd name="connsiteX3" fmla="*/ 425450 w 4335915"/>
              <a:gd name="connsiteY3" fmla="*/ 751657 h 753244"/>
              <a:gd name="connsiteX4" fmla="*/ 0 w 4335915"/>
              <a:gd name="connsiteY4" fmla="*/ 1588 h 753244"/>
              <a:gd name="connsiteX0" fmla="*/ 0 w 4335915"/>
              <a:gd name="connsiteY0" fmla="*/ 1588 h 753244"/>
              <a:gd name="connsiteX1" fmla="*/ 2573790 w 4335915"/>
              <a:gd name="connsiteY1" fmla="*/ 0 h 753244"/>
              <a:gd name="connsiteX2" fmla="*/ 4335915 w 4335915"/>
              <a:gd name="connsiteY2" fmla="*/ 753244 h 753244"/>
              <a:gd name="connsiteX3" fmla="*/ 425450 w 4335915"/>
              <a:gd name="connsiteY3" fmla="*/ 751657 h 753244"/>
              <a:gd name="connsiteX4" fmla="*/ 0 w 4335915"/>
              <a:gd name="connsiteY4" fmla="*/ 1588 h 753244"/>
              <a:gd name="connsiteX0" fmla="*/ 0 w 2592840"/>
              <a:gd name="connsiteY0" fmla="*/ 1588 h 751657"/>
              <a:gd name="connsiteX1" fmla="*/ 2573790 w 2592840"/>
              <a:gd name="connsiteY1" fmla="*/ 0 h 751657"/>
              <a:gd name="connsiteX2" fmla="*/ 2592840 w 2592840"/>
              <a:gd name="connsiteY2" fmla="*/ 724669 h 751657"/>
              <a:gd name="connsiteX3" fmla="*/ 425450 w 2592840"/>
              <a:gd name="connsiteY3" fmla="*/ 751657 h 751657"/>
              <a:gd name="connsiteX4" fmla="*/ 0 w 2592840"/>
              <a:gd name="connsiteY4" fmla="*/ 1588 h 751657"/>
              <a:gd name="connsiteX0" fmla="*/ 0 w 2573790"/>
              <a:gd name="connsiteY0" fmla="*/ 1588 h 751657"/>
              <a:gd name="connsiteX1" fmla="*/ 2573790 w 2573790"/>
              <a:gd name="connsiteY1" fmla="*/ 0 h 751657"/>
              <a:gd name="connsiteX2" fmla="*/ 2573790 w 2573790"/>
              <a:gd name="connsiteY2" fmla="*/ 724669 h 751657"/>
              <a:gd name="connsiteX3" fmla="*/ 425450 w 2573790"/>
              <a:gd name="connsiteY3" fmla="*/ 751657 h 751657"/>
              <a:gd name="connsiteX4" fmla="*/ 0 w 2573790"/>
              <a:gd name="connsiteY4" fmla="*/ 1588 h 751657"/>
              <a:gd name="connsiteX0" fmla="*/ 0 w 2573790"/>
              <a:gd name="connsiteY0" fmla="*/ 1588 h 751657"/>
              <a:gd name="connsiteX1" fmla="*/ 2573790 w 2573790"/>
              <a:gd name="connsiteY1" fmla="*/ 0 h 751657"/>
              <a:gd name="connsiteX2" fmla="*/ 2573790 w 2573790"/>
              <a:gd name="connsiteY2" fmla="*/ 750069 h 751657"/>
              <a:gd name="connsiteX3" fmla="*/ 425450 w 2573790"/>
              <a:gd name="connsiteY3" fmla="*/ 751657 h 751657"/>
              <a:gd name="connsiteX4" fmla="*/ 0 w 2573790"/>
              <a:gd name="connsiteY4" fmla="*/ 1588 h 75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3790" h="751657">
                <a:moveTo>
                  <a:pt x="0" y="1588"/>
                </a:moveTo>
                <a:lnTo>
                  <a:pt x="2573790" y="0"/>
                </a:lnTo>
                <a:lnTo>
                  <a:pt x="2573790" y="750069"/>
                </a:lnTo>
                <a:lnTo>
                  <a:pt x="425450" y="751657"/>
                </a:lnTo>
                <a:lnTo>
                  <a:pt x="0" y="158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solidFill>
              <a:latin typeface="+mn-ea"/>
              <a:cs typeface="+mn-ea"/>
            </a:endParaRPr>
          </a:p>
        </p:txBody>
      </p:sp>
      <p:sp>
        <p:nvSpPr>
          <p:cNvPr id="30" name="矩形 11"/>
          <p:cNvSpPr/>
          <p:nvPr/>
        </p:nvSpPr>
        <p:spPr>
          <a:xfrm>
            <a:off x="3658232" y="3508178"/>
            <a:ext cx="2837625" cy="568293"/>
          </a:xfrm>
          <a:custGeom>
            <a:avLst/>
            <a:gdLst>
              <a:gd name="connsiteX0" fmla="*/ 0 w 4093028"/>
              <a:gd name="connsiteY0" fmla="*/ 0 h 727844"/>
              <a:gd name="connsiteX1" fmla="*/ 4093028 w 4093028"/>
              <a:gd name="connsiteY1" fmla="*/ 0 h 727844"/>
              <a:gd name="connsiteX2" fmla="*/ 4093028 w 4093028"/>
              <a:gd name="connsiteY2" fmla="*/ 727844 h 727844"/>
              <a:gd name="connsiteX3" fmla="*/ 0 w 4093028"/>
              <a:gd name="connsiteY3" fmla="*/ 727844 h 727844"/>
              <a:gd name="connsiteX4" fmla="*/ 0 w 4093028"/>
              <a:gd name="connsiteY4" fmla="*/ 0 h 727844"/>
              <a:gd name="connsiteX0" fmla="*/ 0 w 4326390"/>
              <a:gd name="connsiteY0" fmla="*/ 0 h 732606"/>
              <a:gd name="connsiteX1" fmla="*/ 4326390 w 4326390"/>
              <a:gd name="connsiteY1" fmla="*/ 4762 h 732606"/>
              <a:gd name="connsiteX2" fmla="*/ 4326390 w 4326390"/>
              <a:gd name="connsiteY2" fmla="*/ 732606 h 732606"/>
              <a:gd name="connsiteX3" fmla="*/ 233362 w 4326390"/>
              <a:gd name="connsiteY3" fmla="*/ 732606 h 732606"/>
              <a:gd name="connsiteX4" fmla="*/ 0 w 4326390"/>
              <a:gd name="connsiteY4" fmla="*/ 0 h 732606"/>
              <a:gd name="connsiteX0" fmla="*/ 0 w 4326390"/>
              <a:gd name="connsiteY0" fmla="*/ 0 h 756419"/>
              <a:gd name="connsiteX1" fmla="*/ 4326390 w 4326390"/>
              <a:gd name="connsiteY1" fmla="*/ 4762 h 756419"/>
              <a:gd name="connsiteX2" fmla="*/ 4326390 w 4326390"/>
              <a:gd name="connsiteY2" fmla="*/ 732606 h 756419"/>
              <a:gd name="connsiteX3" fmla="*/ 409575 w 4326390"/>
              <a:gd name="connsiteY3" fmla="*/ 756419 h 756419"/>
              <a:gd name="connsiteX4" fmla="*/ 0 w 4326390"/>
              <a:gd name="connsiteY4" fmla="*/ 0 h 756419"/>
              <a:gd name="connsiteX0" fmla="*/ 0 w 4335915"/>
              <a:gd name="connsiteY0" fmla="*/ 1588 h 751657"/>
              <a:gd name="connsiteX1" fmla="*/ 4335915 w 4335915"/>
              <a:gd name="connsiteY1" fmla="*/ 0 h 751657"/>
              <a:gd name="connsiteX2" fmla="*/ 4335915 w 4335915"/>
              <a:gd name="connsiteY2" fmla="*/ 727844 h 751657"/>
              <a:gd name="connsiteX3" fmla="*/ 419100 w 4335915"/>
              <a:gd name="connsiteY3" fmla="*/ 751657 h 751657"/>
              <a:gd name="connsiteX4" fmla="*/ 0 w 4335915"/>
              <a:gd name="connsiteY4" fmla="*/ 1588 h 751657"/>
              <a:gd name="connsiteX0" fmla="*/ 0 w 4335915"/>
              <a:gd name="connsiteY0" fmla="*/ 1588 h 751657"/>
              <a:gd name="connsiteX1" fmla="*/ 4335915 w 4335915"/>
              <a:gd name="connsiteY1" fmla="*/ 0 h 751657"/>
              <a:gd name="connsiteX2" fmla="*/ 4335915 w 4335915"/>
              <a:gd name="connsiteY2" fmla="*/ 727844 h 751657"/>
              <a:gd name="connsiteX3" fmla="*/ 425450 w 4335915"/>
              <a:gd name="connsiteY3" fmla="*/ 751657 h 751657"/>
              <a:gd name="connsiteX4" fmla="*/ 0 w 4335915"/>
              <a:gd name="connsiteY4" fmla="*/ 1588 h 751657"/>
              <a:gd name="connsiteX0" fmla="*/ 0 w 4335915"/>
              <a:gd name="connsiteY0" fmla="*/ 1588 h 753244"/>
              <a:gd name="connsiteX1" fmla="*/ 4335915 w 4335915"/>
              <a:gd name="connsiteY1" fmla="*/ 0 h 753244"/>
              <a:gd name="connsiteX2" fmla="*/ 4335915 w 4335915"/>
              <a:gd name="connsiteY2" fmla="*/ 753244 h 753244"/>
              <a:gd name="connsiteX3" fmla="*/ 425450 w 4335915"/>
              <a:gd name="connsiteY3" fmla="*/ 751657 h 753244"/>
              <a:gd name="connsiteX4" fmla="*/ 0 w 4335915"/>
              <a:gd name="connsiteY4" fmla="*/ 1588 h 753244"/>
              <a:gd name="connsiteX0" fmla="*/ 0 w 4335915"/>
              <a:gd name="connsiteY0" fmla="*/ 1588 h 753244"/>
              <a:gd name="connsiteX1" fmla="*/ 2573790 w 4335915"/>
              <a:gd name="connsiteY1" fmla="*/ 0 h 753244"/>
              <a:gd name="connsiteX2" fmla="*/ 4335915 w 4335915"/>
              <a:gd name="connsiteY2" fmla="*/ 753244 h 753244"/>
              <a:gd name="connsiteX3" fmla="*/ 425450 w 4335915"/>
              <a:gd name="connsiteY3" fmla="*/ 751657 h 753244"/>
              <a:gd name="connsiteX4" fmla="*/ 0 w 4335915"/>
              <a:gd name="connsiteY4" fmla="*/ 1588 h 753244"/>
              <a:gd name="connsiteX0" fmla="*/ 0 w 2592840"/>
              <a:gd name="connsiteY0" fmla="*/ 1588 h 751657"/>
              <a:gd name="connsiteX1" fmla="*/ 2573790 w 2592840"/>
              <a:gd name="connsiteY1" fmla="*/ 0 h 751657"/>
              <a:gd name="connsiteX2" fmla="*/ 2592840 w 2592840"/>
              <a:gd name="connsiteY2" fmla="*/ 724669 h 751657"/>
              <a:gd name="connsiteX3" fmla="*/ 425450 w 2592840"/>
              <a:gd name="connsiteY3" fmla="*/ 751657 h 751657"/>
              <a:gd name="connsiteX4" fmla="*/ 0 w 2592840"/>
              <a:gd name="connsiteY4" fmla="*/ 1588 h 751657"/>
              <a:gd name="connsiteX0" fmla="*/ 0 w 2573790"/>
              <a:gd name="connsiteY0" fmla="*/ 1588 h 751657"/>
              <a:gd name="connsiteX1" fmla="*/ 2573790 w 2573790"/>
              <a:gd name="connsiteY1" fmla="*/ 0 h 751657"/>
              <a:gd name="connsiteX2" fmla="*/ 2573790 w 2573790"/>
              <a:gd name="connsiteY2" fmla="*/ 724669 h 751657"/>
              <a:gd name="connsiteX3" fmla="*/ 425450 w 2573790"/>
              <a:gd name="connsiteY3" fmla="*/ 751657 h 751657"/>
              <a:gd name="connsiteX4" fmla="*/ 0 w 2573790"/>
              <a:gd name="connsiteY4" fmla="*/ 1588 h 751657"/>
              <a:gd name="connsiteX0" fmla="*/ 0 w 2573790"/>
              <a:gd name="connsiteY0" fmla="*/ 1588 h 751657"/>
              <a:gd name="connsiteX1" fmla="*/ 2573790 w 2573790"/>
              <a:gd name="connsiteY1" fmla="*/ 0 h 751657"/>
              <a:gd name="connsiteX2" fmla="*/ 2573790 w 2573790"/>
              <a:gd name="connsiteY2" fmla="*/ 750069 h 751657"/>
              <a:gd name="connsiteX3" fmla="*/ 425450 w 2573790"/>
              <a:gd name="connsiteY3" fmla="*/ 751657 h 751657"/>
              <a:gd name="connsiteX4" fmla="*/ 0 w 2573790"/>
              <a:gd name="connsiteY4" fmla="*/ 1588 h 751657"/>
              <a:gd name="connsiteX0" fmla="*/ 0 w 2573790"/>
              <a:gd name="connsiteY0" fmla="*/ 1588 h 750069"/>
              <a:gd name="connsiteX1" fmla="*/ 2573790 w 2573790"/>
              <a:gd name="connsiteY1" fmla="*/ 0 h 750069"/>
              <a:gd name="connsiteX2" fmla="*/ 2573790 w 2573790"/>
              <a:gd name="connsiteY2" fmla="*/ 750069 h 750069"/>
              <a:gd name="connsiteX3" fmla="*/ 244475 w 2573790"/>
              <a:gd name="connsiteY3" fmla="*/ 434157 h 750069"/>
              <a:gd name="connsiteX4" fmla="*/ 0 w 2573790"/>
              <a:gd name="connsiteY4" fmla="*/ 1588 h 750069"/>
              <a:gd name="connsiteX0" fmla="*/ 0 w 2573790"/>
              <a:gd name="connsiteY0" fmla="*/ 7938 h 756419"/>
              <a:gd name="connsiteX1" fmla="*/ 2135640 w 2573790"/>
              <a:gd name="connsiteY1" fmla="*/ 0 h 756419"/>
              <a:gd name="connsiteX2" fmla="*/ 2573790 w 2573790"/>
              <a:gd name="connsiteY2" fmla="*/ 756419 h 756419"/>
              <a:gd name="connsiteX3" fmla="*/ 244475 w 2573790"/>
              <a:gd name="connsiteY3" fmla="*/ 440507 h 756419"/>
              <a:gd name="connsiteX4" fmla="*/ 0 w 2573790"/>
              <a:gd name="connsiteY4" fmla="*/ 7938 h 756419"/>
              <a:gd name="connsiteX0" fmla="*/ 0 w 2141990"/>
              <a:gd name="connsiteY0" fmla="*/ 7938 h 559569"/>
              <a:gd name="connsiteX1" fmla="*/ 2135640 w 2141990"/>
              <a:gd name="connsiteY1" fmla="*/ 0 h 559569"/>
              <a:gd name="connsiteX2" fmla="*/ 2141990 w 2141990"/>
              <a:gd name="connsiteY2" fmla="*/ 559569 h 559569"/>
              <a:gd name="connsiteX3" fmla="*/ 244475 w 2141990"/>
              <a:gd name="connsiteY3" fmla="*/ 440507 h 559569"/>
              <a:gd name="connsiteX4" fmla="*/ 0 w 2141990"/>
              <a:gd name="connsiteY4" fmla="*/ 7938 h 559569"/>
              <a:gd name="connsiteX0" fmla="*/ 0 w 2141990"/>
              <a:gd name="connsiteY0" fmla="*/ 7938 h 467494"/>
              <a:gd name="connsiteX1" fmla="*/ 2135640 w 2141990"/>
              <a:gd name="connsiteY1" fmla="*/ 0 h 467494"/>
              <a:gd name="connsiteX2" fmla="*/ 2141990 w 2141990"/>
              <a:gd name="connsiteY2" fmla="*/ 467494 h 467494"/>
              <a:gd name="connsiteX3" fmla="*/ 244475 w 2141990"/>
              <a:gd name="connsiteY3" fmla="*/ 440507 h 467494"/>
              <a:gd name="connsiteX4" fmla="*/ 0 w 2141990"/>
              <a:gd name="connsiteY4" fmla="*/ 7938 h 467494"/>
              <a:gd name="connsiteX0" fmla="*/ 0 w 2141990"/>
              <a:gd name="connsiteY0" fmla="*/ 7938 h 448444"/>
              <a:gd name="connsiteX1" fmla="*/ 2135640 w 2141990"/>
              <a:gd name="connsiteY1" fmla="*/ 0 h 448444"/>
              <a:gd name="connsiteX2" fmla="*/ 2141990 w 2141990"/>
              <a:gd name="connsiteY2" fmla="*/ 448444 h 448444"/>
              <a:gd name="connsiteX3" fmla="*/ 244475 w 2141990"/>
              <a:gd name="connsiteY3" fmla="*/ 440507 h 448444"/>
              <a:gd name="connsiteX4" fmla="*/ 0 w 2141990"/>
              <a:gd name="connsiteY4" fmla="*/ 7938 h 448444"/>
              <a:gd name="connsiteX0" fmla="*/ 0 w 2141990"/>
              <a:gd name="connsiteY0" fmla="*/ 7938 h 440507"/>
              <a:gd name="connsiteX1" fmla="*/ 2135640 w 2141990"/>
              <a:gd name="connsiteY1" fmla="*/ 0 h 440507"/>
              <a:gd name="connsiteX2" fmla="*/ 2141990 w 2141990"/>
              <a:gd name="connsiteY2" fmla="*/ 438919 h 440507"/>
              <a:gd name="connsiteX3" fmla="*/ 244475 w 2141990"/>
              <a:gd name="connsiteY3" fmla="*/ 440507 h 440507"/>
              <a:gd name="connsiteX4" fmla="*/ 0 w 2141990"/>
              <a:gd name="connsiteY4" fmla="*/ 7938 h 440507"/>
              <a:gd name="connsiteX0" fmla="*/ 0 w 2141990"/>
              <a:gd name="connsiteY0" fmla="*/ 7938 h 451619"/>
              <a:gd name="connsiteX1" fmla="*/ 2135640 w 2141990"/>
              <a:gd name="connsiteY1" fmla="*/ 0 h 451619"/>
              <a:gd name="connsiteX2" fmla="*/ 2141990 w 2141990"/>
              <a:gd name="connsiteY2" fmla="*/ 451619 h 451619"/>
              <a:gd name="connsiteX3" fmla="*/ 244475 w 2141990"/>
              <a:gd name="connsiteY3" fmla="*/ 440507 h 451619"/>
              <a:gd name="connsiteX4" fmla="*/ 0 w 2141990"/>
              <a:gd name="connsiteY4" fmla="*/ 7938 h 451619"/>
              <a:gd name="connsiteX0" fmla="*/ 0 w 2135921"/>
              <a:gd name="connsiteY0" fmla="*/ 7938 h 448444"/>
              <a:gd name="connsiteX1" fmla="*/ 2135640 w 2135921"/>
              <a:gd name="connsiteY1" fmla="*/ 0 h 448444"/>
              <a:gd name="connsiteX2" fmla="*/ 2129290 w 2135921"/>
              <a:gd name="connsiteY2" fmla="*/ 448444 h 448444"/>
              <a:gd name="connsiteX3" fmla="*/ 244475 w 2135921"/>
              <a:gd name="connsiteY3" fmla="*/ 440507 h 448444"/>
              <a:gd name="connsiteX4" fmla="*/ 0 w 2135921"/>
              <a:gd name="connsiteY4" fmla="*/ 7938 h 448444"/>
              <a:gd name="connsiteX0" fmla="*/ 0 w 2129290"/>
              <a:gd name="connsiteY0" fmla="*/ 7938 h 448444"/>
              <a:gd name="connsiteX1" fmla="*/ 2126115 w 2129290"/>
              <a:gd name="connsiteY1" fmla="*/ 0 h 448444"/>
              <a:gd name="connsiteX2" fmla="*/ 2129290 w 2129290"/>
              <a:gd name="connsiteY2" fmla="*/ 448444 h 448444"/>
              <a:gd name="connsiteX3" fmla="*/ 244475 w 2129290"/>
              <a:gd name="connsiteY3" fmla="*/ 440507 h 448444"/>
              <a:gd name="connsiteX4" fmla="*/ 0 w 2129290"/>
              <a:gd name="connsiteY4" fmla="*/ 7938 h 448444"/>
              <a:gd name="connsiteX0" fmla="*/ 0 w 2129290"/>
              <a:gd name="connsiteY0" fmla="*/ 7938 h 448444"/>
              <a:gd name="connsiteX1" fmla="*/ 2126115 w 2129290"/>
              <a:gd name="connsiteY1" fmla="*/ 0 h 448444"/>
              <a:gd name="connsiteX2" fmla="*/ 2129290 w 2129290"/>
              <a:gd name="connsiteY2" fmla="*/ 448444 h 448444"/>
              <a:gd name="connsiteX3" fmla="*/ 234950 w 2129290"/>
              <a:gd name="connsiteY3" fmla="*/ 426220 h 448444"/>
              <a:gd name="connsiteX4" fmla="*/ 0 w 2129290"/>
              <a:gd name="connsiteY4" fmla="*/ 7938 h 448444"/>
              <a:gd name="connsiteX0" fmla="*/ 0 w 2132465"/>
              <a:gd name="connsiteY0" fmla="*/ 7938 h 426220"/>
              <a:gd name="connsiteX1" fmla="*/ 2126115 w 2132465"/>
              <a:gd name="connsiteY1" fmla="*/ 0 h 426220"/>
              <a:gd name="connsiteX2" fmla="*/ 2132465 w 2132465"/>
              <a:gd name="connsiteY2" fmla="*/ 419869 h 426220"/>
              <a:gd name="connsiteX3" fmla="*/ 234950 w 2132465"/>
              <a:gd name="connsiteY3" fmla="*/ 426220 h 426220"/>
              <a:gd name="connsiteX4" fmla="*/ 0 w 2132465"/>
              <a:gd name="connsiteY4" fmla="*/ 7938 h 426220"/>
              <a:gd name="connsiteX0" fmla="*/ 0 w 2135640"/>
              <a:gd name="connsiteY0" fmla="*/ 7938 h 435744"/>
              <a:gd name="connsiteX1" fmla="*/ 2126115 w 2135640"/>
              <a:gd name="connsiteY1" fmla="*/ 0 h 435744"/>
              <a:gd name="connsiteX2" fmla="*/ 2135640 w 2135640"/>
              <a:gd name="connsiteY2" fmla="*/ 435744 h 435744"/>
              <a:gd name="connsiteX3" fmla="*/ 234950 w 2135640"/>
              <a:gd name="connsiteY3" fmla="*/ 426220 h 435744"/>
              <a:gd name="connsiteX4" fmla="*/ 0 w 2135640"/>
              <a:gd name="connsiteY4" fmla="*/ 7938 h 435744"/>
              <a:gd name="connsiteX0" fmla="*/ 0 w 2135640"/>
              <a:gd name="connsiteY0" fmla="*/ 7938 h 426220"/>
              <a:gd name="connsiteX1" fmla="*/ 2126115 w 2135640"/>
              <a:gd name="connsiteY1" fmla="*/ 0 h 426220"/>
              <a:gd name="connsiteX2" fmla="*/ 2135640 w 2135640"/>
              <a:gd name="connsiteY2" fmla="*/ 426219 h 426220"/>
              <a:gd name="connsiteX3" fmla="*/ 234950 w 2135640"/>
              <a:gd name="connsiteY3" fmla="*/ 426220 h 426220"/>
              <a:gd name="connsiteX4" fmla="*/ 0 w 2135640"/>
              <a:gd name="connsiteY4" fmla="*/ 7938 h 426220"/>
              <a:gd name="connsiteX0" fmla="*/ 0 w 2128496"/>
              <a:gd name="connsiteY0" fmla="*/ 7938 h 426220"/>
              <a:gd name="connsiteX1" fmla="*/ 2126115 w 2128496"/>
              <a:gd name="connsiteY1" fmla="*/ 0 h 426220"/>
              <a:gd name="connsiteX2" fmla="*/ 2128496 w 2128496"/>
              <a:gd name="connsiteY2" fmla="*/ 426219 h 426220"/>
              <a:gd name="connsiteX3" fmla="*/ 234950 w 2128496"/>
              <a:gd name="connsiteY3" fmla="*/ 426220 h 426220"/>
              <a:gd name="connsiteX4" fmla="*/ 0 w 2128496"/>
              <a:gd name="connsiteY4" fmla="*/ 7938 h 426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8496" h="426220">
                <a:moveTo>
                  <a:pt x="0" y="7938"/>
                </a:moveTo>
                <a:lnTo>
                  <a:pt x="2126115" y="0"/>
                </a:lnTo>
                <a:cubicBezTo>
                  <a:pt x="2128232" y="186523"/>
                  <a:pt x="2126379" y="239696"/>
                  <a:pt x="2128496" y="426219"/>
                </a:cubicBezTo>
                <a:lnTo>
                  <a:pt x="234950" y="426220"/>
                </a:lnTo>
                <a:lnTo>
                  <a:pt x="0" y="79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solidFill>
                <a:schemeClr val="bg1"/>
              </a:solidFill>
              <a:latin typeface="+mn-ea"/>
              <a:cs typeface="+mn-ea"/>
            </a:endParaRPr>
          </a:p>
        </p:txBody>
      </p:sp>
      <p:sp>
        <p:nvSpPr>
          <p:cNvPr id="31" name="矩形 11"/>
          <p:cNvSpPr/>
          <p:nvPr/>
        </p:nvSpPr>
        <p:spPr>
          <a:xfrm>
            <a:off x="3996854" y="4116173"/>
            <a:ext cx="2505110" cy="600043"/>
          </a:xfrm>
          <a:custGeom>
            <a:avLst/>
            <a:gdLst>
              <a:gd name="connsiteX0" fmla="*/ 0 w 4093028"/>
              <a:gd name="connsiteY0" fmla="*/ 0 h 727844"/>
              <a:gd name="connsiteX1" fmla="*/ 4093028 w 4093028"/>
              <a:gd name="connsiteY1" fmla="*/ 0 h 727844"/>
              <a:gd name="connsiteX2" fmla="*/ 4093028 w 4093028"/>
              <a:gd name="connsiteY2" fmla="*/ 727844 h 727844"/>
              <a:gd name="connsiteX3" fmla="*/ 0 w 4093028"/>
              <a:gd name="connsiteY3" fmla="*/ 727844 h 727844"/>
              <a:gd name="connsiteX4" fmla="*/ 0 w 4093028"/>
              <a:gd name="connsiteY4" fmla="*/ 0 h 727844"/>
              <a:gd name="connsiteX0" fmla="*/ 0 w 4326390"/>
              <a:gd name="connsiteY0" fmla="*/ 0 h 732606"/>
              <a:gd name="connsiteX1" fmla="*/ 4326390 w 4326390"/>
              <a:gd name="connsiteY1" fmla="*/ 4762 h 732606"/>
              <a:gd name="connsiteX2" fmla="*/ 4326390 w 4326390"/>
              <a:gd name="connsiteY2" fmla="*/ 732606 h 732606"/>
              <a:gd name="connsiteX3" fmla="*/ 233362 w 4326390"/>
              <a:gd name="connsiteY3" fmla="*/ 732606 h 732606"/>
              <a:gd name="connsiteX4" fmla="*/ 0 w 4326390"/>
              <a:gd name="connsiteY4" fmla="*/ 0 h 732606"/>
              <a:gd name="connsiteX0" fmla="*/ 0 w 4326390"/>
              <a:gd name="connsiteY0" fmla="*/ 0 h 756419"/>
              <a:gd name="connsiteX1" fmla="*/ 4326390 w 4326390"/>
              <a:gd name="connsiteY1" fmla="*/ 4762 h 756419"/>
              <a:gd name="connsiteX2" fmla="*/ 4326390 w 4326390"/>
              <a:gd name="connsiteY2" fmla="*/ 732606 h 756419"/>
              <a:gd name="connsiteX3" fmla="*/ 409575 w 4326390"/>
              <a:gd name="connsiteY3" fmla="*/ 756419 h 756419"/>
              <a:gd name="connsiteX4" fmla="*/ 0 w 4326390"/>
              <a:gd name="connsiteY4" fmla="*/ 0 h 756419"/>
              <a:gd name="connsiteX0" fmla="*/ 0 w 4335915"/>
              <a:gd name="connsiteY0" fmla="*/ 1588 h 751657"/>
              <a:gd name="connsiteX1" fmla="*/ 4335915 w 4335915"/>
              <a:gd name="connsiteY1" fmla="*/ 0 h 751657"/>
              <a:gd name="connsiteX2" fmla="*/ 4335915 w 4335915"/>
              <a:gd name="connsiteY2" fmla="*/ 727844 h 751657"/>
              <a:gd name="connsiteX3" fmla="*/ 419100 w 4335915"/>
              <a:gd name="connsiteY3" fmla="*/ 751657 h 751657"/>
              <a:gd name="connsiteX4" fmla="*/ 0 w 4335915"/>
              <a:gd name="connsiteY4" fmla="*/ 1588 h 751657"/>
              <a:gd name="connsiteX0" fmla="*/ 0 w 4335915"/>
              <a:gd name="connsiteY0" fmla="*/ 1588 h 751657"/>
              <a:gd name="connsiteX1" fmla="*/ 4335915 w 4335915"/>
              <a:gd name="connsiteY1" fmla="*/ 0 h 751657"/>
              <a:gd name="connsiteX2" fmla="*/ 4335915 w 4335915"/>
              <a:gd name="connsiteY2" fmla="*/ 727844 h 751657"/>
              <a:gd name="connsiteX3" fmla="*/ 425450 w 4335915"/>
              <a:gd name="connsiteY3" fmla="*/ 751657 h 751657"/>
              <a:gd name="connsiteX4" fmla="*/ 0 w 4335915"/>
              <a:gd name="connsiteY4" fmla="*/ 1588 h 751657"/>
              <a:gd name="connsiteX0" fmla="*/ 0 w 4335915"/>
              <a:gd name="connsiteY0" fmla="*/ 1588 h 753244"/>
              <a:gd name="connsiteX1" fmla="*/ 4335915 w 4335915"/>
              <a:gd name="connsiteY1" fmla="*/ 0 h 753244"/>
              <a:gd name="connsiteX2" fmla="*/ 4335915 w 4335915"/>
              <a:gd name="connsiteY2" fmla="*/ 753244 h 753244"/>
              <a:gd name="connsiteX3" fmla="*/ 425450 w 4335915"/>
              <a:gd name="connsiteY3" fmla="*/ 751657 h 753244"/>
              <a:gd name="connsiteX4" fmla="*/ 0 w 4335915"/>
              <a:gd name="connsiteY4" fmla="*/ 1588 h 753244"/>
              <a:gd name="connsiteX0" fmla="*/ 0 w 4335915"/>
              <a:gd name="connsiteY0" fmla="*/ 1588 h 753244"/>
              <a:gd name="connsiteX1" fmla="*/ 2573790 w 4335915"/>
              <a:gd name="connsiteY1" fmla="*/ 0 h 753244"/>
              <a:gd name="connsiteX2" fmla="*/ 4335915 w 4335915"/>
              <a:gd name="connsiteY2" fmla="*/ 753244 h 753244"/>
              <a:gd name="connsiteX3" fmla="*/ 425450 w 4335915"/>
              <a:gd name="connsiteY3" fmla="*/ 751657 h 753244"/>
              <a:gd name="connsiteX4" fmla="*/ 0 w 4335915"/>
              <a:gd name="connsiteY4" fmla="*/ 1588 h 753244"/>
              <a:gd name="connsiteX0" fmla="*/ 0 w 2592840"/>
              <a:gd name="connsiteY0" fmla="*/ 1588 h 751657"/>
              <a:gd name="connsiteX1" fmla="*/ 2573790 w 2592840"/>
              <a:gd name="connsiteY1" fmla="*/ 0 h 751657"/>
              <a:gd name="connsiteX2" fmla="*/ 2592840 w 2592840"/>
              <a:gd name="connsiteY2" fmla="*/ 724669 h 751657"/>
              <a:gd name="connsiteX3" fmla="*/ 425450 w 2592840"/>
              <a:gd name="connsiteY3" fmla="*/ 751657 h 751657"/>
              <a:gd name="connsiteX4" fmla="*/ 0 w 2592840"/>
              <a:gd name="connsiteY4" fmla="*/ 1588 h 751657"/>
              <a:gd name="connsiteX0" fmla="*/ 0 w 2573790"/>
              <a:gd name="connsiteY0" fmla="*/ 1588 h 751657"/>
              <a:gd name="connsiteX1" fmla="*/ 2573790 w 2573790"/>
              <a:gd name="connsiteY1" fmla="*/ 0 h 751657"/>
              <a:gd name="connsiteX2" fmla="*/ 2573790 w 2573790"/>
              <a:gd name="connsiteY2" fmla="*/ 724669 h 751657"/>
              <a:gd name="connsiteX3" fmla="*/ 425450 w 2573790"/>
              <a:gd name="connsiteY3" fmla="*/ 751657 h 751657"/>
              <a:gd name="connsiteX4" fmla="*/ 0 w 2573790"/>
              <a:gd name="connsiteY4" fmla="*/ 1588 h 751657"/>
              <a:gd name="connsiteX0" fmla="*/ 0 w 2573790"/>
              <a:gd name="connsiteY0" fmla="*/ 1588 h 751657"/>
              <a:gd name="connsiteX1" fmla="*/ 2573790 w 2573790"/>
              <a:gd name="connsiteY1" fmla="*/ 0 h 751657"/>
              <a:gd name="connsiteX2" fmla="*/ 2573790 w 2573790"/>
              <a:gd name="connsiteY2" fmla="*/ 750069 h 751657"/>
              <a:gd name="connsiteX3" fmla="*/ 425450 w 2573790"/>
              <a:gd name="connsiteY3" fmla="*/ 751657 h 751657"/>
              <a:gd name="connsiteX4" fmla="*/ 0 w 2573790"/>
              <a:gd name="connsiteY4" fmla="*/ 1588 h 751657"/>
              <a:gd name="connsiteX0" fmla="*/ 0 w 2573790"/>
              <a:gd name="connsiteY0" fmla="*/ 1588 h 750069"/>
              <a:gd name="connsiteX1" fmla="*/ 2573790 w 2573790"/>
              <a:gd name="connsiteY1" fmla="*/ 0 h 750069"/>
              <a:gd name="connsiteX2" fmla="*/ 2573790 w 2573790"/>
              <a:gd name="connsiteY2" fmla="*/ 750069 h 750069"/>
              <a:gd name="connsiteX3" fmla="*/ 244475 w 2573790"/>
              <a:gd name="connsiteY3" fmla="*/ 434157 h 750069"/>
              <a:gd name="connsiteX4" fmla="*/ 0 w 2573790"/>
              <a:gd name="connsiteY4" fmla="*/ 1588 h 750069"/>
              <a:gd name="connsiteX0" fmla="*/ 0 w 2573790"/>
              <a:gd name="connsiteY0" fmla="*/ 7938 h 756419"/>
              <a:gd name="connsiteX1" fmla="*/ 2135640 w 2573790"/>
              <a:gd name="connsiteY1" fmla="*/ 0 h 756419"/>
              <a:gd name="connsiteX2" fmla="*/ 2573790 w 2573790"/>
              <a:gd name="connsiteY2" fmla="*/ 756419 h 756419"/>
              <a:gd name="connsiteX3" fmla="*/ 244475 w 2573790"/>
              <a:gd name="connsiteY3" fmla="*/ 440507 h 756419"/>
              <a:gd name="connsiteX4" fmla="*/ 0 w 2573790"/>
              <a:gd name="connsiteY4" fmla="*/ 7938 h 756419"/>
              <a:gd name="connsiteX0" fmla="*/ 0 w 2141990"/>
              <a:gd name="connsiteY0" fmla="*/ 7938 h 559569"/>
              <a:gd name="connsiteX1" fmla="*/ 2135640 w 2141990"/>
              <a:gd name="connsiteY1" fmla="*/ 0 h 559569"/>
              <a:gd name="connsiteX2" fmla="*/ 2141990 w 2141990"/>
              <a:gd name="connsiteY2" fmla="*/ 559569 h 559569"/>
              <a:gd name="connsiteX3" fmla="*/ 244475 w 2141990"/>
              <a:gd name="connsiteY3" fmla="*/ 440507 h 559569"/>
              <a:gd name="connsiteX4" fmla="*/ 0 w 2141990"/>
              <a:gd name="connsiteY4" fmla="*/ 7938 h 559569"/>
              <a:gd name="connsiteX0" fmla="*/ 0 w 2141990"/>
              <a:gd name="connsiteY0" fmla="*/ 7938 h 467494"/>
              <a:gd name="connsiteX1" fmla="*/ 2135640 w 2141990"/>
              <a:gd name="connsiteY1" fmla="*/ 0 h 467494"/>
              <a:gd name="connsiteX2" fmla="*/ 2141990 w 2141990"/>
              <a:gd name="connsiteY2" fmla="*/ 467494 h 467494"/>
              <a:gd name="connsiteX3" fmla="*/ 244475 w 2141990"/>
              <a:gd name="connsiteY3" fmla="*/ 440507 h 467494"/>
              <a:gd name="connsiteX4" fmla="*/ 0 w 2141990"/>
              <a:gd name="connsiteY4" fmla="*/ 7938 h 467494"/>
              <a:gd name="connsiteX0" fmla="*/ 0 w 2141990"/>
              <a:gd name="connsiteY0" fmla="*/ 7938 h 448444"/>
              <a:gd name="connsiteX1" fmla="*/ 2135640 w 2141990"/>
              <a:gd name="connsiteY1" fmla="*/ 0 h 448444"/>
              <a:gd name="connsiteX2" fmla="*/ 2141990 w 2141990"/>
              <a:gd name="connsiteY2" fmla="*/ 448444 h 448444"/>
              <a:gd name="connsiteX3" fmla="*/ 244475 w 2141990"/>
              <a:gd name="connsiteY3" fmla="*/ 440507 h 448444"/>
              <a:gd name="connsiteX4" fmla="*/ 0 w 2141990"/>
              <a:gd name="connsiteY4" fmla="*/ 7938 h 448444"/>
              <a:gd name="connsiteX0" fmla="*/ 0 w 2141990"/>
              <a:gd name="connsiteY0" fmla="*/ 7938 h 440507"/>
              <a:gd name="connsiteX1" fmla="*/ 2135640 w 2141990"/>
              <a:gd name="connsiteY1" fmla="*/ 0 h 440507"/>
              <a:gd name="connsiteX2" fmla="*/ 2141990 w 2141990"/>
              <a:gd name="connsiteY2" fmla="*/ 438919 h 440507"/>
              <a:gd name="connsiteX3" fmla="*/ 244475 w 2141990"/>
              <a:gd name="connsiteY3" fmla="*/ 440507 h 440507"/>
              <a:gd name="connsiteX4" fmla="*/ 0 w 2141990"/>
              <a:gd name="connsiteY4" fmla="*/ 7938 h 440507"/>
              <a:gd name="connsiteX0" fmla="*/ 0 w 2141990"/>
              <a:gd name="connsiteY0" fmla="*/ 7938 h 451619"/>
              <a:gd name="connsiteX1" fmla="*/ 2135640 w 2141990"/>
              <a:gd name="connsiteY1" fmla="*/ 0 h 451619"/>
              <a:gd name="connsiteX2" fmla="*/ 2141990 w 2141990"/>
              <a:gd name="connsiteY2" fmla="*/ 451619 h 451619"/>
              <a:gd name="connsiteX3" fmla="*/ 244475 w 2141990"/>
              <a:gd name="connsiteY3" fmla="*/ 440507 h 451619"/>
              <a:gd name="connsiteX4" fmla="*/ 0 w 2141990"/>
              <a:gd name="connsiteY4" fmla="*/ 7938 h 451619"/>
              <a:gd name="connsiteX0" fmla="*/ 0 w 2135921"/>
              <a:gd name="connsiteY0" fmla="*/ 7938 h 448444"/>
              <a:gd name="connsiteX1" fmla="*/ 2135640 w 2135921"/>
              <a:gd name="connsiteY1" fmla="*/ 0 h 448444"/>
              <a:gd name="connsiteX2" fmla="*/ 2129290 w 2135921"/>
              <a:gd name="connsiteY2" fmla="*/ 448444 h 448444"/>
              <a:gd name="connsiteX3" fmla="*/ 244475 w 2135921"/>
              <a:gd name="connsiteY3" fmla="*/ 440507 h 448444"/>
              <a:gd name="connsiteX4" fmla="*/ 0 w 2135921"/>
              <a:gd name="connsiteY4" fmla="*/ 7938 h 448444"/>
              <a:gd name="connsiteX0" fmla="*/ 0 w 2129290"/>
              <a:gd name="connsiteY0" fmla="*/ 7938 h 448444"/>
              <a:gd name="connsiteX1" fmla="*/ 2126115 w 2129290"/>
              <a:gd name="connsiteY1" fmla="*/ 0 h 448444"/>
              <a:gd name="connsiteX2" fmla="*/ 2129290 w 2129290"/>
              <a:gd name="connsiteY2" fmla="*/ 448444 h 448444"/>
              <a:gd name="connsiteX3" fmla="*/ 244475 w 2129290"/>
              <a:gd name="connsiteY3" fmla="*/ 440507 h 448444"/>
              <a:gd name="connsiteX4" fmla="*/ 0 w 2129290"/>
              <a:gd name="connsiteY4" fmla="*/ 7938 h 448444"/>
              <a:gd name="connsiteX0" fmla="*/ 0 w 2129290"/>
              <a:gd name="connsiteY0" fmla="*/ 7938 h 448444"/>
              <a:gd name="connsiteX1" fmla="*/ 2126115 w 2129290"/>
              <a:gd name="connsiteY1" fmla="*/ 0 h 448444"/>
              <a:gd name="connsiteX2" fmla="*/ 2129290 w 2129290"/>
              <a:gd name="connsiteY2" fmla="*/ 448444 h 448444"/>
              <a:gd name="connsiteX3" fmla="*/ 234950 w 2129290"/>
              <a:gd name="connsiteY3" fmla="*/ 426220 h 448444"/>
              <a:gd name="connsiteX4" fmla="*/ 0 w 2129290"/>
              <a:gd name="connsiteY4" fmla="*/ 7938 h 448444"/>
              <a:gd name="connsiteX0" fmla="*/ 0 w 2132465"/>
              <a:gd name="connsiteY0" fmla="*/ 7938 h 426220"/>
              <a:gd name="connsiteX1" fmla="*/ 2126115 w 2132465"/>
              <a:gd name="connsiteY1" fmla="*/ 0 h 426220"/>
              <a:gd name="connsiteX2" fmla="*/ 2132465 w 2132465"/>
              <a:gd name="connsiteY2" fmla="*/ 419869 h 426220"/>
              <a:gd name="connsiteX3" fmla="*/ 234950 w 2132465"/>
              <a:gd name="connsiteY3" fmla="*/ 426220 h 426220"/>
              <a:gd name="connsiteX4" fmla="*/ 0 w 2132465"/>
              <a:gd name="connsiteY4" fmla="*/ 7938 h 426220"/>
              <a:gd name="connsiteX0" fmla="*/ 0 w 2135640"/>
              <a:gd name="connsiteY0" fmla="*/ 7938 h 435744"/>
              <a:gd name="connsiteX1" fmla="*/ 2126115 w 2135640"/>
              <a:gd name="connsiteY1" fmla="*/ 0 h 435744"/>
              <a:gd name="connsiteX2" fmla="*/ 2135640 w 2135640"/>
              <a:gd name="connsiteY2" fmla="*/ 435744 h 435744"/>
              <a:gd name="connsiteX3" fmla="*/ 234950 w 2135640"/>
              <a:gd name="connsiteY3" fmla="*/ 426220 h 435744"/>
              <a:gd name="connsiteX4" fmla="*/ 0 w 2135640"/>
              <a:gd name="connsiteY4" fmla="*/ 7938 h 435744"/>
              <a:gd name="connsiteX0" fmla="*/ 0 w 2135640"/>
              <a:gd name="connsiteY0" fmla="*/ 7938 h 426220"/>
              <a:gd name="connsiteX1" fmla="*/ 2126115 w 2135640"/>
              <a:gd name="connsiteY1" fmla="*/ 0 h 426220"/>
              <a:gd name="connsiteX2" fmla="*/ 2135640 w 2135640"/>
              <a:gd name="connsiteY2" fmla="*/ 426219 h 426220"/>
              <a:gd name="connsiteX3" fmla="*/ 234950 w 2135640"/>
              <a:gd name="connsiteY3" fmla="*/ 426220 h 426220"/>
              <a:gd name="connsiteX4" fmla="*/ 0 w 2135640"/>
              <a:gd name="connsiteY4" fmla="*/ 7938 h 426220"/>
              <a:gd name="connsiteX0" fmla="*/ 0 w 2135640"/>
              <a:gd name="connsiteY0" fmla="*/ 7938 h 426220"/>
              <a:gd name="connsiteX1" fmla="*/ 1887990 w 2135640"/>
              <a:gd name="connsiteY1" fmla="*/ 0 h 426220"/>
              <a:gd name="connsiteX2" fmla="*/ 2135640 w 2135640"/>
              <a:gd name="connsiteY2" fmla="*/ 426219 h 426220"/>
              <a:gd name="connsiteX3" fmla="*/ 234950 w 2135640"/>
              <a:gd name="connsiteY3" fmla="*/ 426220 h 426220"/>
              <a:gd name="connsiteX4" fmla="*/ 0 w 2135640"/>
              <a:gd name="connsiteY4" fmla="*/ 7938 h 426220"/>
              <a:gd name="connsiteX0" fmla="*/ 0 w 1888212"/>
              <a:gd name="connsiteY0" fmla="*/ 7938 h 426220"/>
              <a:gd name="connsiteX1" fmla="*/ 1887990 w 1888212"/>
              <a:gd name="connsiteY1" fmla="*/ 0 h 426220"/>
              <a:gd name="connsiteX2" fmla="*/ 1878465 w 1888212"/>
              <a:gd name="connsiteY2" fmla="*/ 407169 h 426220"/>
              <a:gd name="connsiteX3" fmla="*/ 234950 w 1888212"/>
              <a:gd name="connsiteY3" fmla="*/ 426220 h 426220"/>
              <a:gd name="connsiteX4" fmla="*/ 0 w 1888212"/>
              <a:gd name="connsiteY4" fmla="*/ 7938 h 426220"/>
              <a:gd name="connsiteX0" fmla="*/ 0 w 1879076"/>
              <a:gd name="connsiteY0" fmla="*/ 7938 h 426220"/>
              <a:gd name="connsiteX1" fmla="*/ 1878465 w 1879076"/>
              <a:gd name="connsiteY1" fmla="*/ 0 h 426220"/>
              <a:gd name="connsiteX2" fmla="*/ 1878465 w 1879076"/>
              <a:gd name="connsiteY2" fmla="*/ 407169 h 426220"/>
              <a:gd name="connsiteX3" fmla="*/ 234950 w 1879076"/>
              <a:gd name="connsiteY3" fmla="*/ 426220 h 426220"/>
              <a:gd name="connsiteX4" fmla="*/ 0 w 1879076"/>
              <a:gd name="connsiteY4" fmla="*/ 7938 h 426220"/>
              <a:gd name="connsiteX0" fmla="*/ 0 w 1879076"/>
              <a:gd name="connsiteY0" fmla="*/ 7938 h 457176"/>
              <a:gd name="connsiteX1" fmla="*/ 1878465 w 1879076"/>
              <a:gd name="connsiteY1" fmla="*/ 0 h 457176"/>
              <a:gd name="connsiteX2" fmla="*/ 1878465 w 1879076"/>
              <a:gd name="connsiteY2" fmla="*/ 407169 h 457176"/>
              <a:gd name="connsiteX3" fmla="*/ 251618 w 1879076"/>
              <a:gd name="connsiteY3" fmla="*/ 457176 h 457176"/>
              <a:gd name="connsiteX4" fmla="*/ 0 w 1879076"/>
              <a:gd name="connsiteY4" fmla="*/ 7938 h 457176"/>
              <a:gd name="connsiteX0" fmla="*/ 0 w 1879076"/>
              <a:gd name="connsiteY0" fmla="*/ 7938 h 477019"/>
              <a:gd name="connsiteX1" fmla="*/ 1878465 w 1879076"/>
              <a:gd name="connsiteY1" fmla="*/ 0 h 477019"/>
              <a:gd name="connsiteX2" fmla="*/ 1878465 w 1879076"/>
              <a:gd name="connsiteY2" fmla="*/ 477019 h 477019"/>
              <a:gd name="connsiteX3" fmla="*/ 251618 w 1879076"/>
              <a:gd name="connsiteY3" fmla="*/ 457176 h 477019"/>
              <a:gd name="connsiteX4" fmla="*/ 0 w 1879076"/>
              <a:gd name="connsiteY4" fmla="*/ 7938 h 477019"/>
              <a:gd name="connsiteX0" fmla="*/ 0 w 1879076"/>
              <a:gd name="connsiteY0" fmla="*/ 7938 h 467494"/>
              <a:gd name="connsiteX1" fmla="*/ 1878465 w 1879076"/>
              <a:gd name="connsiteY1" fmla="*/ 0 h 467494"/>
              <a:gd name="connsiteX2" fmla="*/ 1878465 w 1879076"/>
              <a:gd name="connsiteY2" fmla="*/ 467494 h 467494"/>
              <a:gd name="connsiteX3" fmla="*/ 251618 w 1879076"/>
              <a:gd name="connsiteY3" fmla="*/ 457176 h 467494"/>
              <a:gd name="connsiteX4" fmla="*/ 0 w 1879076"/>
              <a:gd name="connsiteY4" fmla="*/ 7938 h 467494"/>
              <a:gd name="connsiteX0" fmla="*/ 0 w 1879076"/>
              <a:gd name="connsiteY0" fmla="*/ 7938 h 457176"/>
              <a:gd name="connsiteX1" fmla="*/ 1878465 w 1879076"/>
              <a:gd name="connsiteY1" fmla="*/ 0 h 457176"/>
              <a:gd name="connsiteX2" fmla="*/ 1878465 w 1879076"/>
              <a:gd name="connsiteY2" fmla="*/ 454794 h 457176"/>
              <a:gd name="connsiteX3" fmla="*/ 251618 w 1879076"/>
              <a:gd name="connsiteY3" fmla="*/ 457176 h 457176"/>
              <a:gd name="connsiteX4" fmla="*/ 0 w 1879076"/>
              <a:gd name="connsiteY4" fmla="*/ 7938 h 457176"/>
              <a:gd name="connsiteX0" fmla="*/ 0 w 1881269"/>
              <a:gd name="connsiteY0" fmla="*/ 794 h 450032"/>
              <a:gd name="connsiteX1" fmla="*/ 1880846 w 1881269"/>
              <a:gd name="connsiteY1" fmla="*/ 0 h 450032"/>
              <a:gd name="connsiteX2" fmla="*/ 1878465 w 1881269"/>
              <a:gd name="connsiteY2" fmla="*/ 447650 h 450032"/>
              <a:gd name="connsiteX3" fmla="*/ 251618 w 1881269"/>
              <a:gd name="connsiteY3" fmla="*/ 450032 h 450032"/>
              <a:gd name="connsiteX4" fmla="*/ 0 w 1881269"/>
              <a:gd name="connsiteY4" fmla="*/ 794 h 450032"/>
              <a:gd name="connsiteX0" fmla="*/ 0 w 1878465"/>
              <a:gd name="connsiteY0" fmla="*/ 794 h 450032"/>
              <a:gd name="connsiteX1" fmla="*/ 1873703 w 1878465"/>
              <a:gd name="connsiteY1" fmla="*/ 0 h 450032"/>
              <a:gd name="connsiteX2" fmla="*/ 1878465 w 1878465"/>
              <a:gd name="connsiteY2" fmla="*/ 447650 h 450032"/>
              <a:gd name="connsiteX3" fmla="*/ 251618 w 1878465"/>
              <a:gd name="connsiteY3" fmla="*/ 450032 h 450032"/>
              <a:gd name="connsiteX4" fmla="*/ 0 w 1878465"/>
              <a:gd name="connsiteY4" fmla="*/ 794 h 450032"/>
              <a:gd name="connsiteX0" fmla="*/ 0 w 1879077"/>
              <a:gd name="connsiteY0" fmla="*/ 794 h 450032"/>
              <a:gd name="connsiteX1" fmla="*/ 1878466 w 1879077"/>
              <a:gd name="connsiteY1" fmla="*/ 0 h 450032"/>
              <a:gd name="connsiteX2" fmla="*/ 1878465 w 1879077"/>
              <a:gd name="connsiteY2" fmla="*/ 447650 h 450032"/>
              <a:gd name="connsiteX3" fmla="*/ 251618 w 1879077"/>
              <a:gd name="connsiteY3" fmla="*/ 450032 h 450032"/>
              <a:gd name="connsiteX4" fmla="*/ 0 w 1879077"/>
              <a:gd name="connsiteY4" fmla="*/ 794 h 45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077" h="450032">
                <a:moveTo>
                  <a:pt x="0" y="794"/>
                </a:moveTo>
                <a:lnTo>
                  <a:pt x="1878466" y="0"/>
                </a:lnTo>
                <a:cubicBezTo>
                  <a:pt x="1880583" y="186523"/>
                  <a:pt x="1876348" y="261127"/>
                  <a:pt x="1878465" y="447650"/>
                </a:cubicBezTo>
                <a:lnTo>
                  <a:pt x="251618" y="450032"/>
                </a:lnTo>
                <a:lnTo>
                  <a:pt x="0" y="7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solidFill>
                <a:schemeClr val="bg1"/>
              </a:solidFill>
              <a:latin typeface="+mn-ea"/>
              <a:cs typeface="+mn-ea"/>
            </a:endParaRPr>
          </a:p>
        </p:txBody>
      </p:sp>
      <p:sp>
        <p:nvSpPr>
          <p:cNvPr id="32" name="矩形 11"/>
          <p:cNvSpPr/>
          <p:nvPr/>
        </p:nvSpPr>
        <p:spPr>
          <a:xfrm>
            <a:off x="4361449" y="4750475"/>
            <a:ext cx="2144507" cy="529133"/>
          </a:xfrm>
          <a:custGeom>
            <a:avLst/>
            <a:gdLst>
              <a:gd name="connsiteX0" fmla="*/ 0 w 4093028"/>
              <a:gd name="connsiteY0" fmla="*/ 0 h 727844"/>
              <a:gd name="connsiteX1" fmla="*/ 4093028 w 4093028"/>
              <a:gd name="connsiteY1" fmla="*/ 0 h 727844"/>
              <a:gd name="connsiteX2" fmla="*/ 4093028 w 4093028"/>
              <a:gd name="connsiteY2" fmla="*/ 727844 h 727844"/>
              <a:gd name="connsiteX3" fmla="*/ 0 w 4093028"/>
              <a:gd name="connsiteY3" fmla="*/ 727844 h 727844"/>
              <a:gd name="connsiteX4" fmla="*/ 0 w 4093028"/>
              <a:gd name="connsiteY4" fmla="*/ 0 h 727844"/>
              <a:gd name="connsiteX0" fmla="*/ 0 w 4326390"/>
              <a:gd name="connsiteY0" fmla="*/ 0 h 732606"/>
              <a:gd name="connsiteX1" fmla="*/ 4326390 w 4326390"/>
              <a:gd name="connsiteY1" fmla="*/ 4762 h 732606"/>
              <a:gd name="connsiteX2" fmla="*/ 4326390 w 4326390"/>
              <a:gd name="connsiteY2" fmla="*/ 732606 h 732606"/>
              <a:gd name="connsiteX3" fmla="*/ 233362 w 4326390"/>
              <a:gd name="connsiteY3" fmla="*/ 732606 h 732606"/>
              <a:gd name="connsiteX4" fmla="*/ 0 w 4326390"/>
              <a:gd name="connsiteY4" fmla="*/ 0 h 732606"/>
              <a:gd name="connsiteX0" fmla="*/ 0 w 4326390"/>
              <a:gd name="connsiteY0" fmla="*/ 0 h 756419"/>
              <a:gd name="connsiteX1" fmla="*/ 4326390 w 4326390"/>
              <a:gd name="connsiteY1" fmla="*/ 4762 h 756419"/>
              <a:gd name="connsiteX2" fmla="*/ 4326390 w 4326390"/>
              <a:gd name="connsiteY2" fmla="*/ 732606 h 756419"/>
              <a:gd name="connsiteX3" fmla="*/ 409575 w 4326390"/>
              <a:gd name="connsiteY3" fmla="*/ 756419 h 756419"/>
              <a:gd name="connsiteX4" fmla="*/ 0 w 4326390"/>
              <a:gd name="connsiteY4" fmla="*/ 0 h 756419"/>
              <a:gd name="connsiteX0" fmla="*/ 0 w 4335915"/>
              <a:gd name="connsiteY0" fmla="*/ 1588 h 751657"/>
              <a:gd name="connsiteX1" fmla="*/ 4335915 w 4335915"/>
              <a:gd name="connsiteY1" fmla="*/ 0 h 751657"/>
              <a:gd name="connsiteX2" fmla="*/ 4335915 w 4335915"/>
              <a:gd name="connsiteY2" fmla="*/ 727844 h 751657"/>
              <a:gd name="connsiteX3" fmla="*/ 419100 w 4335915"/>
              <a:gd name="connsiteY3" fmla="*/ 751657 h 751657"/>
              <a:gd name="connsiteX4" fmla="*/ 0 w 4335915"/>
              <a:gd name="connsiteY4" fmla="*/ 1588 h 751657"/>
              <a:gd name="connsiteX0" fmla="*/ 0 w 4335915"/>
              <a:gd name="connsiteY0" fmla="*/ 1588 h 751657"/>
              <a:gd name="connsiteX1" fmla="*/ 4335915 w 4335915"/>
              <a:gd name="connsiteY1" fmla="*/ 0 h 751657"/>
              <a:gd name="connsiteX2" fmla="*/ 4335915 w 4335915"/>
              <a:gd name="connsiteY2" fmla="*/ 727844 h 751657"/>
              <a:gd name="connsiteX3" fmla="*/ 425450 w 4335915"/>
              <a:gd name="connsiteY3" fmla="*/ 751657 h 751657"/>
              <a:gd name="connsiteX4" fmla="*/ 0 w 4335915"/>
              <a:gd name="connsiteY4" fmla="*/ 1588 h 751657"/>
              <a:gd name="connsiteX0" fmla="*/ 0 w 4335915"/>
              <a:gd name="connsiteY0" fmla="*/ 1588 h 753244"/>
              <a:gd name="connsiteX1" fmla="*/ 4335915 w 4335915"/>
              <a:gd name="connsiteY1" fmla="*/ 0 h 753244"/>
              <a:gd name="connsiteX2" fmla="*/ 4335915 w 4335915"/>
              <a:gd name="connsiteY2" fmla="*/ 753244 h 753244"/>
              <a:gd name="connsiteX3" fmla="*/ 425450 w 4335915"/>
              <a:gd name="connsiteY3" fmla="*/ 751657 h 753244"/>
              <a:gd name="connsiteX4" fmla="*/ 0 w 4335915"/>
              <a:gd name="connsiteY4" fmla="*/ 1588 h 753244"/>
              <a:gd name="connsiteX0" fmla="*/ 0 w 4335915"/>
              <a:gd name="connsiteY0" fmla="*/ 1588 h 753244"/>
              <a:gd name="connsiteX1" fmla="*/ 2573790 w 4335915"/>
              <a:gd name="connsiteY1" fmla="*/ 0 h 753244"/>
              <a:gd name="connsiteX2" fmla="*/ 4335915 w 4335915"/>
              <a:gd name="connsiteY2" fmla="*/ 753244 h 753244"/>
              <a:gd name="connsiteX3" fmla="*/ 425450 w 4335915"/>
              <a:gd name="connsiteY3" fmla="*/ 751657 h 753244"/>
              <a:gd name="connsiteX4" fmla="*/ 0 w 4335915"/>
              <a:gd name="connsiteY4" fmla="*/ 1588 h 753244"/>
              <a:gd name="connsiteX0" fmla="*/ 0 w 2592840"/>
              <a:gd name="connsiteY0" fmla="*/ 1588 h 751657"/>
              <a:gd name="connsiteX1" fmla="*/ 2573790 w 2592840"/>
              <a:gd name="connsiteY1" fmla="*/ 0 h 751657"/>
              <a:gd name="connsiteX2" fmla="*/ 2592840 w 2592840"/>
              <a:gd name="connsiteY2" fmla="*/ 724669 h 751657"/>
              <a:gd name="connsiteX3" fmla="*/ 425450 w 2592840"/>
              <a:gd name="connsiteY3" fmla="*/ 751657 h 751657"/>
              <a:gd name="connsiteX4" fmla="*/ 0 w 2592840"/>
              <a:gd name="connsiteY4" fmla="*/ 1588 h 751657"/>
              <a:gd name="connsiteX0" fmla="*/ 0 w 2573790"/>
              <a:gd name="connsiteY0" fmla="*/ 1588 h 751657"/>
              <a:gd name="connsiteX1" fmla="*/ 2573790 w 2573790"/>
              <a:gd name="connsiteY1" fmla="*/ 0 h 751657"/>
              <a:gd name="connsiteX2" fmla="*/ 2573790 w 2573790"/>
              <a:gd name="connsiteY2" fmla="*/ 724669 h 751657"/>
              <a:gd name="connsiteX3" fmla="*/ 425450 w 2573790"/>
              <a:gd name="connsiteY3" fmla="*/ 751657 h 751657"/>
              <a:gd name="connsiteX4" fmla="*/ 0 w 2573790"/>
              <a:gd name="connsiteY4" fmla="*/ 1588 h 751657"/>
              <a:gd name="connsiteX0" fmla="*/ 0 w 2573790"/>
              <a:gd name="connsiteY0" fmla="*/ 1588 h 751657"/>
              <a:gd name="connsiteX1" fmla="*/ 2573790 w 2573790"/>
              <a:gd name="connsiteY1" fmla="*/ 0 h 751657"/>
              <a:gd name="connsiteX2" fmla="*/ 2573790 w 2573790"/>
              <a:gd name="connsiteY2" fmla="*/ 750069 h 751657"/>
              <a:gd name="connsiteX3" fmla="*/ 425450 w 2573790"/>
              <a:gd name="connsiteY3" fmla="*/ 751657 h 751657"/>
              <a:gd name="connsiteX4" fmla="*/ 0 w 2573790"/>
              <a:gd name="connsiteY4" fmla="*/ 1588 h 751657"/>
              <a:gd name="connsiteX0" fmla="*/ 0 w 2573790"/>
              <a:gd name="connsiteY0" fmla="*/ 1588 h 750069"/>
              <a:gd name="connsiteX1" fmla="*/ 2573790 w 2573790"/>
              <a:gd name="connsiteY1" fmla="*/ 0 h 750069"/>
              <a:gd name="connsiteX2" fmla="*/ 2573790 w 2573790"/>
              <a:gd name="connsiteY2" fmla="*/ 750069 h 750069"/>
              <a:gd name="connsiteX3" fmla="*/ 244475 w 2573790"/>
              <a:gd name="connsiteY3" fmla="*/ 434157 h 750069"/>
              <a:gd name="connsiteX4" fmla="*/ 0 w 2573790"/>
              <a:gd name="connsiteY4" fmla="*/ 1588 h 750069"/>
              <a:gd name="connsiteX0" fmla="*/ 0 w 2573790"/>
              <a:gd name="connsiteY0" fmla="*/ 7938 h 756419"/>
              <a:gd name="connsiteX1" fmla="*/ 2135640 w 2573790"/>
              <a:gd name="connsiteY1" fmla="*/ 0 h 756419"/>
              <a:gd name="connsiteX2" fmla="*/ 2573790 w 2573790"/>
              <a:gd name="connsiteY2" fmla="*/ 756419 h 756419"/>
              <a:gd name="connsiteX3" fmla="*/ 244475 w 2573790"/>
              <a:gd name="connsiteY3" fmla="*/ 440507 h 756419"/>
              <a:gd name="connsiteX4" fmla="*/ 0 w 2573790"/>
              <a:gd name="connsiteY4" fmla="*/ 7938 h 756419"/>
              <a:gd name="connsiteX0" fmla="*/ 0 w 2141990"/>
              <a:gd name="connsiteY0" fmla="*/ 7938 h 559569"/>
              <a:gd name="connsiteX1" fmla="*/ 2135640 w 2141990"/>
              <a:gd name="connsiteY1" fmla="*/ 0 h 559569"/>
              <a:gd name="connsiteX2" fmla="*/ 2141990 w 2141990"/>
              <a:gd name="connsiteY2" fmla="*/ 559569 h 559569"/>
              <a:gd name="connsiteX3" fmla="*/ 244475 w 2141990"/>
              <a:gd name="connsiteY3" fmla="*/ 440507 h 559569"/>
              <a:gd name="connsiteX4" fmla="*/ 0 w 2141990"/>
              <a:gd name="connsiteY4" fmla="*/ 7938 h 559569"/>
              <a:gd name="connsiteX0" fmla="*/ 0 w 2141990"/>
              <a:gd name="connsiteY0" fmla="*/ 7938 h 467494"/>
              <a:gd name="connsiteX1" fmla="*/ 2135640 w 2141990"/>
              <a:gd name="connsiteY1" fmla="*/ 0 h 467494"/>
              <a:gd name="connsiteX2" fmla="*/ 2141990 w 2141990"/>
              <a:gd name="connsiteY2" fmla="*/ 467494 h 467494"/>
              <a:gd name="connsiteX3" fmla="*/ 244475 w 2141990"/>
              <a:gd name="connsiteY3" fmla="*/ 440507 h 467494"/>
              <a:gd name="connsiteX4" fmla="*/ 0 w 2141990"/>
              <a:gd name="connsiteY4" fmla="*/ 7938 h 467494"/>
              <a:gd name="connsiteX0" fmla="*/ 0 w 2141990"/>
              <a:gd name="connsiteY0" fmla="*/ 7938 h 448444"/>
              <a:gd name="connsiteX1" fmla="*/ 2135640 w 2141990"/>
              <a:gd name="connsiteY1" fmla="*/ 0 h 448444"/>
              <a:gd name="connsiteX2" fmla="*/ 2141990 w 2141990"/>
              <a:gd name="connsiteY2" fmla="*/ 448444 h 448444"/>
              <a:gd name="connsiteX3" fmla="*/ 244475 w 2141990"/>
              <a:gd name="connsiteY3" fmla="*/ 440507 h 448444"/>
              <a:gd name="connsiteX4" fmla="*/ 0 w 2141990"/>
              <a:gd name="connsiteY4" fmla="*/ 7938 h 448444"/>
              <a:gd name="connsiteX0" fmla="*/ 0 w 2141990"/>
              <a:gd name="connsiteY0" fmla="*/ 7938 h 440507"/>
              <a:gd name="connsiteX1" fmla="*/ 2135640 w 2141990"/>
              <a:gd name="connsiteY1" fmla="*/ 0 h 440507"/>
              <a:gd name="connsiteX2" fmla="*/ 2141990 w 2141990"/>
              <a:gd name="connsiteY2" fmla="*/ 438919 h 440507"/>
              <a:gd name="connsiteX3" fmla="*/ 244475 w 2141990"/>
              <a:gd name="connsiteY3" fmla="*/ 440507 h 440507"/>
              <a:gd name="connsiteX4" fmla="*/ 0 w 2141990"/>
              <a:gd name="connsiteY4" fmla="*/ 7938 h 440507"/>
              <a:gd name="connsiteX0" fmla="*/ 0 w 2141990"/>
              <a:gd name="connsiteY0" fmla="*/ 7938 h 451619"/>
              <a:gd name="connsiteX1" fmla="*/ 2135640 w 2141990"/>
              <a:gd name="connsiteY1" fmla="*/ 0 h 451619"/>
              <a:gd name="connsiteX2" fmla="*/ 2141990 w 2141990"/>
              <a:gd name="connsiteY2" fmla="*/ 451619 h 451619"/>
              <a:gd name="connsiteX3" fmla="*/ 244475 w 2141990"/>
              <a:gd name="connsiteY3" fmla="*/ 440507 h 451619"/>
              <a:gd name="connsiteX4" fmla="*/ 0 w 2141990"/>
              <a:gd name="connsiteY4" fmla="*/ 7938 h 451619"/>
              <a:gd name="connsiteX0" fmla="*/ 0 w 2135921"/>
              <a:gd name="connsiteY0" fmla="*/ 7938 h 448444"/>
              <a:gd name="connsiteX1" fmla="*/ 2135640 w 2135921"/>
              <a:gd name="connsiteY1" fmla="*/ 0 h 448444"/>
              <a:gd name="connsiteX2" fmla="*/ 2129290 w 2135921"/>
              <a:gd name="connsiteY2" fmla="*/ 448444 h 448444"/>
              <a:gd name="connsiteX3" fmla="*/ 244475 w 2135921"/>
              <a:gd name="connsiteY3" fmla="*/ 440507 h 448444"/>
              <a:gd name="connsiteX4" fmla="*/ 0 w 2135921"/>
              <a:gd name="connsiteY4" fmla="*/ 7938 h 448444"/>
              <a:gd name="connsiteX0" fmla="*/ 0 w 2129290"/>
              <a:gd name="connsiteY0" fmla="*/ 7938 h 448444"/>
              <a:gd name="connsiteX1" fmla="*/ 2126115 w 2129290"/>
              <a:gd name="connsiteY1" fmla="*/ 0 h 448444"/>
              <a:gd name="connsiteX2" fmla="*/ 2129290 w 2129290"/>
              <a:gd name="connsiteY2" fmla="*/ 448444 h 448444"/>
              <a:gd name="connsiteX3" fmla="*/ 244475 w 2129290"/>
              <a:gd name="connsiteY3" fmla="*/ 440507 h 448444"/>
              <a:gd name="connsiteX4" fmla="*/ 0 w 2129290"/>
              <a:gd name="connsiteY4" fmla="*/ 7938 h 448444"/>
              <a:gd name="connsiteX0" fmla="*/ 0 w 2129290"/>
              <a:gd name="connsiteY0" fmla="*/ 7938 h 448444"/>
              <a:gd name="connsiteX1" fmla="*/ 2126115 w 2129290"/>
              <a:gd name="connsiteY1" fmla="*/ 0 h 448444"/>
              <a:gd name="connsiteX2" fmla="*/ 2129290 w 2129290"/>
              <a:gd name="connsiteY2" fmla="*/ 448444 h 448444"/>
              <a:gd name="connsiteX3" fmla="*/ 234950 w 2129290"/>
              <a:gd name="connsiteY3" fmla="*/ 426220 h 448444"/>
              <a:gd name="connsiteX4" fmla="*/ 0 w 2129290"/>
              <a:gd name="connsiteY4" fmla="*/ 7938 h 448444"/>
              <a:gd name="connsiteX0" fmla="*/ 0 w 2132465"/>
              <a:gd name="connsiteY0" fmla="*/ 7938 h 426220"/>
              <a:gd name="connsiteX1" fmla="*/ 2126115 w 2132465"/>
              <a:gd name="connsiteY1" fmla="*/ 0 h 426220"/>
              <a:gd name="connsiteX2" fmla="*/ 2132465 w 2132465"/>
              <a:gd name="connsiteY2" fmla="*/ 419869 h 426220"/>
              <a:gd name="connsiteX3" fmla="*/ 234950 w 2132465"/>
              <a:gd name="connsiteY3" fmla="*/ 426220 h 426220"/>
              <a:gd name="connsiteX4" fmla="*/ 0 w 2132465"/>
              <a:gd name="connsiteY4" fmla="*/ 7938 h 426220"/>
              <a:gd name="connsiteX0" fmla="*/ 0 w 2135640"/>
              <a:gd name="connsiteY0" fmla="*/ 7938 h 435744"/>
              <a:gd name="connsiteX1" fmla="*/ 2126115 w 2135640"/>
              <a:gd name="connsiteY1" fmla="*/ 0 h 435744"/>
              <a:gd name="connsiteX2" fmla="*/ 2135640 w 2135640"/>
              <a:gd name="connsiteY2" fmla="*/ 435744 h 435744"/>
              <a:gd name="connsiteX3" fmla="*/ 234950 w 2135640"/>
              <a:gd name="connsiteY3" fmla="*/ 426220 h 435744"/>
              <a:gd name="connsiteX4" fmla="*/ 0 w 2135640"/>
              <a:gd name="connsiteY4" fmla="*/ 7938 h 435744"/>
              <a:gd name="connsiteX0" fmla="*/ 0 w 2135640"/>
              <a:gd name="connsiteY0" fmla="*/ 7938 h 426220"/>
              <a:gd name="connsiteX1" fmla="*/ 2126115 w 2135640"/>
              <a:gd name="connsiteY1" fmla="*/ 0 h 426220"/>
              <a:gd name="connsiteX2" fmla="*/ 2135640 w 2135640"/>
              <a:gd name="connsiteY2" fmla="*/ 426219 h 426220"/>
              <a:gd name="connsiteX3" fmla="*/ 234950 w 2135640"/>
              <a:gd name="connsiteY3" fmla="*/ 426220 h 426220"/>
              <a:gd name="connsiteX4" fmla="*/ 0 w 2135640"/>
              <a:gd name="connsiteY4" fmla="*/ 7938 h 426220"/>
              <a:gd name="connsiteX0" fmla="*/ 0 w 2135640"/>
              <a:gd name="connsiteY0" fmla="*/ 7938 h 426220"/>
              <a:gd name="connsiteX1" fmla="*/ 1887990 w 2135640"/>
              <a:gd name="connsiteY1" fmla="*/ 0 h 426220"/>
              <a:gd name="connsiteX2" fmla="*/ 2135640 w 2135640"/>
              <a:gd name="connsiteY2" fmla="*/ 426219 h 426220"/>
              <a:gd name="connsiteX3" fmla="*/ 234950 w 2135640"/>
              <a:gd name="connsiteY3" fmla="*/ 426220 h 426220"/>
              <a:gd name="connsiteX4" fmla="*/ 0 w 2135640"/>
              <a:gd name="connsiteY4" fmla="*/ 7938 h 426220"/>
              <a:gd name="connsiteX0" fmla="*/ 0 w 1888212"/>
              <a:gd name="connsiteY0" fmla="*/ 7938 h 426220"/>
              <a:gd name="connsiteX1" fmla="*/ 1887990 w 1888212"/>
              <a:gd name="connsiteY1" fmla="*/ 0 h 426220"/>
              <a:gd name="connsiteX2" fmla="*/ 1878465 w 1888212"/>
              <a:gd name="connsiteY2" fmla="*/ 407169 h 426220"/>
              <a:gd name="connsiteX3" fmla="*/ 234950 w 1888212"/>
              <a:gd name="connsiteY3" fmla="*/ 426220 h 426220"/>
              <a:gd name="connsiteX4" fmla="*/ 0 w 1888212"/>
              <a:gd name="connsiteY4" fmla="*/ 7938 h 426220"/>
              <a:gd name="connsiteX0" fmla="*/ 0 w 1879076"/>
              <a:gd name="connsiteY0" fmla="*/ 7938 h 426220"/>
              <a:gd name="connsiteX1" fmla="*/ 1878465 w 1879076"/>
              <a:gd name="connsiteY1" fmla="*/ 0 h 426220"/>
              <a:gd name="connsiteX2" fmla="*/ 1878465 w 1879076"/>
              <a:gd name="connsiteY2" fmla="*/ 407169 h 426220"/>
              <a:gd name="connsiteX3" fmla="*/ 234950 w 1879076"/>
              <a:gd name="connsiteY3" fmla="*/ 426220 h 426220"/>
              <a:gd name="connsiteX4" fmla="*/ 0 w 1879076"/>
              <a:gd name="connsiteY4" fmla="*/ 7938 h 426220"/>
              <a:gd name="connsiteX0" fmla="*/ 0 w 1879076"/>
              <a:gd name="connsiteY0" fmla="*/ 7938 h 457176"/>
              <a:gd name="connsiteX1" fmla="*/ 1878465 w 1879076"/>
              <a:gd name="connsiteY1" fmla="*/ 0 h 457176"/>
              <a:gd name="connsiteX2" fmla="*/ 1878465 w 1879076"/>
              <a:gd name="connsiteY2" fmla="*/ 407169 h 457176"/>
              <a:gd name="connsiteX3" fmla="*/ 251618 w 1879076"/>
              <a:gd name="connsiteY3" fmla="*/ 457176 h 457176"/>
              <a:gd name="connsiteX4" fmla="*/ 0 w 1879076"/>
              <a:gd name="connsiteY4" fmla="*/ 7938 h 457176"/>
              <a:gd name="connsiteX0" fmla="*/ 0 w 1879076"/>
              <a:gd name="connsiteY0" fmla="*/ 7938 h 477019"/>
              <a:gd name="connsiteX1" fmla="*/ 1878465 w 1879076"/>
              <a:gd name="connsiteY1" fmla="*/ 0 h 477019"/>
              <a:gd name="connsiteX2" fmla="*/ 1878465 w 1879076"/>
              <a:gd name="connsiteY2" fmla="*/ 477019 h 477019"/>
              <a:gd name="connsiteX3" fmla="*/ 251618 w 1879076"/>
              <a:gd name="connsiteY3" fmla="*/ 457176 h 477019"/>
              <a:gd name="connsiteX4" fmla="*/ 0 w 1879076"/>
              <a:gd name="connsiteY4" fmla="*/ 7938 h 477019"/>
              <a:gd name="connsiteX0" fmla="*/ 0 w 1879076"/>
              <a:gd name="connsiteY0" fmla="*/ 7938 h 467494"/>
              <a:gd name="connsiteX1" fmla="*/ 1878465 w 1879076"/>
              <a:gd name="connsiteY1" fmla="*/ 0 h 467494"/>
              <a:gd name="connsiteX2" fmla="*/ 1878465 w 1879076"/>
              <a:gd name="connsiteY2" fmla="*/ 467494 h 467494"/>
              <a:gd name="connsiteX3" fmla="*/ 251618 w 1879076"/>
              <a:gd name="connsiteY3" fmla="*/ 457176 h 467494"/>
              <a:gd name="connsiteX4" fmla="*/ 0 w 1879076"/>
              <a:gd name="connsiteY4" fmla="*/ 7938 h 467494"/>
              <a:gd name="connsiteX0" fmla="*/ 0 w 1879076"/>
              <a:gd name="connsiteY0" fmla="*/ 7938 h 457176"/>
              <a:gd name="connsiteX1" fmla="*/ 1878465 w 1879076"/>
              <a:gd name="connsiteY1" fmla="*/ 0 h 457176"/>
              <a:gd name="connsiteX2" fmla="*/ 1878465 w 1879076"/>
              <a:gd name="connsiteY2" fmla="*/ 454794 h 457176"/>
              <a:gd name="connsiteX3" fmla="*/ 251618 w 1879076"/>
              <a:gd name="connsiteY3" fmla="*/ 457176 h 457176"/>
              <a:gd name="connsiteX4" fmla="*/ 0 w 1879076"/>
              <a:gd name="connsiteY4" fmla="*/ 7938 h 457176"/>
              <a:gd name="connsiteX0" fmla="*/ 0 w 1881269"/>
              <a:gd name="connsiteY0" fmla="*/ 794 h 450032"/>
              <a:gd name="connsiteX1" fmla="*/ 1880846 w 1881269"/>
              <a:gd name="connsiteY1" fmla="*/ 0 h 450032"/>
              <a:gd name="connsiteX2" fmla="*/ 1878465 w 1881269"/>
              <a:gd name="connsiteY2" fmla="*/ 447650 h 450032"/>
              <a:gd name="connsiteX3" fmla="*/ 251618 w 1881269"/>
              <a:gd name="connsiteY3" fmla="*/ 450032 h 450032"/>
              <a:gd name="connsiteX4" fmla="*/ 0 w 1881269"/>
              <a:gd name="connsiteY4" fmla="*/ 794 h 450032"/>
              <a:gd name="connsiteX0" fmla="*/ 0 w 1881269"/>
              <a:gd name="connsiteY0" fmla="*/ 794 h 447650"/>
              <a:gd name="connsiteX1" fmla="*/ 1880846 w 1881269"/>
              <a:gd name="connsiteY1" fmla="*/ 0 h 447650"/>
              <a:gd name="connsiteX2" fmla="*/ 1878465 w 1881269"/>
              <a:gd name="connsiteY2" fmla="*/ 447650 h 447650"/>
              <a:gd name="connsiteX3" fmla="*/ 220662 w 1881269"/>
              <a:gd name="connsiteY3" fmla="*/ 395264 h 447650"/>
              <a:gd name="connsiteX4" fmla="*/ 0 w 1881269"/>
              <a:gd name="connsiteY4" fmla="*/ 794 h 447650"/>
              <a:gd name="connsiteX0" fmla="*/ 0 w 1878465"/>
              <a:gd name="connsiteY0" fmla="*/ 794 h 447650"/>
              <a:gd name="connsiteX1" fmla="*/ 1604621 w 1878465"/>
              <a:gd name="connsiteY1" fmla="*/ 0 h 447650"/>
              <a:gd name="connsiteX2" fmla="*/ 1878465 w 1878465"/>
              <a:gd name="connsiteY2" fmla="*/ 447650 h 447650"/>
              <a:gd name="connsiteX3" fmla="*/ 220662 w 1878465"/>
              <a:gd name="connsiteY3" fmla="*/ 395264 h 447650"/>
              <a:gd name="connsiteX4" fmla="*/ 0 w 1878465"/>
              <a:gd name="connsiteY4" fmla="*/ 794 h 447650"/>
              <a:gd name="connsiteX0" fmla="*/ 0 w 1614940"/>
              <a:gd name="connsiteY0" fmla="*/ 794 h 395264"/>
              <a:gd name="connsiteX1" fmla="*/ 1604621 w 1614940"/>
              <a:gd name="connsiteY1" fmla="*/ 0 h 395264"/>
              <a:gd name="connsiteX2" fmla="*/ 1614940 w 1614940"/>
              <a:gd name="connsiteY2" fmla="*/ 384150 h 395264"/>
              <a:gd name="connsiteX3" fmla="*/ 220662 w 1614940"/>
              <a:gd name="connsiteY3" fmla="*/ 395264 h 395264"/>
              <a:gd name="connsiteX4" fmla="*/ 0 w 1614940"/>
              <a:gd name="connsiteY4" fmla="*/ 794 h 395264"/>
              <a:gd name="connsiteX0" fmla="*/ 0 w 1605044"/>
              <a:gd name="connsiteY0" fmla="*/ 794 h 395264"/>
              <a:gd name="connsiteX1" fmla="*/ 1604621 w 1605044"/>
              <a:gd name="connsiteY1" fmla="*/ 0 h 395264"/>
              <a:gd name="connsiteX2" fmla="*/ 1602240 w 1605044"/>
              <a:gd name="connsiteY2" fmla="*/ 377800 h 395264"/>
              <a:gd name="connsiteX3" fmla="*/ 220662 w 1605044"/>
              <a:gd name="connsiteY3" fmla="*/ 395264 h 395264"/>
              <a:gd name="connsiteX4" fmla="*/ 0 w 1605044"/>
              <a:gd name="connsiteY4" fmla="*/ 794 h 395264"/>
              <a:gd name="connsiteX0" fmla="*/ 0 w 1605415"/>
              <a:gd name="connsiteY0" fmla="*/ 794 h 395264"/>
              <a:gd name="connsiteX1" fmla="*/ 1604621 w 1605415"/>
              <a:gd name="connsiteY1" fmla="*/ 0 h 395264"/>
              <a:gd name="connsiteX2" fmla="*/ 1605415 w 1605415"/>
              <a:gd name="connsiteY2" fmla="*/ 377800 h 395264"/>
              <a:gd name="connsiteX3" fmla="*/ 220662 w 1605415"/>
              <a:gd name="connsiteY3" fmla="*/ 395264 h 395264"/>
              <a:gd name="connsiteX4" fmla="*/ 0 w 1605415"/>
              <a:gd name="connsiteY4" fmla="*/ 794 h 395264"/>
              <a:gd name="connsiteX0" fmla="*/ 0 w 1605415"/>
              <a:gd name="connsiteY0" fmla="*/ 794 h 395264"/>
              <a:gd name="connsiteX1" fmla="*/ 1604621 w 1605415"/>
              <a:gd name="connsiteY1" fmla="*/ 0 h 395264"/>
              <a:gd name="connsiteX2" fmla="*/ 1605415 w 1605415"/>
              <a:gd name="connsiteY2" fmla="*/ 387325 h 395264"/>
              <a:gd name="connsiteX3" fmla="*/ 220662 w 1605415"/>
              <a:gd name="connsiteY3" fmla="*/ 395264 h 395264"/>
              <a:gd name="connsiteX4" fmla="*/ 0 w 1605415"/>
              <a:gd name="connsiteY4" fmla="*/ 794 h 395264"/>
              <a:gd name="connsiteX0" fmla="*/ 0 w 1608590"/>
              <a:gd name="connsiteY0" fmla="*/ 794 h 396850"/>
              <a:gd name="connsiteX1" fmla="*/ 1604621 w 1608590"/>
              <a:gd name="connsiteY1" fmla="*/ 0 h 396850"/>
              <a:gd name="connsiteX2" fmla="*/ 1608590 w 1608590"/>
              <a:gd name="connsiteY2" fmla="*/ 396850 h 396850"/>
              <a:gd name="connsiteX3" fmla="*/ 220662 w 1608590"/>
              <a:gd name="connsiteY3" fmla="*/ 395264 h 396850"/>
              <a:gd name="connsiteX4" fmla="*/ 0 w 1608590"/>
              <a:gd name="connsiteY4" fmla="*/ 794 h 39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590" h="396850">
                <a:moveTo>
                  <a:pt x="0" y="794"/>
                </a:moveTo>
                <a:lnTo>
                  <a:pt x="1604621" y="0"/>
                </a:lnTo>
                <a:cubicBezTo>
                  <a:pt x="1606738" y="186523"/>
                  <a:pt x="1606473" y="210327"/>
                  <a:pt x="1608590" y="396850"/>
                </a:cubicBezTo>
                <a:lnTo>
                  <a:pt x="220662" y="395264"/>
                </a:lnTo>
                <a:lnTo>
                  <a:pt x="0" y="794"/>
                </a:lnTo>
                <a:close/>
              </a:path>
            </a:pathLst>
          </a:custGeom>
          <a:solidFill>
            <a:srgbClr val="D2040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solidFill>
                <a:schemeClr val="bg1"/>
              </a:solidFill>
              <a:latin typeface="+mn-ea"/>
              <a:cs typeface="+mn-ea"/>
            </a:endParaRPr>
          </a:p>
        </p:txBody>
      </p:sp>
      <p:sp>
        <p:nvSpPr>
          <p:cNvPr id="33" name="矩形 32"/>
          <p:cNvSpPr/>
          <p:nvPr/>
        </p:nvSpPr>
        <p:spPr>
          <a:xfrm>
            <a:off x="2628704" y="3298415"/>
            <a:ext cx="808236" cy="369332"/>
          </a:xfrm>
          <a:prstGeom prst="rect">
            <a:avLst/>
          </a:prstGeom>
        </p:spPr>
        <p:txBody>
          <a:bodyPr wrap="none" lIns="121908" tIns="60954" rIns="121908" bIns="60954">
            <a:spAutoFit/>
          </a:bodyPr>
          <a:lstStyle/>
          <a:p>
            <a:r>
              <a:rPr lang="en-US" altLang="zh-CN" sz="1600" dirty="0">
                <a:solidFill>
                  <a:schemeClr val="bg1"/>
                </a:solidFill>
                <a:latin typeface="+mn-ea"/>
                <a:cs typeface="+mn-ea"/>
              </a:rPr>
              <a:t>A</a:t>
            </a:r>
            <a:r>
              <a:rPr lang="zh-CN" altLang="en-US" sz="1600" dirty="0">
                <a:solidFill>
                  <a:schemeClr val="bg1"/>
                </a:solidFill>
                <a:latin typeface="+mn-ea"/>
                <a:cs typeface="+mn-ea"/>
              </a:rPr>
              <a:t>标题</a:t>
            </a:r>
          </a:p>
        </p:txBody>
      </p:sp>
      <p:sp>
        <p:nvSpPr>
          <p:cNvPr id="34" name="矩形 33"/>
          <p:cNvSpPr/>
          <p:nvPr/>
        </p:nvSpPr>
        <p:spPr>
          <a:xfrm>
            <a:off x="2645802" y="3985365"/>
            <a:ext cx="806099" cy="369332"/>
          </a:xfrm>
          <a:prstGeom prst="rect">
            <a:avLst/>
          </a:prstGeom>
        </p:spPr>
        <p:txBody>
          <a:bodyPr wrap="none" lIns="121908" tIns="60954" rIns="121908" bIns="60954">
            <a:spAutoFit/>
          </a:bodyPr>
          <a:lstStyle/>
          <a:p>
            <a:r>
              <a:rPr lang="en-US" altLang="zh-CN" sz="1600" dirty="0">
                <a:solidFill>
                  <a:schemeClr val="bg1"/>
                </a:solidFill>
                <a:latin typeface="+mn-ea"/>
                <a:cs typeface="+mn-ea"/>
              </a:rPr>
              <a:t>B</a:t>
            </a:r>
            <a:r>
              <a:rPr lang="zh-CN" altLang="en-US" sz="1600" dirty="0">
                <a:solidFill>
                  <a:schemeClr val="bg1"/>
                </a:solidFill>
                <a:latin typeface="+mn-ea"/>
                <a:cs typeface="+mn-ea"/>
              </a:rPr>
              <a:t>标题</a:t>
            </a:r>
          </a:p>
        </p:txBody>
      </p:sp>
      <p:sp>
        <p:nvSpPr>
          <p:cNvPr id="35" name="TextBox 34"/>
          <p:cNvSpPr txBox="1"/>
          <p:nvPr/>
        </p:nvSpPr>
        <p:spPr>
          <a:xfrm>
            <a:off x="4561292" y="4755371"/>
            <a:ext cx="1955836" cy="533480"/>
          </a:xfrm>
          <a:prstGeom prst="rect">
            <a:avLst/>
          </a:prstGeom>
          <a:solidFill>
            <a:schemeClr val="accent3"/>
          </a:solidFill>
          <a:ln>
            <a:noFill/>
          </a:ln>
        </p:spPr>
        <p:txBody>
          <a:bodyPr wrap="none" lIns="121908" tIns="60954" rIns="121908" bIns="60954" rtlCol="0">
            <a:spAutoFit/>
          </a:bodyPr>
          <a:lstStyle/>
          <a:p>
            <a:r>
              <a:rPr lang="zh-CN" altLang="en-US" sz="1300" dirty="0">
                <a:solidFill>
                  <a:schemeClr val="bg1"/>
                </a:solidFill>
                <a:latin typeface="+mn-ea"/>
                <a:cs typeface="+mn-ea"/>
              </a:rPr>
              <a:t>点击添加文字内容，内</a:t>
            </a:r>
            <a:endParaRPr lang="en-US" altLang="zh-CN" sz="1300" dirty="0">
              <a:solidFill>
                <a:schemeClr val="bg1"/>
              </a:solidFill>
              <a:latin typeface="+mn-ea"/>
              <a:cs typeface="+mn-ea"/>
            </a:endParaRPr>
          </a:p>
          <a:p>
            <a:r>
              <a:rPr lang="zh-CN" altLang="en-US" sz="1300" dirty="0">
                <a:solidFill>
                  <a:schemeClr val="bg1"/>
                </a:solidFill>
                <a:latin typeface="+mn-ea"/>
                <a:cs typeface="+mn-ea"/>
              </a:rPr>
              <a:t>容简要详尽。</a:t>
            </a:r>
          </a:p>
        </p:txBody>
      </p:sp>
      <p:sp>
        <p:nvSpPr>
          <p:cNvPr id="36" name="矩形 35"/>
          <p:cNvSpPr/>
          <p:nvPr/>
        </p:nvSpPr>
        <p:spPr>
          <a:xfrm>
            <a:off x="2611608" y="4667915"/>
            <a:ext cx="816784" cy="369332"/>
          </a:xfrm>
          <a:prstGeom prst="rect">
            <a:avLst/>
          </a:prstGeom>
        </p:spPr>
        <p:txBody>
          <a:bodyPr wrap="none" lIns="121908" tIns="60954" rIns="121908" bIns="60954">
            <a:spAutoFit/>
          </a:bodyPr>
          <a:lstStyle/>
          <a:p>
            <a:r>
              <a:rPr lang="en-US" altLang="zh-CN" sz="1600" dirty="0">
                <a:solidFill>
                  <a:schemeClr val="bg1"/>
                </a:solidFill>
                <a:latin typeface="+mn-ea"/>
                <a:cs typeface="+mn-ea"/>
              </a:rPr>
              <a:t>C</a:t>
            </a:r>
            <a:r>
              <a:rPr lang="zh-CN" altLang="en-US" sz="1600" dirty="0">
                <a:solidFill>
                  <a:schemeClr val="bg1"/>
                </a:solidFill>
                <a:latin typeface="+mn-ea"/>
                <a:cs typeface="+mn-ea"/>
              </a:rPr>
              <a:t>标题</a:t>
            </a:r>
          </a:p>
        </p:txBody>
      </p:sp>
      <p:sp>
        <p:nvSpPr>
          <p:cNvPr id="37" name="矩形 36"/>
          <p:cNvSpPr/>
          <p:nvPr/>
        </p:nvSpPr>
        <p:spPr>
          <a:xfrm>
            <a:off x="2620156" y="5349355"/>
            <a:ext cx="816784" cy="369332"/>
          </a:xfrm>
          <a:prstGeom prst="rect">
            <a:avLst/>
          </a:prstGeom>
        </p:spPr>
        <p:txBody>
          <a:bodyPr wrap="none" lIns="121908" tIns="60954" rIns="121908" bIns="60954">
            <a:spAutoFit/>
          </a:bodyPr>
          <a:lstStyle/>
          <a:p>
            <a:r>
              <a:rPr lang="en-US" altLang="zh-CN" sz="1600" dirty="0">
                <a:solidFill>
                  <a:schemeClr val="bg1"/>
                </a:solidFill>
                <a:latin typeface="+mn-ea"/>
                <a:cs typeface="+mn-ea"/>
              </a:rPr>
              <a:t>D</a:t>
            </a:r>
            <a:r>
              <a:rPr lang="zh-CN" altLang="en-US" sz="1600" dirty="0">
                <a:solidFill>
                  <a:schemeClr val="bg1"/>
                </a:solidFill>
                <a:latin typeface="+mn-ea"/>
                <a:cs typeface="+mn-ea"/>
              </a:rPr>
              <a:t>标题</a:t>
            </a:r>
          </a:p>
        </p:txBody>
      </p:sp>
      <p:sp>
        <p:nvSpPr>
          <p:cNvPr id="38" name="TextBox 37"/>
          <p:cNvSpPr txBox="1"/>
          <p:nvPr/>
        </p:nvSpPr>
        <p:spPr>
          <a:xfrm>
            <a:off x="3555120" y="2790917"/>
            <a:ext cx="2981625" cy="533480"/>
          </a:xfrm>
          <a:prstGeom prst="rect">
            <a:avLst/>
          </a:prstGeom>
          <a:noFill/>
          <a:ln>
            <a:noFill/>
          </a:ln>
        </p:spPr>
        <p:txBody>
          <a:bodyPr wrap="none" lIns="121908" tIns="60954" rIns="121908" bIns="60954" rtlCol="0">
            <a:spAutoFit/>
          </a:bodyPr>
          <a:lstStyle/>
          <a:p>
            <a:r>
              <a:rPr lang="zh-CN" altLang="en-US" sz="1300" dirty="0">
                <a:solidFill>
                  <a:schemeClr val="bg1"/>
                </a:solidFill>
                <a:latin typeface="+mn-ea"/>
                <a:cs typeface="+mn-ea"/>
              </a:rPr>
              <a:t>点击添加文字内容，内容简要详尽。</a:t>
            </a:r>
            <a:endParaRPr lang="en-US" altLang="zh-CN" sz="1300" dirty="0">
              <a:solidFill>
                <a:schemeClr val="bg1"/>
              </a:solidFill>
              <a:latin typeface="+mn-ea"/>
              <a:cs typeface="+mn-ea"/>
            </a:endParaRPr>
          </a:p>
          <a:p>
            <a:r>
              <a:rPr lang="zh-CN" altLang="en-US" sz="1300" dirty="0">
                <a:solidFill>
                  <a:schemeClr val="bg1"/>
                </a:solidFill>
                <a:latin typeface="+mn-ea"/>
                <a:cs typeface="+mn-ea"/>
              </a:rPr>
              <a:t>点击添加文字内容，内容简要详尽。</a:t>
            </a:r>
          </a:p>
        </p:txBody>
      </p:sp>
      <p:sp>
        <p:nvSpPr>
          <p:cNvPr id="39" name="TextBox 38"/>
          <p:cNvSpPr txBox="1"/>
          <p:nvPr/>
        </p:nvSpPr>
        <p:spPr>
          <a:xfrm>
            <a:off x="3951773" y="3533360"/>
            <a:ext cx="2468731" cy="533480"/>
          </a:xfrm>
          <a:prstGeom prst="rect">
            <a:avLst/>
          </a:prstGeom>
          <a:noFill/>
          <a:ln>
            <a:noFill/>
          </a:ln>
        </p:spPr>
        <p:txBody>
          <a:bodyPr wrap="none" lIns="121908" tIns="60954" rIns="121908" bIns="60954" rtlCol="0">
            <a:spAutoFit/>
          </a:bodyPr>
          <a:lstStyle/>
          <a:p>
            <a:r>
              <a:rPr lang="zh-CN" altLang="en-US" sz="1300" dirty="0">
                <a:solidFill>
                  <a:schemeClr val="bg1"/>
                </a:solidFill>
                <a:latin typeface="+mn-ea"/>
                <a:cs typeface="+mn-ea"/>
              </a:rPr>
              <a:t>点击添加文字内容，内容简要</a:t>
            </a:r>
            <a:endParaRPr lang="en-US" altLang="zh-CN" sz="1300" dirty="0">
              <a:solidFill>
                <a:schemeClr val="bg1"/>
              </a:solidFill>
              <a:latin typeface="+mn-ea"/>
              <a:cs typeface="+mn-ea"/>
            </a:endParaRPr>
          </a:p>
          <a:p>
            <a:r>
              <a:rPr lang="zh-CN" altLang="en-US" sz="1300" dirty="0">
                <a:solidFill>
                  <a:schemeClr val="bg1"/>
                </a:solidFill>
                <a:latin typeface="+mn-ea"/>
                <a:cs typeface="+mn-ea"/>
              </a:rPr>
              <a:t>详尽。</a:t>
            </a:r>
          </a:p>
        </p:txBody>
      </p:sp>
      <p:sp>
        <p:nvSpPr>
          <p:cNvPr id="40" name="TextBox 39"/>
          <p:cNvSpPr txBox="1"/>
          <p:nvPr/>
        </p:nvSpPr>
        <p:spPr>
          <a:xfrm>
            <a:off x="4327643" y="4162216"/>
            <a:ext cx="2126802" cy="533480"/>
          </a:xfrm>
          <a:prstGeom prst="rect">
            <a:avLst/>
          </a:prstGeom>
          <a:noFill/>
          <a:ln>
            <a:noFill/>
          </a:ln>
        </p:spPr>
        <p:txBody>
          <a:bodyPr wrap="none" lIns="121908" tIns="60954" rIns="121908" bIns="60954" rtlCol="0">
            <a:spAutoFit/>
          </a:bodyPr>
          <a:lstStyle/>
          <a:p>
            <a:r>
              <a:rPr lang="zh-CN" altLang="en-US" sz="1300" dirty="0">
                <a:solidFill>
                  <a:schemeClr val="bg1"/>
                </a:solidFill>
                <a:latin typeface="+mn-ea"/>
                <a:cs typeface="+mn-ea"/>
              </a:rPr>
              <a:t>点击添加文字内容，内容</a:t>
            </a:r>
            <a:endParaRPr lang="en-US" altLang="zh-CN" sz="1300" dirty="0">
              <a:solidFill>
                <a:schemeClr val="bg1"/>
              </a:solidFill>
              <a:latin typeface="+mn-ea"/>
              <a:cs typeface="+mn-ea"/>
            </a:endParaRPr>
          </a:p>
          <a:p>
            <a:r>
              <a:rPr lang="zh-CN" altLang="en-US" sz="1300" dirty="0">
                <a:solidFill>
                  <a:schemeClr val="bg1"/>
                </a:solidFill>
                <a:latin typeface="+mn-ea"/>
                <a:cs typeface="+mn-ea"/>
              </a:rPr>
              <a:t>简要详尽。</a:t>
            </a:r>
          </a:p>
        </p:txBody>
      </p:sp>
      <p:cxnSp>
        <p:nvCxnSpPr>
          <p:cNvPr id="46" name="直接连接符 45"/>
          <p:cNvCxnSpPr/>
          <p:nvPr/>
        </p:nvCxnSpPr>
        <p:spPr>
          <a:xfrm>
            <a:off x="7234457" y="3166203"/>
            <a:ext cx="1238536"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151333" y="3186125"/>
            <a:ext cx="1502951" cy="769429"/>
          </a:xfrm>
          <a:prstGeom prst="rect">
            <a:avLst/>
          </a:prstGeom>
          <a:noFill/>
        </p:spPr>
        <p:txBody>
          <a:bodyPr wrap="none" lIns="121908" tIns="60954" rIns="121908" bIns="60954" rtlCol="0">
            <a:spAutoFit/>
          </a:bodyPr>
          <a:lstStyle/>
          <a:p>
            <a:r>
              <a:rPr lang="zh-CN" altLang="en-US" sz="1400" dirty="0">
                <a:solidFill>
                  <a:schemeClr val="tx1">
                    <a:lumMod val="50000"/>
                    <a:lumOff val="50000"/>
                  </a:schemeClr>
                </a:solidFill>
                <a:latin typeface="+mn-ea"/>
                <a:cs typeface="+mn-ea"/>
              </a:rPr>
              <a:t>点击添加文字内</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容，内容简要详</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尽。</a:t>
            </a:r>
          </a:p>
        </p:txBody>
      </p:sp>
      <p:cxnSp>
        <p:nvCxnSpPr>
          <p:cNvPr id="63" name="直接连接符 62"/>
          <p:cNvCxnSpPr/>
          <p:nvPr/>
        </p:nvCxnSpPr>
        <p:spPr>
          <a:xfrm>
            <a:off x="9227886" y="3166203"/>
            <a:ext cx="1236208"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9144762" y="3186125"/>
            <a:ext cx="1502951" cy="769429"/>
          </a:xfrm>
          <a:prstGeom prst="rect">
            <a:avLst/>
          </a:prstGeom>
          <a:noFill/>
        </p:spPr>
        <p:txBody>
          <a:bodyPr wrap="none" lIns="121908" tIns="60954" rIns="121908" bIns="60954" rtlCol="0">
            <a:spAutoFit/>
          </a:bodyPr>
          <a:lstStyle/>
          <a:p>
            <a:r>
              <a:rPr lang="zh-CN" altLang="en-US" sz="1400" dirty="0">
                <a:solidFill>
                  <a:schemeClr val="tx1">
                    <a:lumMod val="50000"/>
                    <a:lumOff val="50000"/>
                  </a:schemeClr>
                </a:solidFill>
                <a:latin typeface="+mn-ea"/>
                <a:cs typeface="+mn-ea"/>
              </a:rPr>
              <a:t>点击添加文字内</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容，内容简要详</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尽。</a:t>
            </a:r>
          </a:p>
        </p:txBody>
      </p:sp>
      <p:cxnSp>
        <p:nvCxnSpPr>
          <p:cNvPr id="66" name="直接连接符 65"/>
          <p:cNvCxnSpPr/>
          <p:nvPr/>
        </p:nvCxnSpPr>
        <p:spPr>
          <a:xfrm>
            <a:off x="7252253" y="4885892"/>
            <a:ext cx="1220741"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169128" y="4905814"/>
            <a:ext cx="1502951" cy="769429"/>
          </a:xfrm>
          <a:prstGeom prst="rect">
            <a:avLst/>
          </a:prstGeom>
          <a:noFill/>
        </p:spPr>
        <p:txBody>
          <a:bodyPr wrap="none" lIns="121908" tIns="60954" rIns="121908" bIns="60954" rtlCol="0">
            <a:spAutoFit/>
          </a:bodyPr>
          <a:lstStyle/>
          <a:p>
            <a:r>
              <a:rPr lang="zh-CN" altLang="en-US" sz="1400" dirty="0">
                <a:solidFill>
                  <a:schemeClr val="tx1">
                    <a:lumMod val="50000"/>
                    <a:lumOff val="50000"/>
                  </a:schemeClr>
                </a:solidFill>
                <a:latin typeface="+mn-ea"/>
                <a:cs typeface="+mn-ea"/>
              </a:rPr>
              <a:t>点击添加文字内</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容，内容简要详</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尽。</a:t>
            </a:r>
          </a:p>
        </p:txBody>
      </p:sp>
      <p:cxnSp>
        <p:nvCxnSpPr>
          <p:cNvPr id="69" name="直接连接符 68"/>
          <p:cNvCxnSpPr/>
          <p:nvPr/>
        </p:nvCxnSpPr>
        <p:spPr>
          <a:xfrm>
            <a:off x="9245682" y="4885892"/>
            <a:ext cx="1218413"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9125968" y="4905814"/>
            <a:ext cx="1502951" cy="769429"/>
          </a:xfrm>
          <a:prstGeom prst="rect">
            <a:avLst/>
          </a:prstGeom>
          <a:noFill/>
        </p:spPr>
        <p:txBody>
          <a:bodyPr wrap="none" lIns="121908" tIns="60954" rIns="121908" bIns="60954" rtlCol="0">
            <a:spAutoFit/>
          </a:bodyPr>
          <a:lstStyle/>
          <a:p>
            <a:r>
              <a:rPr lang="zh-CN" altLang="en-US" sz="1400" dirty="0">
                <a:solidFill>
                  <a:schemeClr val="tx1">
                    <a:lumMod val="50000"/>
                    <a:lumOff val="50000"/>
                  </a:schemeClr>
                </a:solidFill>
                <a:latin typeface="+mn-ea"/>
                <a:cs typeface="+mn-ea"/>
              </a:rPr>
              <a:t>点击添加文字内</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容，内容简要详</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尽。</a:t>
            </a:r>
          </a:p>
        </p:txBody>
      </p:sp>
      <p:pic>
        <p:nvPicPr>
          <p:cNvPr id="72" name="Picture 2"/>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7520724" y="4129652"/>
            <a:ext cx="630982" cy="63106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3"/>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9551513" y="4044285"/>
            <a:ext cx="648972" cy="709084"/>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7599511" y="2328623"/>
            <a:ext cx="708990" cy="68282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5"/>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9491493" y="2297491"/>
            <a:ext cx="708993" cy="709085"/>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latin typeface="+mn-ea"/>
                <a:cs typeface="+mn-ea"/>
              </a:rPr>
              <a:t>0.5 </a:t>
            </a:r>
            <a:r>
              <a:rPr lang="zh-CN" altLang="en-US" sz="1900" dirty="0">
                <a:solidFill>
                  <a:schemeClr val="bg1"/>
                </a:solidFill>
                <a:latin typeface="+mn-ea"/>
                <a:cs typeface="+mn-ea"/>
              </a:rPr>
              <a:t>秒延迟符，无</a:t>
            </a:r>
            <a:endParaRPr lang="en-US" altLang="zh-CN" sz="1900" dirty="0">
              <a:solidFill>
                <a:schemeClr val="bg1"/>
              </a:solidFill>
              <a:latin typeface="+mn-ea"/>
              <a:cs typeface="+mn-ea"/>
            </a:endParaRPr>
          </a:p>
          <a:p>
            <a:r>
              <a:rPr lang="zh-CN" altLang="en-US" sz="1900" dirty="0">
                <a:solidFill>
                  <a:schemeClr val="bg1"/>
                </a:solidFill>
                <a:latin typeface="+mn-ea"/>
                <a:cs typeface="+mn-ea"/>
              </a:rPr>
              <a:t>意义，可删除</a:t>
            </a:r>
            <a:r>
              <a:rPr lang="en-US" altLang="zh-CN" sz="1900" dirty="0">
                <a:solidFill>
                  <a:schemeClr val="bg1"/>
                </a:solidFill>
                <a:latin typeface="+mn-ea"/>
                <a:cs typeface="+mn-ea"/>
              </a:rPr>
              <a:t>.</a:t>
            </a:r>
            <a:endParaRPr lang="zh-CN" altLang="en-US" sz="1900" dirty="0">
              <a:solidFill>
                <a:schemeClr val="bg1"/>
              </a:solidFill>
              <a:latin typeface="+mn-ea"/>
              <a:cs typeface="+mn-ea"/>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extLst>
      <p:ext uri="{BB962C8B-B14F-4D97-AF65-F5344CB8AC3E}">
        <p14:creationId xmlns:p14="http://schemas.microsoft.com/office/powerpoint/2010/main" val="927912259"/>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down)">
                                      <p:cBhvr>
                                        <p:cTn id="23" dur="500"/>
                                        <p:tgtEl>
                                          <p:spTgt spid="3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down)">
                                      <p:cBhvr>
                                        <p:cTn id="29" dur="500"/>
                                        <p:tgtEl>
                                          <p:spTgt spid="3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down)">
                                      <p:cBhvr>
                                        <p:cTn id="32" dur="500"/>
                                        <p:tgtEl>
                                          <p:spTgt spid="37"/>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left)">
                                      <p:cBhvr>
                                        <p:cTn id="36" dur="500"/>
                                        <p:tgtEl>
                                          <p:spTgt spid="3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500"/>
                                        <p:tgtEl>
                                          <p:spTgt spid="4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left)">
                                      <p:cBhvr>
                                        <p:cTn id="42" dur="500"/>
                                        <p:tgtEl>
                                          <p:spTgt spid="3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par>
                                <p:cTn id="46" presetID="52" presetClass="entr" presetSubtype="0" fill="hold" nodeType="withEffect">
                                  <p:stCondLst>
                                    <p:cond delay="0"/>
                                  </p:stCondLst>
                                  <p:childTnLst>
                                    <p:set>
                                      <p:cBhvr>
                                        <p:cTn id="47" dur="1" fill="hold">
                                          <p:stCondLst>
                                            <p:cond delay="0"/>
                                          </p:stCondLst>
                                        </p:cTn>
                                        <p:tgtEl>
                                          <p:spTgt spid="75"/>
                                        </p:tgtEl>
                                        <p:attrNameLst>
                                          <p:attrName>style.visibility</p:attrName>
                                        </p:attrNameLst>
                                      </p:cBhvr>
                                      <p:to>
                                        <p:strVal val="visible"/>
                                      </p:to>
                                    </p:set>
                                    <p:animScale>
                                      <p:cBhvr>
                                        <p:cTn id="48" dur="500" decel="50000" fill="hold">
                                          <p:stCondLst>
                                            <p:cond delay="0"/>
                                          </p:stCondLst>
                                        </p:cTn>
                                        <p:tgtEl>
                                          <p:spTgt spid="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500" decel="50000" fill="hold">
                                          <p:stCondLst>
                                            <p:cond delay="0"/>
                                          </p:stCondLst>
                                        </p:cTn>
                                        <p:tgtEl>
                                          <p:spTgt spid="75"/>
                                        </p:tgtEl>
                                        <p:attrNameLst>
                                          <p:attrName>ppt_x</p:attrName>
                                          <p:attrName>ppt_y</p:attrName>
                                        </p:attrNameLst>
                                      </p:cBhvr>
                                    </p:animMotion>
                                    <p:animEffect transition="in" filter="fade">
                                      <p:cBhvr>
                                        <p:cTn id="50" dur="500"/>
                                        <p:tgtEl>
                                          <p:spTgt spid="75"/>
                                        </p:tgtEl>
                                      </p:cBhvr>
                                    </p:animEffect>
                                  </p:childTnLst>
                                </p:cTn>
                              </p:par>
                              <p:par>
                                <p:cTn id="51" presetID="52" presetClass="entr" presetSubtype="0" fill="hold" nodeType="withEffect">
                                  <p:stCondLst>
                                    <p:cond delay="0"/>
                                  </p:stCondLst>
                                  <p:childTnLst>
                                    <p:set>
                                      <p:cBhvr>
                                        <p:cTn id="52" dur="1" fill="hold">
                                          <p:stCondLst>
                                            <p:cond delay="0"/>
                                          </p:stCondLst>
                                        </p:cTn>
                                        <p:tgtEl>
                                          <p:spTgt spid="76"/>
                                        </p:tgtEl>
                                        <p:attrNameLst>
                                          <p:attrName>style.visibility</p:attrName>
                                        </p:attrNameLst>
                                      </p:cBhvr>
                                      <p:to>
                                        <p:strVal val="visible"/>
                                      </p:to>
                                    </p:set>
                                    <p:animScale>
                                      <p:cBhvr>
                                        <p:cTn id="53" dur="500" decel="50000" fill="hold">
                                          <p:stCondLst>
                                            <p:cond delay="0"/>
                                          </p:stCondLst>
                                        </p:cTn>
                                        <p:tgtEl>
                                          <p:spTgt spid="7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500" decel="50000" fill="hold">
                                          <p:stCondLst>
                                            <p:cond delay="0"/>
                                          </p:stCondLst>
                                        </p:cTn>
                                        <p:tgtEl>
                                          <p:spTgt spid="76"/>
                                        </p:tgtEl>
                                        <p:attrNameLst>
                                          <p:attrName>ppt_x</p:attrName>
                                          <p:attrName>ppt_y</p:attrName>
                                        </p:attrNameLst>
                                      </p:cBhvr>
                                    </p:animMotion>
                                    <p:animEffect transition="in" filter="fade">
                                      <p:cBhvr>
                                        <p:cTn id="55" dur="500"/>
                                        <p:tgtEl>
                                          <p:spTgt spid="76"/>
                                        </p:tgtEl>
                                      </p:cBhvr>
                                    </p:animEffect>
                                  </p:childTnLst>
                                </p:cTn>
                              </p:par>
                              <p:par>
                                <p:cTn id="56" presetID="52" presetClass="entr" presetSubtype="0" fill="hold" nodeType="withEffect">
                                  <p:stCondLst>
                                    <p:cond delay="0"/>
                                  </p:stCondLst>
                                  <p:childTnLst>
                                    <p:set>
                                      <p:cBhvr>
                                        <p:cTn id="57" dur="1" fill="hold">
                                          <p:stCondLst>
                                            <p:cond delay="0"/>
                                          </p:stCondLst>
                                        </p:cTn>
                                        <p:tgtEl>
                                          <p:spTgt spid="72"/>
                                        </p:tgtEl>
                                        <p:attrNameLst>
                                          <p:attrName>style.visibility</p:attrName>
                                        </p:attrNameLst>
                                      </p:cBhvr>
                                      <p:to>
                                        <p:strVal val="visible"/>
                                      </p:to>
                                    </p:set>
                                    <p:animScale>
                                      <p:cBhvr>
                                        <p:cTn id="58" dur="5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500" decel="50000" fill="hold">
                                          <p:stCondLst>
                                            <p:cond delay="0"/>
                                          </p:stCondLst>
                                        </p:cTn>
                                        <p:tgtEl>
                                          <p:spTgt spid="72"/>
                                        </p:tgtEl>
                                        <p:attrNameLst>
                                          <p:attrName>ppt_x</p:attrName>
                                          <p:attrName>ppt_y</p:attrName>
                                        </p:attrNameLst>
                                      </p:cBhvr>
                                    </p:animMotion>
                                    <p:animEffect transition="in" filter="fade">
                                      <p:cBhvr>
                                        <p:cTn id="60" dur="500"/>
                                        <p:tgtEl>
                                          <p:spTgt spid="72"/>
                                        </p:tgtEl>
                                      </p:cBhvr>
                                    </p:animEffect>
                                  </p:childTnLst>
                                </p:cTn>
                              </p:par>
                              <p:par>
                                <p:cTn id="61" presetID="52" presetClass="entr" presetSubtype="0" fill="hold" nodeType="withEffect">
                                  <p:stCondLst>
                                    <p:cond delay="0"/>
                                  </p:stCondLst>
                                  <p:childTnLst>
                                    <p:set>
                                      <p:cBhvr>
                                        <p:cTn id="62" dur="1" fill="hold">
                                          <p:stCondLst>
                                            <p:cond delay="0"/>
                                          </p:stCondLst>
                                        </p:cTn>
                                        <p:tgtEl>
                                          <p:spTgt spid="73"/>
                                        </p:tgtEl>
                                        <p:attrNameLst>
                                          <p:attrName>style.visibility</p:attrName>
                                        </p:attrNameLst>
                                      </p:cBhvr>
                                      <p:to>
                                        <p:strVal val="visible"/>
                                      </p:to>
                                    </p:set>
                                    <p:animScale>
                                      <p:cBhvr>
                                        <p:cTn id="63" dur="5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500" decel="50000" fill="hold">
                                          <p:stCondLst>
                                            <p:cond delay="0"/>
                                          </p:stCondLst>
                                        </p:cTn>
                                        <p:tgtEl>
                                          <p:spTgt spid="73"/>
                                        </p:tgtEl>
                                        <p:attrNameLst>
                                          <p:attrName>ppt_x</p:attrName>
                                          <p:attrName>ppt_y</p:attrName>
                                        </p:attrNameLst>
                                      </p:cBhvr>
                                    </p:animMotion>
                                    <p:animEffect transition="in" filter="fade">
                                      <p:cBhvr>
                                        <p:cTn id="65" dur="500"/>
                                        <p:tgtEl>
                                          <p:spTgt spid="73"/>
                                        </p:tgtEl>
                                      </p:cBhvr>
                                    </p:animEffect>
                                  </p:childTnLst>
                                </p:cTn>
                              </p:par>
                            </p:childTnLst>
                          </p:cTn>
                        </p:par>
                        <p:par>
                          <p:cTn id="66" fill="hold">
                            <p:stCondLst>
                              <p:cond delay="1500"/>
                            </p:stCondLst>
                            <p:childTnLst>
                              <p:par>
                                <p:cTn id="67" presetID="22" presetClass="entr" presetSubtype="8" fill="hold" nodeType="after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wipe(left)">
                                      <p:cBhvr>
                                        <p:cTn id="69" dur="500"/>
                                        <p:tgtEl>
                                          <p:spTgt spid="63"/>
                                        </p:tgtEl>
                                      </p:cBhvr>
                                    </p:animEffect>
                                  </p:childTnLst>
                                </p:cTn>
                              </p:par>
                              <p:par>
                                <p:cTn id="70" presetID="22" presetClass="entr" presetSubtype="8" fill="hold" nodeType="with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left)">
                                      <p:cBhvr>
                                        <p:cTn id="72" dur="500"/>
                                        <p:tgtEl>
                                          <p:spTgt spid="46"/>
                                        </p:tgtEl>
                                      </p:cBhvr>
                                    </p:animEffect>
                                  </p:childTnLst>
                                </p:cTn>
                              </p:par>
                              <p:par>
                                <p:cTn id="73" presetID="22" presetClass="entr" presetSubtype="8"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wipe(left)">
                                      <p:cBhvr>
                                        <p:cTn id="75" dur="500"/>
                                        <p:tgtEl>
                                          <p:spTgt spid="66"/>
                                        </p:tgtEl>
                                      </p:cBhvr>
                                    </p:animEffect>
                                  </p:childTnLst>
                                </p:cTn>
                              </p:par>
                              <p:par>
                                <p:cTn id="76" presetID="22" presetClass="entr" presetSubtype="8" fill="hold" nodeType="with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wipe(left)">
                                      <p:cBhvr>
                                        <p:cTn id="78" dur="500"/>
                                        <p:tgtEl>
                                          <p:spTgt spid="69"/>
                                        </p:tgtEl>
                                      </p:cBhvr>
                                    </p:animEffect>
                                  </p:childTnLst>
                                </p:cTn>
                              </p:par>
                            </p:childTnLst>
                          </p:cTn>
                        </p:par>
                        <p:par>
                          <p:cTn id="79" fill="hold">
                            <p:stCondLst>
                              <p:cond delay="2000"/>
                            </p:stCondLst>
                            <p:childTnLst>
                              <p:par>
                                <p:cTn id="80" presetID="22" presetClass="entr" presetSubtype="1"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up)">
                                      <p:cBhvr>
                                        <p:cTn id="82" dur="500"/>
                                        <p:tgtEl>
                                          <p:spTgt spid="62"/>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wipe(up)">
                                      <p:cBhvr>
                                        <p:cTn id="85" dur="500"/>
                                        <p:tgtEl>
                                          <p:spTgt spid="64"/>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67"/>
                                        </p:tgtEl>
                                        <p:attrNameLst>
                                          <p:attrName>style.visibility</p:attrName>
                                        </p:attrNameLst>
                                      </p:cBhvr>
                                      <p:to>
                                        <p:strVal val="visible"/>
                                      </p:to>
                                    </p:set>
                                    <p:animEffect transition="in" filter="wipe(up)">
                                      <p:cBhvr>
                                        <p:cTn id="88" dur="500"/>
                                        <p:tgtEl>
                                          <p:spTgt spid="67"/>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up)">
                                      <p:cBhvr>
                                        <p:cTn id="91" dur="500"/>
                                        <p:tgtEl>
                                          <p:spTgt spid="70"/>
                                        </p:tgtEl>
                                      </p:cBhvr>
                                    </p:animEffect>
                                  </p:childTnLst>
                                </p:cTn>
                              </p:par>
                            </p:childTnLst>
                          </p:cTn>
                        </p:par>
                        <p:par>
                          <p:cTn id="92" fill="hold">
                            <p:stCondLst>
                              <p:cond delay="2500"/>
                            </p:stCondLst>
                            <p:childTnLst>
                              <p:par>
                                <p:cTn id="93" presetID="10" presetClass="entr" presetSubtype="0" fill="hold" grpId="0"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fade">
                                      <p:cBhvr>
                                        <p:cTn id="9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p:bldP spid="34" grpId="0"/>
      <p:bldP spid="35" grpId="0" animBg="1"/>
      <p:bldP spid="36" grpId="0"/>
      <p:bldP spid="37" grpId="0"/>
      <p:bldP spid="38" grpId="0"/>
      <p:bldP spid="39" grpId="0"/>
      <p:bldP spid="40" grpId="0"/>
      <p:bldP spid="62" grpId="0"/>
      <p:bldP spid="64" grpId="0"/>
      <p:bldP spid="67" grpId="0"/>
      <p:bldP spid="70" grpId="0"/>
      <p:bldP spid="7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951"/>
          <p:cNvSpPr txBox="1"/>
          <p:nvPr/>
        </p:nvSpPr>
        <p:spPr>
          <a:xfrm>
            <a:off x="4787672" y="2788308"/>
            <a:ext cx="3262433" cy="1015663"/>
          </a:xfrm>
          <a:prstGeom prst="rect">
            <a:avLst/>
          </a:prstGeom>
          <a:noFill/>
        </p:spPr>
        <p:txBody>
          <a:bodyPr wrap="none" rtlCol="0">
            <a:spAutoFit/>
          </a:bodyPr>
          <a:lstStyle/>
          <a:p>
            <a:pPr algn="ctr"/>
            <a:r>
              <a:rPr lang="zh-CN" altLang="en-US" sz="6000" dirty="0">
                <a:solidFill>
                  <a:srgbClr val="5BAE96"/>
                </a:solidFill>
                <a:latin typeface="方正少儿简体" panose="03000509000000000000" pitchFamily="65" charset="-122"/>
                <a:ea typeface="方正少儿简体" panose="03000509000000000000" pitchFamily="65" charset="-122"/>
              </a:rPr>
              <a:t>谢谢观看</a:t>
            </a:r>
          </a:p>
        </p:txBody>
      </p:sp>
      <p:sp>
        <p:nvSpPr>
          <p:cNvPr id="7" name="TextBox 1952"/>
          <p:cNvSpPr txBox="1"/>
          <p:nvPr/>
        </p:nvSpPr>
        <p:spPr>
          <a:xfrm>
            <a:off x="4915913" y="3702586"/>
            <a:ext cx="3005951" cy="400110"/>
          </a:xfrm>
          <a:prstGeom prst="rect">
            <a:avLst/>
          </a:prstGeom>
          <a:noFill/>
        </p:spPr>
        <p:txBody>
          <a:bodyPr wrap="none" rtlCol="0">
            <a:spAutoFit/>
          </a:bodyPr>
          <a:lstStyle/>
          <a:p>
            <a:pPr algn="ctr"/>
            <a:r>
              <a:rPr lang="zh-CN" altLang="en-US" sz="2000" dirty="0">
                <a:solidFill>
                  <a:srgbClr val="5BAE96"/>
                </a:solidFill>
              </a:rPr>
              <a:t>清新卡通教育培训幻灯片</a:t>
            </a: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1521" y="3975413"/>
            <a:ext cx="3807909" cy="2882587"/>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1023" y="397850"/>
            <a:ext cx="6129954" cy="2502380"/>
          </a:xfrm>
          <a:prstGeom prst="rect">
            <a:avLst/>
          </a:prstGeom>
        </p:spPr>
      </p:pic>
    </p:spTree>
    <p:extLst>
      <p:ext uri="{BB962C8B-B14F-4D97-AF65-F5344CB8AC3E}">
        <p14:creationId xmlns:p14="http://schemas.microsoft.com/office/powerpoint/2010/main" val="810599306"/>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90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10" presetClass="entr" presetSubtype="0" fill="hold" grpId="0" nodeType="withEffect">
                                  <p:stCondLst>
                                    <p:cond delay="1700"/>
                                  </p:stCondLst>
                                  <p:iterate type="lt">
                                    <p:tmPct val="10000"/>
                                  </p:iterate>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700"/>
                            </p:stCondLst>
                            <p:childTnLst>
                              <p:par>
                                <p:cTn id="17" presetID="47"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68"/>
          <p:cNvGrpSpPr/>
          <p:nvPr/>
        </p:nvGrpSpPr>
        <p:grpSpPr>
          <a:xfrm>
            <a:off x="7951662" y="1813165"/>
            <a:ext cx="3158362" cy="4130707"/>
            <a:chOff x="5963927" y="1359873"/>
            <a:chExt cx="2369080" cy="3098030"/>
          </a:xfrm>
        </p:grpSpPr>
        <p:grpSp>
          <p:nvGrpSpPr>
            <p:cNvPr id="70" name="组合 69"/>
            <p:cNvGrpSpPr/>
            <p:nvPr/>
          </p:nvGrpSpPr>
          <p:grpSpPr>
            <a:xfrm>
              <a:off x="5963927" y="1367912"/>
              <a:ext cx="2369080" cy="3089991"/>
              <a:chOff x="1313863" y="1205784"/>
              <a:chExt cx="3158773" cy="4119987"/>
            </a:xfrm>
          </p:grpSpPr>
          <p:sp>
            <p:nvSpPr>
              <p:cNvPr id="117" name="任意多边形 116"/>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圆角矩形 117"/>
              <p:cNvSpPr/>
              <p:nvPr/>
            </p:nvSpPr>
            <p:spPr>
              <a:xfrm rot="18900000">
                <a:off x="1485500" y="1841816"/>
                <a:ext cx="2742312" cy="1582057"/>
              </a:xfrm>
              <a:prstGeom prst="roundRect">
                <a:avLst>
                  <a:gd name="adj" fmla="val 10245"/>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任意多边形 118"/>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文本框 39"/>
            <p:cNvSpPr txBox="1"/>
            <p:nvPr/>
          </p:nvSpPr>
          <p:spPr>
            <a:xfrm rot="18900000">
              <a:off x="7227817" y="1359873"/>
              <a:ext cx="386455" cy="559768"/>
            </a:xfrm>
            <a:prstGeom prst="rect">
              <a:avLst/>
            </a:prstGeom>
            <a:noFill/>
          </p:spPr>
          <p:txBody>
            <a:bodyPr wrap="none" lIns="68580" tIns="34290" rIns="68580" bIns="34290" rtlCol="0">
              <a:spAutoFit/>
            </a:bodyPr>
            <a:lstStyle/>
            <a:p>
              <a:r>
                <a:rPr lang="en-US" altLang="zh-CN" sz="4400" b="1" dirty="0">
                  <a:solidFill>
                    <a:schemeClr val="tx1">
                      <a:lumMod val="75000"/>
                      <a:lumOff val="25000"/>
                    </a:schemeClr>
                  </a:solidFill>
                </a:rPr>
                <a:t>E</a:t>
              </a:r>
              <a:endParaRPr lang="zh-CN" altLang="en-US" sz="4400" b="1" dirty="0">
                <a:solidFill>
                  <a:schemeClr val="tx1">
                    <a:lumMod val="75000"/>
                    <a:lumOff val="25000"/>
                  </a:schemeClr>
                </a:solidFill>
              </a:endParaRPr>
            </a:p>
          </p:txBody>
        </p:sp>
        <p:grpSp>
          <p:nvGrpSpPr>
            <p:cNvPr id="72" name="组合 71"/>
            <p:cNvGrpSpPr/>
            <p:nvPr/>
          </p:nvGrpSpPr>
          <p:grpSpPr>
            <a:xfrm rot="18900000">
              <a:off x="6557250" y="2892087"/>
              <a:ext cx="282199" cy="272633"/>
              <a:chOff x="549275" y="533400"/>
              <a:chExt cx="561975" cy="542926"/>
            </a:xfrm>
            <a:solidFill>
              <a:schemeClr val="bg1"/>
            </a:solidFill>
          </p:grpSpPr>
          <p:sp>
            <p:nvSpPr>
              <p:cNvPr id="74" name="Freeform 16"/>
              <p:cNvSpPr>
                <a:spLocks noEditPoints="1"/>
              </p:cNvSpPr>
              <p:nvPr/>
            </p:nvSpPr>
            <p:spPr bwMode="auto">
              <a:xfrm>
                <a:off x="549275" y="649288"/>
                <a:ext cx="463550" cy="427038"/>
              </a:xfrm>
              <a:custGeom>
                <a:avLst/>
                <a:gdLst>
                  <a:gd name="T0" fmla="*/ 149 w 165"/>
                  <a:gd name="T1" fmla="*/ 38 h 152"/>
                  <a:gd name="T2" fmla="*/ 147 w 165"/>
                  <a:gd name="T3" fmla="*/ 34 h 152"/>
                  <a:gd name="T4" fmla="*/ 137 w 165"/>
                  <a:gd name="T5" fmla="*/ 22 h 152"/>
                  <a:gd name="T6" fmla="*/ 125 w 165"/>
                  <a:gd name="T7" fmla="*/ 12 h 152"/>
                  <a:gd name="T8" fmla="*/ 121 w 165"/>
                  <a:gd name="T9" fmla="*/ 10 h 152"/>
                  <a:gd name="T10" fmla="*/ 118 w 165"/>
                  <a:gd name="T11" fmla="*/ 8 h 152"/>
                  <a:gd name="T12" fmla="*/ 83 w 165"/>
                  <a:gd name="T13" fmla="*/ 0 h 152"/>
                  <a:gd name="T14" fmla="*/ 29 w 165"/>
                  <a:gd name="T15" fmla="*/ 22 h 152"/>
                  <a:gd name="T16" fmla="*/ 29 w 165"/>
                  <a:gd name="T17" fmla="*/ 130 h 152"/>
                  <a:gd name="T18" fmla="*/ 83 w 165"/>
                  <a:gd name="T19" fmla="*/ 152 h 152"/>
                  <a:gd name="T20" fmla="*/ 137 w 165"/>
                  <a:gd name="T21" fmla="*/ 130 h 152"/>
                  <a:gd name="T22" fmla="*/ 151 w 165"/>
                  <a:gd name="T23" fmla="*/ 41 h 152"/>
                  <a:gd name="T24" fmla="*/ 149 w 165"/>
                  <a:gd name="T25" fmla="*/ 38 h 152"/>
                  <a:gd name="T26" fmla="*/ 83 w 165"/>
                  <a:gd name="T27" fmla="*/ 32 h 152"/>
                  <a:gd name="T28" fmla="*/ 52 w 165"/>
                  <a:gd name="T29" fmla="*/ 45 h 152"/>
                  <a:gd name="T30" fmla="*/ 39 w 165"/>
                  <a:gd name="T31" fmla="*/ 76 h 152"/>
                  <a:gd name="T32" fmla="*/ 52 w 165"/>
                  <a:gd name="T33" fmla="*/ 107 h 152"/>
                  <a:gd name="T34" fmla="*/ 52 w 165"/>
                  <a:gd name="T35" fmla="*/ 113 h 152"/>
                  <a:gd name="T36" fmla="*/ 49 w 165"/>
                  <a:gd name="T37" fmla="*/ 114 h 152"/>
                  <a:gd name="T38" fmla="*/ 46 w 165"/>
                  <a:gd name="T39" fmla="*/ 113 h 152"/>
                  <a:gd name="T40" fmla="*/ 31 w 165"/>
                  <a:gd name="T41" fmla="*/ 76 h 152"/>
                  <a:gd name="T42" fmla="*/ 46 w 165"/>
                  <a:gd name="T43" fmla="*/ 39 h 152"/>
                  <a:gd name="T44" fmla="*/ 83 w 165"/>
                  <a:gd name="T45" fmla="*/ 24 h 152"/>
                  <a:gd name="T46" fmla="*/ 87 w 165"/>
                  <a:gd name="T47" fmla="*/ 28 h 152"/>
                  <a:gd name="T48" fmla="*/ 83 w 165"/>
                  <a:gd name="T49" fmla="*/ 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52">
                    <a:moveTo>
                      <a:pt x="149" y="38"/>
                    </a:moveTo>
                    <a:cubicBezTo>
                      <a:pt x="148" y="37"/>
                      <a:pt x="147" y="35"/>
                      <a:pt x="147" y="34"/>
                    </a:cubicBezTo>
                    <a:cubicBezTo>
                      <a:pt x="144" y="30"/>
                      <a:pt x="141" y="26"/>
                      <a:pt x="137" y="22"/>
                    </a:cubicBezTo>
                    <a:cubicBezTo>
                      <a:pt x="133" y="18"/>
                      <a:pt x="129" y="15"/>
                      <a:pt x="125" y="12"/>
                    </a:cubicBezTo>
                    <a:cubicBezTo>
                      <a:pt x="124" y="12"/>
                      <a:pt x="122" y="11"/>
                      <a:pt x="121" y="10"/>
                    </a:cubicBezTo>
                    <a:cubicBezTo>
                      <a:pt x="120" y="9"/>
                      <a:pt x="119" y="9"/>
                      <a:pt x="118" y="8"/>
                    </a:cubicBezTo>
                    <a:cubicBezTo>
                      <a:pt x="107" y="3"/>
                      <a:pt x="95" y="0"/>
                      <a:pt x="83" y="0"/>
                    </a:cubicBezTo>
                    <a:cubicBezTo>
                      <a:pt x="63" y="0"/>
                      <a:pt x="44" y="8"/>
                      <a:pt x="29" y="22"/>
                    </a:cubicBezTo>
                    <a:cubicBezTo>
                      <a:pt x="0" y="52"/>
                      <a:pt x="0" y="100"/>
                      <a:pt x="29" y="130"/>
                    </a:cubicBezTo>
                    <a:cubicBezTo>
                      <a:pt x="44" y="144"/>
                      <a:pt x="63" y="152"/>
                      <a:pt x="83" y="152"/>
                    </a:cubicBezTo>
                    <a:cubicBezTo>
                      <a:pt x="103" y="152"/>
                      <a:pt x="123" y="144"/>
                      <a:pt x="137" y="130"/>
                    </a:cubicBezTo>
                    <a:cubicBezTo>
                      <a:pt x="161" y="106"/>
                      <a:pt x="165" y="70"/>
                      <a:pt x="151" y="41"/>
                    </a:cubicBezTo>
                    <a:cubicBezTo>
                      <a:pt x="150" y="40"/>
                      <a:pt x="150" y="39"/>
                      <a:pt x="149" y="38"/>
                    </a:cubicBezTo>
                    <a:close/>
                    <a:moveTo>
                      <a:pt x="83" y="32"/>
                    </a:moveTo>
                    <a:cubicBezTo>
                      <a:pt x="71" y="32"/>
                      <a:pt x="60" y="36"/>
                      <a:pt x="52" y="45"/>
                    </a:cubicBezTo>
                    <a:cubicBezTo>
                      <a:pt x="44" y="53"/>
                      <a:pt x="39" y="64"/>
                      <a:pt x="39" y="76"/>
                    </a:cubicBezTo>
                    <a:cubicBezTo>
                      <a:pt x="39" y="88"/>
                      <a:pt x="44" y="99"/>
                      <a:pt x="52" y="107"/>
                    </a:cubicBezTo>
                    <a:cubicBezTo>
                      <a:pt x="54" y="109"/>
                      <a:pt x="54" y="111"/>
                      <a:pt x="52" y="113"/>
                    </a:cubicBezTo>
                    <a:cubicBezTo>
                      <a:pt x="51" y="113"/>
                      <a:pt x="50" y="114"/>
                      <a:pt x="49" y="114"/>
                    </a:cubicBezTo>
                    <a:cubicBezTo>
                      <a:pt x="48" y="114"/>
                      <a:pt x="47" y="113"/>
                      <a:pt x="46" y="113"/>
                    </a:cubicBezTo>
                    <a:cubicBezTo>
                      <a:pt x="37" y="103"/>
                      <a:pt x="31" y="90"/>
                      <a:pt x="31" y="76"/>
                    </a:cubicBezTo>
                    <a:cubicBezTo>
                      <a:pt x="31" y="62"/>
                      <a:pt x="37" y="49"/>
                      <a:pt x="46" y="39"/>
                    </a:cubicBezTo>
                    <a:cubicBezTo>
                      <a:pt x="56" y="29"/>
                      <a:pt x="69" y="24"/>
                      <a:pt x="83" y="24"/>
                    </a:cubicBezTo>
                    <a:cubicBezTo>
                      <a:pt x="85" y="24"/>
                      <a:pt x="87" y="26"/>
                      <a:pt x="87" y="28"/>
                    </a:cubicBezTo>
                    <a:cubicBezTo>
                      <a:pt x="87" y="30"/>
                      <a:pt x="85" y="32"/>
                      <a:pt x="83" y="3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7"/>
              <p:cNvSpPr>
                <a:spLocks/>
              </p:cNvSpPr>
              <p:nvPr/>
            </p:nvSpPr>
            <p:spPr bwMode="auto">
              <a:xfrm>
                <a:off x="896938" y="623888"/>
                <a:ext cx="123825" cy="123825"/>
              </a:xfrm>
              <a:custGeom>
                <a:avLst/>
                <a:gdLst>
                  <a:gd name="T0" fmla="*/ 31 w 44"/>
                  <a:gd name="T1" fmla="*/ 19 h 44"/>
                  <a:gd name="T2" fmla="*/ 31 w 44"/>
                  <a:gd name="T3" fmla="*/ 19 h 44"/>
                  <a:gd name="T4" fmla="*/ 42 w 44"/>
                  <a:gd name="T5" fmla="*/ 8 h 44"/>
                  <a:gd name="T6" fmla="*/ 42 w 44"/>
                  <a:gd name="T7" fmla="*/ 2 h 44"/>
                  <a:gd name="T8" fmla="*/ 36 w 44"/>
                  <a:gd name="T9" fmla="*/ 2 h 44"/>
                  <a:gd name="T10" fmla="*/ 25 w 44"/>
                  <a:gd name="T11" fmla="*/ 13 h 44"/>
                  <a:gd name="T12" fmla="*/ 25 w 44"/>
                  <a:gd name="T13" fmla="*/ 13 h 44"/>
                  <a:gd name="T14" fmla="*/ 15 w 44"/>
                  <a:gd name="T15" fmla="*/ 2 h 44"/>
                  <a:gd name="T16" fmla="*/ 9 w 44"/>
                  <a:gd name="T17" fmla="*/ 2 h 44"/>
                  <a:gd name="T18" fmla="*/ 0 w 44"/>
                  <a:gd name="T19" fmla="*/ 11 h 44"/>
                  <a:gd name="T20" fmla="*/ 1 w 44"/>
                  <a:gd name="T21" fmla="*/ 12 h 44"/>
                  <a:gd name="T22" fmla="*/ 7 w 44"/>
                  <a:gd name="T23" fmla="*/ 16 h 44"/>
                  <a:gd name="T24" fmla="*/ 19 w 44"/>
                  <a:gd name="T25" fmla="*/ 26 h 44"/>
                  <a:gd name="T26" fmla="*/ 28 w 44"/>
                  <a:gd name="T27" fmla="*/ 37 h 44"/>
                  <a:gd name="T28" fmla="*/ 31 w 44"/>
                  <a:gd name="T29" fmla="*/ 41 h 44"/>
                  <a:gd name="T30" fmla="*/ 33 w 44"/>
                  <a:gd name="T31" fmla="*/ 44 h 44"/>
                  <a:gd name="T32" fmla="*/ 42 w 44"/>
                  <a:gd name="T33" fmla="*/ 35 h 44"/>
                  <a:gd name="T34" fmla="*/ 42 w 44"/>
                  <a:gd name="T35" fmla="*/ 29 h 44"/>
                  <a:gd name="T36" fmla="*/ 31 w 44"/>
                  <a:gd name="T3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4">
                    <a:moveTo>
                      <a:pt x="31" y="19"/>
                    </a:moveTo>
                    <a:cubicBezTo>
                      <a:pt x="31" y="19"/>
                      <a:pt x="31" y="19"/>
                      <a:pt x="31" y="19"/>
                    </a:cubicBezTo>
                    <a:cubicBezTo>
                      <a:pt x="42" y="8"/>
                      <a:pt x="42" y="8"/>
                      <a:pt x="42" y="8"/>
                    </a:cubicBezTo>
                    <a:cubicBezTo>
                      <a:pt x="44" y="6"/>
                      <a:pt x="44" y="4"/>
                      <a:pt x="42" y="2"/>
                    </a:cubicBezTo>
                    <a:cubicBezTo>
                      <a:pt x="40" y="0"/>
                      <a:pt x="38" y="0"/>
                      <a:pt x="36" y="2"/>
                    </a:cubicBezTo>
                    <a:cubicBezTo>
                      <a:pt x="25" y="13"/>
                      <a:pt x="25" y="13"/>
                      <a:pt x="25" y="13"/>
                    </a:cubicBezTo>
                    <a:cubicBezTo>
                      <a:pt x="25" y="13"/>
                      <a:pt x="25" y="13"/>
                      <a:pt x="25" y="13"/>
                    </a:cubicBezTo>
                    <a:cubicBezTo>
                      <a:pt x="15" y="2"/>
                      <a:pt x="15" y="2"/>
                      <a:pt x="15" y="2"/>
                    </a:cubicBezTo>
                    <a:cubicBezTo>
                      <a:pt x="13" y="0"/>
                      <a:pt x="10" y="0"/>
                      <a:pt x="9" y="2"/>
                    </a:cubicBezTo>
                    <a:cubicBezTo>
                      <a:pt x="0" y="11"/>
                      <a:pt x="0" y="11"/>
                      <a:pt x="0" y="11"/>
                    </a:cubicBezTo>
                    <a:cubicBezTo>
                      <a:pt x="0" y="12"/>
                      <a:pt x="1" y="12"/>
                      <a:pt x="1" y="12"/>
                    </a:cubicBezTo>
                    <a:cubicBezTo>
                      <a:pt x="3" y="13"/>
                      <a:pt x="5" y="14"/>
                      <a:pt x="7" y="16"/>
                    </a:cubicBezTo>
                    <a:cubicBezTo>
                      <a:pt x="11" y="19"/>
                      <a:pt x="15" y="22"/>
                      <a:pt x="19" y="26"/>
                    </a:cubicBezTo>
                    <a:cubicBezTo>
                      <a:pt x="22" y="29"/>
                      <a:pt x="26" y="33"/>
                      <a:pt x="28" y="37"/>
                    </a:cubicBezTo>
                    <a:cubicBezTo>
                      <a:pt x="29" y="39"/>
                      <a:pt x="30" y="40"/>
                      <a:pt x="31" y="41"/>
                    </a:cubicBezTo>
                    <a:cubicBezTo>
                      <a:pt x="31" y="42"/>
                      <a:pt x="32" y="43"/>
                      <a:pt x="33" y="44"/>
                    </a:cubicBezTo>
                    <a:cubicBezTo>
                      <a:pt x="42" y="35"/>
                      <a:pt x="42" y="35"/>
                      <a:pt x="42" y="35"/>
                    </a:cubicBezTo>
                    <a:cubicBezTo>
                      <a:pt x="44" y="34"/>
                      <a:pt x="44" y="31"/>
                      <a:pt x="42" y="29"/>
                    </a:cubicBezTo>
                    <a:lnTo>
                      <a:pt x="31" y="19"/>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8"/>
              <p:cNvSpPr>
                <a:spLocks/>
              </p:cNvSpPr>
              <p:nvPr/>
            </p:nvSpPr>
            <p:spPr bwMode="auto">
              <a:xfrm>
                <a:off x="1041400" y="533400"/>
                <a:ext cx="69850" cy="69850"/>
              </a:xfrm>
              <a:custGeom>
                <a:avLst/>
                <a:gdLst>
                  <a:gd name="T0" fmla="*/ 4 w 25"/>
                  <a:gd name="T1" fmla="*/ 25 h 25"/>
                  <a:gd name="T2" fmla="*/ 7 w 25"/>
                  <a:gd name="T3" fmla="*/ 24 h 25"/>
                  <a:gd name="T4" fmla="*/ 23 w 25"/>
                  <a:gd name="T5" fmla="*/ 8 h 25"/>
                  <a:gd name="T6" fmla="*/ 23 w 25"/>
                  <a:gd name="T7" fmla="*/ 2 h 25"/>
                  <a:gd name="T8" fmla="*/ 17 w 25"/>
                  <a:gd name="T9" fmla="*/ 2 h 25"/>
                  <a:gd name="T10" fmla="*/ 1 w 25"/>
                  <a:gd name="T11" fmla="*/ 18 h 25"/>
                  <a:gd name="T12" fmla="*/ 1 w 25"/>
                  <a:gd name="T13" fmla="*/ 24 h 25"/>
                  <a:gd name="T14" fmla="*/ 4 w 25"/>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4" y="25"/>
                    </a:moveTo>
                    <a:cubicBezTo>
                      <a:pt x="5" y="25"/>
                      <a:pt x="6" y="24"/>
                      <a:pt x="7" y="24"/>
                    </a:cubicBezTo>
                    <a:cubicBezTo>
                      <a:pt x="23" y="8"/>
                      <a:pt x="23" y="8"/>
                      <a:pt x="23" y="8"/>
                    </a:cubicBezTo>
                    <a:cubicBezTo>
                      <a:pt x="25" y="6"/>
                      <a:pt x="25" y="4"/>
                      <a:pt x="23" y="2"/>
                    </a:cubicBezTo>
                    <a:cubicBezTo>
                      <a:pt x="21" y="0"/>
                      <a:pt x="19" y="0"/>
                      <a:pt x="17" y="2"/>
                    </a:cubicBezTo>
                    <a:cubicBezTo>
                      <a:pt x="1" y="18"/>
                      <a:pt x="1" y="18"/>
                      <a:pt x="1" y="18"/>
                    </a:cubicBezTo>
                    <a:cubicBezTo>
                      <a:pt x="0" y="20"/>
                      <a:pt x="0" y="22"/>
                      <a:pt x="1" y="24"/>
                    </a:cubicBezTo>
                    <a:cubicBezTo>
                      <a:pt x="2" y="24"/>
                      <a:pt x="3" y="25"/>
                      <a:pt x="4" y="25"/>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9"/>
              <p:cNvSpPr>
                <a:spLocks/>
              </p:cNvSpPr>
              <p:nvPr/>
            </p:nvSpPr>
            <p:spPr bwMode="auto">
              <a:xfrm>
                <a:off x="1041400" y="625475"/>
                <a:ext cx="66675" cy="23813"/>
              </a:xfrm>
              <a:custGeom>
                <a:avLst/>
                <a:gdLst>
                  <a:gd name="T0" fmla="*/ 20 w 24"/>
                  <a:gd name="T1" fmla="*/ 0 h 8"/>
                  <a:gd name="T2" fmla="*/ 4 w 24"/>
                  <a:gd name="T3" fmla="*/ 0 h 8"/>
                  <a:gd name="T4" fmla="*/ 0 w 24"/>
                  <a:gd name="T5" fmla="*/ 4 h 8"/>
                  <a:gd name="T6" fmla="*/ 4 w 24"/>
                  <a:gd name="T7" fmla="*/ 8 h 8"/>
                  <a:gd name="T8" fmla="*/ 20 w 24"/>
                  <a:gd name="T9" fmla="*/ 8 h 8"/>
                  <a:gd name="T10" fmla="*/ 24 w 24"/>
                  <a:gd name="T11" fmla="*/ 4 h 8"/>
                  <a:gd name="T12" fmla="*/ 20 w 2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0"/>
                    </a:moveTo>
                    <a:cubicBezTo>
                      <a:pt x="4" y="0"/>
                      <a:pt x="4" y="0"/>
                      <a:pt x="4" y="0"/>
                    </a:cubicBezTo>
                    <a:cubicBezTo>
                      <a:pt x="2" y="0"/>
                      <a:pt x="0" y="2"/>
                      <a:pt x="0" y="4"/>
                    </a:cubicBezTo>
                    <a:cubicBezTo>
                      <a:pt x="0" y="6"/>
                      <a:pt x="2" y="8"/>
                      <a:pt x="4" y="8"/>
                    </a:cubicBezTo>
                    <a:cubicBezTo>
                      <a:pt x="20" y="8"/>
                      <a:pt x="20" y="8"/>
                      <a:pt x="20" y="8"/>
                    </a:cubicBezTo>
                    <a:cubicBezTo>
                      <a:pt x="22" y="8"/>
                      <a:pt x="24" y="6"/>
                      <a:pt x="24" y="4"/>
                    </a:cubicBezTo>
                    <a:cubicBezTo>
                      <a:pt x="24" y="2"/>
                      <a:pt x="22" y="0"/>
                      <a:pt x="20"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0"/>
              <p:cNvSpPr>
                <a:spLocks/>
              </p:cNvSpPr>
              <p:nvPr/>
            </p:nvSpPr>
            <p:spPr bwMode="auto">
              <a:xfrm>
                <a:off x="1041400" y="668338"/>
                <a:ext cx="69850" cy="58738"/>
              </a:xfrm>
              <a:custGeom>
                <a:avLst/>
                <a:gdLst>
                  <a:gd name="T0" fmla="*/ 7 w 25"/>
                  <a:gd name="T1" fmla="*/ 2 h 21"/>
                  <a:gd name="T2" fmla="*/ 1 w 25"/>
                  <a:gd name="T3" fmla="*/ 2 h 21"/>
                  <a:gd name="T4" fmla="*/ 2 w 25"/>
                  <a:gd name="T5" fmla="*/ 8 h 21"/>
                  <a:gd name="T6" fmla="*/ 18 w 25"/>
                  <a:gd name="T7" fmla="*/ 20 h 21"/>
                  <a:gd name="T8" fmla="*/ 20 w 25"/>
                  <a:gd name="T9" fmla="*/ 21 h 21"/>
                  <a:gd name="T10" fmla="*/ 23 w 25"/>
                  <a:gd name="T11" fmla="*/ 19 h 21"/>
                  <a:gd name="T12" fmla="*/ 23 w 25"/>
                  <a:gd name="T13" fmla="*/ 14 h 21"/>
                  <a:gd name="T14" fmla="*/ 7 w 25"/>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1">
                    <a:moveTo>
                      <a:pt x="7" y="2"/>
                    </a:moveTo>
                    <a:cubicBezTo>
                      <a:pt x="5" y="0"/>
                      <a:pt x="2" y="1"/>
                      <a:pt x="1" y="2"/>
                    </a:cubicBezTo>
                    <a:cubicBezTo>
                      <a:pt x="0" y="4"/>
                      <a:pt x="0" y="7"/>
                      <a:pt x="2" y="8"/>
                    </a:cubicBezTo>
                    <a:cubicBezTo>
                      <a:pt x="18" y="20"/>
                      <a:pt x="18" y="20"/>
                      <a:pt x="18" y="20"/>
                    </a:cubicBezTo>
                    <a:cubicBezTo>
                      <a:pt x="18" y="21"/>
                      <a:pt x="19" y="21"/>
                      <a:pt x="20" y="21"/>
                    </a:cubicBezTo>
                    <a:cubicBezTo>
                      <a:pt x="21" y="21"/>
                      <a:pt x="23" y="20"/>
                      <a:pt x="23" y="19"/>
                    </a:cubicBezTo>
                    <a:cubicBezTo>
                      <a:pt x="25" y="17"/>
                      <a:pt x="24" y="15"/>
                      <a:pt x="23" y="14"/>
                    </a:cubicBezTo>
                    <a:lnTo>
                      <a:pt x="7" y="2"/>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21"/>
              <p:cNvSpPr>
                <a:spLocks/>
              </p:cNvSpPr>
              <p:nvPr/>
            </p:nvSpPr>
            <p:spPr bwMode="auto">
              <a:xfrm>
                <a:off x="995363" y="536575"/>
                <a:ext cx="23813" cy="66675"/>
              </a:xfrm>
              <a:custGeom>
                <a:avLst/>
                <a:gdLst>
                  <a:gd name="T0" fmla="*/ 4 w 8"/>
                  <a:gd name="T1" fmla="*/ 24 h 24"/>
                  <a:gd name="T2" fmla="*/ 8 w 8"/>
                  <a:gd name="T3" fmla="*/ 20 h 24"/>
                  <a:gd name="T4" fmla="*/ 8 w 8"/>
                  <a:gd name="T5" fmla="*/ 4 h 24"/>
                  <a:gd name="T6" fmla="*/ 4 w 8"/>
                  <a:gd name="T7" fmla="*/ 0 h 24"/>
                  <a:gd name="T8" fmla="*/ 0 w 8"/>
                  <a:gd name="T9" fmla="*/ 4 h 24"/>
                  <a:gd name="T10" fmla="*/ 0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6" y="24"/>
                      <a:pt x="8" y="22"/>
                      <a:pt x="8" y="20"/>
                    </a:cubicBezTo>
                    <a:cubicBezTo>
                      <a:pt x="8" y="4"/>
                      <a:pt x="8" y="4"/>
                      <a:pt x="8" y="4"/>
                    </a:cubicBezTo>
                    <a:cubicBezTo>
                      <a:pt x="8" y="2"/>
                      <a:pt x="6" y="0"/>
                      <a:pt x="4" y="0"/>
                    </a:cubicBezTo>
                    <a:cubicBezTo>
                      <a:pt x="2" y="0"/>
                      <a:pt x="0" y="2"/>
                      <a:pt x="0" y="4"/>
                    </a:cubicBezTo>
                    <a:cubicBezTo>
                      <a:pt x="0" y="20"/>
                      <a:pt x="0" y="20"/>
                      <a:pt x="0" y="20"/>
                    </a:cubicBezTo>
                    <a:cubicBezTo>
                      <a:pt x="0" y="22"/>
                      <a:pt x="2" y="24"/>
                      <a:pt x="4" y="2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22"/>
              <p:cNvSpPr>
                <a:spLocks/>
              </p:cNvSpPr>
              <p:nvPr/>
            </p:nvSpPr>
            <p:spPr bwMode="auto">
              <a:xfrm>
                <a:off x="917575" y="533400"/>
                <a:ext cx="58738" cy="69850"/>
              </a:xfrm>
              <a:custGeom>
                <a:avLst/>
                <a:gdLst>
                  <a:gd name="T0" fmla="*/ 13 w 21"/>
                  <a:gd name="T1" fmla="*/ 23 h 25"/>
                  <a:gd name="T2" fmla="*/ 16 w 21"/>
                  <a:gd name="T3" fmla="*/ 25 h 25"/>
                  <a:gd name="T4" fmla="*/ 19 w 21"/>
                  <a:gd name="T5" fmla="*/ 24 h 25"/>
                  <a:gd name="T6" fmla="*/ 19 w 21"/>
                  <a:gd name="T7" fmla="*/ 18 h 25"/>
                  <a:gd name="T8" fmla="*/ 7 w 21"/>
                  <a:gd name="T9" fmla="*/ 2 h 25"/>
                  <a:gd name="T10" fmla="*/ 2 w 21"/>
                  <a:gd name="T11" fmla="*/ 2 h 25"/>
                  <a:gd name="T12" fmla="*/ 1 w 21"/>
                  <a:gd name="T13" fmla="*/ 7 h 25"/>
                  <a:gd name="T14" fmla="*/ 13 w 21"/>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13" y="23"/>
                    </a:moveTo>
                    <a:cubicBezTo>
                      <a:pt x="14" y="24"/>
                      <a:pt x="15" y="25"/>
                      <a:pt x="16" y="25"/>
                    </a:cubicBezTo>
                    <a:cubicBezTo>
                      <a:pt x="17" y="25"/>
                      <a:pt x="18" y="25"/>
                      <a:pt x="19" y="24"/>
                    </a:cubicBezTo>
                    <a:cubicBezTo>
                      <a:pt x="20" y="23"/>
                      <a:pt x="21" y="20"/>
                      <a:pt x="19" y="18"/>
                    </a:cubicBezTo>
                    <a:cubicBezTo>
                      <a:pt x="7" y="2"/>
                      <a:pt x="7" y="2"/>
                      <a:pt x="7" y="2"/>
                    </a:cubicBezTo>
                    <a:cubicBezTo>
                      <a:pt x="6" y="1"/>
                      <a:pt x="3" y="0"/>
                      <a:pt x="2" y="2"/>
                    </a:cubicBezTo>
                    <a:cubicBezTo>
                      <a:pt x="0" y="3"/>
                      <a:pt x="0" y="5"/>
                      <a:pt x="1" y="7"/>
                    </a:cubicBezTo>
                    <a:lnTo>
                      <a:pt x="13" y="23"/>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73" name="文本框 67"/>
            <p:cNvSpPr txBox="1"/>
            <p:nvPr/>
          </p:nvSpPr>
          <p:spPr>
            <a:xfrm rot="18900000">
              <a:off x="6618617" y="2243337"/>
              <a:ext cx="1074743" cy="623248"/>
            </a:xfrm>
            <a:prstGeom prst="rect">
              <a:avLst/>
            </a:prstGeom>
            <a:noFill/>
          </p:spPr>
          <p:txBody>
            <a:bodyPr wrap="square" lIns="68580" tIns="34290" rIns="68580" bIns="34290" rtlCol="0">
              <a:spAutoFit/>
            </a:body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1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120" name="组合 119"/>
          <p:cNvGrpSpPr/>
          <p:nvPr/>
        </p:nvGrpSpPr>
        <p:grpSpPr>
          <a:xfrm>
            <a:off x="6338972" y="1762364"/>
            <a:ext cx="3158362" cy="4120986"/>
            <a:chOff x="4754252" y="1321773"/>
            <a:chExt cx="2369080" cy="3090739"/>
          </a:xfrm>
        </p:grpSpPr>
        <p:grpSp>
          <p:nvGrpSpPr>
            <p:cNvPr id="121" name="组合 120"/>
            <p:cNvGrpSpPr/>
            <p:nvPr/>
          </p:nvGrpSpPr>
          <p:grpSpPr>
            <a:xfrm>
              <a:off x="4754252" y="1321773"/>
              <a:ext cx="2369080" cy="3090739"/>
              <a:chOff x="4754252" y="1321773"/>
              <a:chExt cx="2369080" cy="3090739"/>
            </a:xfrm>
          </p:grpSpPr>
          <p:grpSp>
            <p:nvGrpSpPr>
              <p:cNvPr id="125" name="组合 124"/>
              <p:cNvGrpSpPr/>
              <p:nvPr/>
            </p:nvGrpSpPr>
            <p:grpSpPr>
              <a:xfrm>
                <a:off x="4754252" y="1322521"/>
                <a:ext cx="2369080" cy="3089991"/>
                <a:chOff x="1313863" y="1205784"/>
                <a:chExt cx="3158773" cy="4119987"/>
              </a:xfrm>
            </p:grpSpPr>
            <p:sp>
              <p:nvSpPr>
                <p:cNvPr id="128" name="任意多边形 127"/>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圆角矩形 128"/>
                <p:cNvSpPr/>
                <p:nvPr/>
              </p:nvSpPr>
              <p:spPr>
                <a:xfrm rot="18900000">
                  <a:off x="1412062" y="1872236"/>
                  <a:ext cx="2828349" cy="1582057"/>
                </a:xfrm>
                <a:prstGeom prst="roundRect">
                  <a:avLst>
                    <a:gd name="adj" fmla="val 10245"/>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任意多边形 129"/>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6" name="文本框 38"/>
              <p:cNvSpPr txBox="1"/>
              <p:nvPr/>
            </p:nvSpPr>
            <p:spPr>
              <a:xfrm rot="18900000">
                <a:off x="5987607" y="1321773"/>
                <a:ext cx="409300" cy="559768"/>
              </a:xfrm>
              <a:prstGeom prst="rect">
                <a:avLst/>
              </a:prstGeom>
              <a:noFill/>
            </p:spPr>
            <p:txBody>
              <a:bodyPr wrap="none" lIns="68580" tIns="34290" rIns="68580" bIns="34290" rtlCol="0">
                <a:spAutoFit/>
              </a:bodyPr>
              <a:lstStyle/>
              <a:p>
                <a:r>
                  <a:rPr lang="en-US" altLang="zh-CN" sz="4400" b="1" dirty="0">
                    <a:solidFill>
                      <a:schemeClr val="tx1">
                        <a:lumMod val="75000"/>
                        <a:lumOff val="25000"/>
                      </a:schemeClr>
                    </a:solidFill>
                  </a:rPr>
                  <a:t>D</a:t>
                </a:r>
                <a:endParaRPr lang="zh-CN" altLang="en-US" sz="4400" b="1" dirty="0">
                  <a:solidFill>
                    <a:schemeClr val="tx1">
                      <a:lumMod val="75000"/>
                      <a:lumOff val="25000"/>
                    </a:schemeClr>
                  </a:solidFill>
                </a:endParaRPr>
              </a:p>
            </p:txBody>
          </p:sp>
          <p:sp>
            <p:nvSpPr>
              <p:cNvPr id="127" name="文本框 66"/>
              <p:cNvSpPr txBox="1"/>
              <p:nvPr/>
            </p:nvSpPr>
            <p:spPr>
              <a:xfrm rot="18900000">
                <a:off x="5370624" y="2254271"/>
                <a:ext cx="1074743" cy="623248"/>
              </a:xfrm>
              <a:prstGeom prst="rect">
                <a:avLst/>
              </a:prstGeom>
              <a:noFill/>
            </p:spPr>
            <p:txBody>
              <a:bodyPr wrap="square" lIns="68580" tIns="34290" rIns="68580" bIns="34290" rtlCol="0">
                <a:spAutoFit/>
              </a:body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1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122" name="组合 121"/>
            <p:cNvGrpSpPr/>
            <p:nvPr/>
          </p:nvGrpSpPr>
          <p:grpSpPr>
            <a:xfrm rot="18900000">
              <a:off x="5383836" y="2880384"/>
              <a:ext cx="190662" cy="242402"/>
              <a:chOff x="3290888" y="533400"/>
              <a:chExt cx="427038" cy="542925"/>
            </a:xfrm>
            <a:solidFill>
              <a:schemeClr val="bg1"/>
            </a:solidFill>
          </p:grpSpPr>
          <p:sp>
            <p:nvSpPr>
              <p:cNvPr id="123" name="Freeform 25"/>
              <p:cNvSpPr>
                <a:spLocks/>
              </p:cNvSpPr>
              <p:nvPr/>
            </p:nvSpPr>
            <p:spPr bwMode="auto">
              <a:xfrm>
                <a:off x="3290888" y="533400"/>
                <a:ext cx="427038" cy="542925"/>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26"/>
              <p:cNvSpPr>
                <a:spLocks noEditPoints="1"/>
              </p:cNvSpPr>
              <p:nvPr/>
            </p:nvSpPr>
            <p:spPr bwMode="auto">
              <a:xfrm>
                <a:off x="3290888" y="536575"/>
                <a:ext cx="358775" cy="357188"/>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31" name="组合 130"/>
          <p:cNvGrpSpPr/>
          <p:nvPr/>
        </p:nvGrpSpPr>
        <p:grpSpPr>
          <a:xfrm>
            <a:off x="4723034" y="1762365"/>
            <a:ext cx="3158362" cy="4120984"/>
            <a:chOff x="3542141" y="1321774"/>
            <a:chExt cx="2369080" cy="3090738"/>
          </a:xfrm>
        </p:grpSpPr>
        <p:grpSp>
          <p:nvGrpSpPr>
            <p:cNvPr id="132" name="组合 131"/>
            <p:cNvGrpSpPr/>
            <p:nvPr/>
          </p:nvGrpSpPr>
          <p:grpSpPr>
            <a:xfrm>
              <a:off x="3542141" y="1322521"/>
              <a:ext cx="2369080" cy="3089991"/>
              <a:chOff x="1313863" y="1205784"/>
              <a:chExt cx="3158773" cy="4119987"/>
            </a:xfrm>
          </p:grpSpPr>
          <p:sp>
            <p:nvSpPr>
              <p:cNvPr id="139" name="任意多边形 138"/>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圆角矩形 139"/>
              <p:cNvSpPr/>
              <p:nvPr/>
            </p:nvSpPr>
            <p:spPr>
              <a:xfrm rot="18900000">
                <a:off x="1447011" y="1857759"/>
                <a:ext cx="2787404" cy="1582057"/>
              </a:xfrm>
              <a:prstGeom prst="roundRect">
                <a:avLst>
                  <a:gd name="adj" fmla="val 1024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任意多边形 140"/>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3" name="文本框 37"/>
            <p:cNvSpPr txBox="1"/>
            <p:nvPr/>
          </p:nvSpPr>
          <p:spPr>
            <a:xfrm rot="18900000">
              <a:off x="4777864" y="1321774"/>
              <a:ext cx="409300" cy="559769"/>
            </a:xfrm>
            <a:prstGeom prst="rect">
              <a:avLst/>
            </a:prstGeom>
            <a:noFill/>
          </p:spPr>
          <p:txBody>
            <a:bodyPr wrap="none" lIns="68580" tIns="34290" rIns="68580" bIns="34290" rtlCol="0">
              <a:spAutoFit/>
            </a:bodyPr>
            <a:lstStyle/>
            <a:p>
              <a:r>
                <a:rPr lang="en-US" altLang="zh-CN" sz="4400" b="1" dirty="0">
                  <a:solidFill>
                    <a:schemeClr val="tx1">
                      <a:lumMod val="75000"/>
                      <a:lumOff val="25000"/>
                    </a:schemeClr>
                  </a:solidFill>
                </a:rPr>
                <a:t>C</a:t>
              </a:r>
              <a:endParaRPr lang="zh-CN" altLang="en-US" sz="4400" b="1" dirty="0">
                <a:solidFill>
                  <a:schemeClr val="tx1">
                    <a:lumMod val="75000"/>
                    <a:lumOff val="25000"/>
                  </a:schemeClr>
                </a:solidFill>
              </a:endParaRPr>
            </a:p>
          </p:txBody>
        </p:sp>
        <p:grpSp>
          <p:nvGrpSpPr>
            <p:cNvPr id="134" name="组合 133"/>
            <p:cNvGrpSpPr/>
            <p:nvPr/>
          </p:nvGrpSpPr>
          <p:grpSpPr>
            <a:xfrm rot="18900000">
              <a:off x="4099391" y="2853127"/>
              <a:ext cx="265444" cy="265443"/>
              <a:chOff x="5821363" y="5846763"/>
              <a:chExt cx="541338" cy="541337"/>
            </a:xfrm>
            <a:solidFill>
              <a:schemeClr val="bg1"/>
            </a:solidFill>
          </p:grpSpPr>
          <p:sp>
            <p:nvSpPr>
              <p:cNvPr id="136" name="Freeform 61"/>
              <p:cNvSpPr>
                <a:spLocks noEditPoints="1"/>
              </p:cNvSpPr>
              <p:nvPr/>
            </p:nvSpPr>
            <p:spPr bwMode="auto">
              <a:xfrm>
                <a:off x="5867401" y="5846763"/>
                <a:ext cx="449263" cy="358775"/>
              </a:xfrm>
              <a:custGeom>
                <a:avLst/>
                <a:gdLst>
                  <a:gd name="T0" fmla="*/ 66 w 160"/>
                  <a:gd name="T1" fmla="*/ 101 h 127"/>
                  <a:gd name="T2" fmla="*/ 80 w 160"/>
                  <a:gd name="T3" fmla="*/ 96 h 127"/>
                  <a:gd name="T4" fmla="*/ 94 w 160"/>
                  <a:gd name="T5" fmla="*/ 102 h 127"/>
                  <a:gd name="T6" fmla="*/ 123 w 160"/>
                  <a:gd name="T7" fmla="*/ 127 h 127"/>
                  <a:gd name="T8" fmla="*/ 160 w 160"/>
                  <a:gd name="T9" fmla="*/ 79 h 127"/>
                  <a:gd name="T10" fmla="*/ 160 w 160"/>
                  <a:gd name="T11" fmla="*/ 4 h 127"/>
                  <a:gd name="T12" fmla="*/ 156 w 160"/>
                  <a:gd name="T13" fmla="*/ 0 h 127"/>
                  <a:gd name="T14" fmla="*/ 4 w 160"/>
                  <a:gd name="T15" fmla="*/ 0 h 127"/>
                  <a:gd name="T16" fmla="*/ 0 w 160"/>
                  <a:gd name="T17" fmla="*/ 4 h 127"/>
                  <a:gd name="T18" fmla="*/ 0 w 160"/>
                  <a:gd name="T19" fmla="*/ 79 h 127"/>
                  <a:gd name="T20" fmla="*/ 38 w 160"/>
                  <a:gd name="T21" fmla="*/ 127 h 127"/>
                  <a:gd name="T22" fmla="*/ 66 w 160"/>
                  <a:gd name="T23" fmla="*/ 101 h 127"/>
                  <a:gd name="T24" fmla="*/ 32 w 160"/>
                  <a:gd name="T25" fmla="*/ 20 h 127"/>
                  <a:gd name="T26" fmla="*/ 36 w 160"/>
                  <a:gd name="T27" fmla="*/ 16 h 127"/>
                  <a:gd name="T28" fmla="*/ 60 w 160"/>
                  <a:gd name="T29" fmla="*/ 16 h 127"/>
                  <a:gd name="T30" fmla="*/ 64 w 160"/>
                  <a:gd name="T31" fmla="*/ 20 h 127"/>
                  <a:gd name="T32" fmla="*/ 64 w 160"/>
                  <a:gd name="T33" fmla="*/ 44 h 127"/>
                  <a:gd name="T34" fmla="*/ 60 w 160"/>
                  <a:gd name="T35" fmla="*/ 48 h 127"/>
                  <a:gd name="T36" fmla="*/ 36 w 160"/>
                  <a:gd name="T37" fmla="*/ 48 h 127"/>
                  <a:gd name="T38" fmla="*/ 32 w 160"/>
                  <a:gd name="T39" fmla="*/ 44 h 127"/>
                  <a:gd name="T40" fmla="*/ 32 w 160"/>
                  <a:gd name="T41" fmla="*/ 20 h 127"/>
                  <a:gd name="T42" fmla="*/ 36 w 160"/>
                  <a:gd name="T43" fmla="*/ 56 h 127"/>
                  <a:gd name="T44" fmla="*/ 124 w 160"/>
                  <a:gd name="T45" fmla="*/ 56 h 127"/>
                  <a:gd name="T46" fmla="*/ 128 w 160"/>
                  <a:gd name="T47" fmla="*/ 60 h 127"/>
                  <a:gd name="T48" fmla="*/ 124 w 160"/>
                  <a:gd name="T49" fmla="*/ 64 h 127"/>
                  <a:gd name="T50" fmla="*/ 36 w 160"/>
                  <a:gd name="T51" fmla="*/ 64 h 127"/>
                  <a:gd name="T52" fmla="*/ 32 w 160"/>
                  <a:gd name="T53" fmla="*/ 60 h 127"/>
                  <a:gd name="T54" fmla="*/ 36 w 160"/>
                  <a:gd name="T55" fmla="*/ 56 h 127"/>
                  <a:gd name="T56" fmla="*/ 32 w 160"/>
                  <a:gd name="T57" fmla="*/ 76 h 127"/>
                  <a:gd name="T58" fmla="*/ 36 w 160"/>
                  <a:gd name="T59" fmla="*/ 72 h 127"/>
                  <a:gd name="T60" fmla="*/ 124 w 160"/>
                  <a:gd name="T61" fmla="*/ 72 h 127"/>
                  <a:gd name="T62" fmla="*/ 128 w 160"/>
                  <a:gd name="T63" fmla="*/ 76 h 127"/>
                  <a:gd name="T64" fmla="*/ 124 w 160"/>
                  <a:gd name="T65" fmla="*/ 80 h 127"/>
                  <a:gd name="T66" fmla="*/ 36 w 160"/>
                  <a:gd name="T67" fmla="*/ 80 h 127"/>
                  <a:gd name="T68" fmla="*/ 32 w 160"/>
                  <a:gd name="T69"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27">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37" name="Rectangle 62"/>
              <p:cNvSpPr>
                <a:spLocks noChangeArrowheads="1"/>
              </p:cNvSpPr>
              <p:nvPr/>
            </p:nvSpPr>
            <p:spPr bwMode="auto">
              <a:xfrm>
                <a:off x="5978526" y="5915025"/>
                <a:ext cx="46038" cy="44450"/>
              </a:xfrm>
              <a:prstGeom prst="rect">
                <a:avLst/>
              </a:pr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63"/>
              <p:cNvSpPr>
                <a:spLocks/>
              </p:cNvSpPr>
              <p:nvPr/>
            </p:nvSpPr>
            <p:spPr bwMode="auto">
              <a:xfrm>
                <a:off x="5821363" y="5981700"/>
                <a:ext cx="541338" cy="406400"/>
              </a:xfrm>
              <a:custGeom>
                <a:avLst/>
                <a:gdLst>
                  <a:gd name="T0" fmla="*/ 188 w 192"/>
                  <a:gd name="T1" fmla="*/ 0 h 144"/>
                  <a:gd name="T2" fmla="*/ 184 w 192"/>
                  <a:gd name="T3" fmla="*/ 0 h 144"/>
                  <a:gd name="T4" fmla="*/ 184 w 192"/>
                  <a:gd name="T5" fmla="*/ 34 h 144"/>
                  <a:gd name="T6" fmla="*/ 145 w 192"/>
                  <a:gd name="T7" fmla="*/ 85 h 144"/>
                  <a:gd name="T8" fmla="*/ 167 w 192"/>
                  <a:gd name="T9" fmla="*/ 105 h 144"/>
                  <a:gd name="T10" fmla="*/ 167 w 192"/>
                  <a:gd name="T11" fmla="*/ 111 h 144"/>
                  <a:gd name="T12" fmla="*/ 161 w 192"/>
                  <a:gd name="T13" fmla="*/ 111 h 144"/>
                  <a:gd name="T14" fmla="*/ 105 w 192"/>
                  <a:gd name="T15" fmla="*/ 60 h 144"/>
                  <a:gd name="T16" fmla="*/ 88 w 192"/>
                  <a:gd name="T17" fmla="*/ 59 h 144"/>
                  <a:gd name="T18" fmla="*/ 31 w 192"/>
                  <a:gd name="T19" fmla="*/ 111 h 144"/>
                  <a:gd name="T20" fmla="*/ 28 w 192"/>
                  <a:gd name="T21" fmla="*/ 112 h 144"/>
                  <a:gd name="T22" fmla="*/ 25 w 192"/>
                  <a:gd name="T23" fmla="*/ 111 h 144"/>
                  <a:gd name="T24" fmla="*/ 25 w 192"/>
                  <a:gd name="T25" fmla="*/ 105 h 144"/>
                  <a:gd name="T26" fmla="*/ 48 w 192"/>
                  <a:gd name="T27" fmla="*/ 85 h 144"/>
                  <a:gd name="T28" fmla="*/ 8 w 192"/>
                  <a:gd name="T29" fmla="*/ 34 h 144"/>
                  <a:gd name="T30" fmla="*/ 8 w 192"/>
                  <a:gd name="T31" fmla="*/ 0 h 144"/>
                  <a:gd name="T32" fmla="*/ 4 w 192"/>
                  <a:gd name="T33" fmla="*/ 0 h 144"/>
                  <a:gd name="T34" fmla="*/ 0 w 192"/>
                  <a:gd name="T35" fmla="*/ 4 h 144"/>
                  <a:gd name="T36" fmla="*/ 0 w 192"/>
                  <a:gd name="T37" fmla="*/ 24 h 144"/>
                  <a:gd name="T38" fmla="*/ 0 w 192"/>
                  <a:gd name="T39" fmla="*/ 124 h 144"/>
                  <a:gd name="T40" fmla="*/ 20 w 192"/>
                  <a:gd name="T41" fmla="*/ 144 h 144"/>
                  <a:gd name="T42" fmla="*/ 172 w 192"/>
                  <a:gd name="T43" fmla="*/ 144 h 144"/>
                  <a:gd name="T44" fmla="*/ 192 w 192"/>
                  <a:gd name="T45" fmla="*/ 124 h 144"/>
                  <a:gd name="T46" fmla="*/ 192 w 192"/>
                  <a:gd name="T47" fmla="*/ 24 h 144"/>
                  <a:gd name="T48" fmla="*/ 192 w 192"/>
                  <a:gd name="T49" fmla="*/ 4 h 144"/>
                  <a:gd name="T50" fmla="*/ 188 w 192"/>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44">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135" name="文本框 65"/>
            <p:cNvSpPr txBox="1"/>
            <p:nvPr/>
          </p:nvSpPr>
          <p:spPr>
            <a:xfrm rot="18900000">
              <a:off x="4170282" y="2232679"/>
              <a:ext cx="1074743" cy="623248"/>
            </a:xfrm>
            <a:prstGeom prst="rect">
              <a:avLst/>
            </a:prstGeom>
            <a:noFill/>
          </p:spPr>
          <p:txBody>
            <a:bodyPr wrap="square" lIns="68580" tIns="34290" rIns="68580" bIns="34290" rtlCol="0">
              <a:spAutoFit/>
            </a:body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1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142" name="组合 141"/>
          <p:cNvGrpSpPr/>
          <p:nvPr/>
        </p:nvGrpSpPr>
        <p:grpSpPr>
          <a:xfrm>
            <a:off x="3107096" y="1762368"/>
            <a:ext cx="3158362" cy="4120983"/>
            <a:chOff x="2330030" y="1321775"/>
            <a:chExt cx="2369080" cy="3090737"/>
          </a:xfrm>
        </p:grpSpPr>
        <p:grpSp>
          <p:nvGrpSpPr>
            <p:cNvPr id="143" name="组合 142"/>
            <p:cNvGrpSpPr/>
            <p:nvPr/>
          </p:nvGrpSpPr>
          <p:grpSpPr>
            <a:xfrm>
              <a:off x="2330030" y="1322521"/>
              <a:ext cx="2369080" cy="3089991"/>
              <a:chOff x="1313863" y="1205784"/>
              <a:chExt cx="3158773" cy="4119987"/>
            </a:xfrm>
          </p:grpSpPr>
          <p:sp>
            <p:nvSpPr>
              <p:cNvPr id="150" name="任意多边形 149"/>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圆角矩形 150"/>
              <p:cNvSpPr/>
              <p:nvPr/>
            </p:nvSpPr>
            <p:spPr>
              <a:xfrm rot="18900000">
                <a:off x="1403031" y="1875976"/>
                <a:ext cx="2838930" cy="1582057"/>
              </a:xfrm>
              <a:prstGeom prst="roundRect">
                <a:avLst>
                  <a:gd name="adj" fmla="val 102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151"/>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4" name="文本框 36"/>
            <p:cNvSpPr txBox="1"/>
            <p:nvPr/>
          </p:nvSpPr>
          <p:spPr>
            <a:xfrm rot="18900000">
              <a:off x="3568125" y="1321775"/>
              <a:ext cx="409300" cy="559768"/>
            </a:xfrm>
            <a:prstGeom prst="rect">
              <a:avLst/>
            </a:prstGeom>
            <a:noFill/>
          </p:spPr>
          <p:txBody>
            <a:bodyPr wrap="none" lIns="68580" tIns="34290" rIns="68580" bIns="34290" rtlCol="0">
              <a:spAutoFit/>
            </a:bodyPr>
            <a:lstStyle/>
            <a:p>
              <a:r>
                <a:rPr lang="en-US" altLang="zh-CN" sz="4400" b="1" dirty="0">
                  <a:solidFill>
                    <a:schemeClr val="tx1">
                      <a:lumMod val="75000"/>
                      <a:lumOff val="25000"/>
                    </a:schemeClr>
                  </a:solidFill>
                </a:rPr>
                <a:t>B</a:t>
              </a:r>
              <a:endParaRPr lang="zh-CN" altLang="en-US" sz="4400" b="1" dirty="0">
                <a:solidFill>
                  <a:schemeClr val="tx1">
                    <a:lumMod val="75000"/>
                    <a:lumOff val="25000"/>
                  </a:schemeClr>
                </a:solidFill>
              </a:endParaRPr>
            </a:p>
          </p:txBody>
        </p:sp>
        <p:grpSp>
          <p:nvGrpSpPr>
            <p:cNvPr id="145" name="组合 144"/>
            <p:cNvGrpSpPr/>
            <p:nvPr/>
          </p:nvGrpSpPr>
          <p:grpSpPr>
            <a:xfrm rot="18900000">
              <a:off x="2872599" y="2814967"/>
              <a:ext cx="316809" cy="290719"/>
              <a:chOff x="3222625" y="3211513"/>
              <a:chExt cx="539750" cy="495300"/>
            </a:xfrm>
            <a:solidFill>
              <a:schemeClr val="bg1"/>
            </a:solidFill>
          </p:grpSpPr>
          <p:sp>
            <p:nvSpPr>
              <p:cNvPr id="147" name="Freeform 42"/>
              <p:cNvSpPr>
                <a:spLocks noEditPoints="1"/>
              </p:cNvSpPr>
              <p:nvPr/>
            </p:nvSpPr>
            <p:spPr bwMode="auto">
              <a:xfrm>
                <a:off x="3222625" y="3211513"/>
                <a:ext cx="539750" cy="495300"/>
              </a:xfrm>
              <a:custGeom>
                <a:avLst/>
                <a:gdLst>
                  <a:gd name="T0" fmla="*/ 188 w 192"/>
                  <a:gd name="T1" fmla="*/ 0 h 176"/>
                  <a:gd name="T2" fmla="*/ 4 w 192"/>
                  <a:gd name="T3" fmla="*/ 0 h 176"/>
                  <a:gd name="T4" fmla="*/ 0 w 192"/>
                  <a:gd name="T5" fmla="*/ 4 h 176"/>
                  <a:gd name="T6" fmla="*/ 0 w 192"/>
                  <a:gd name="T7" fmla="*/ 172 h 176"/>
                  <a:gd name="T8" fmla="*/ 4 w 192"/>
                  <a:gd name="T9" fmla="*/ 176 h 176"/>
                  <a:gd name="T10" fmla="*/ 188 w 192"/>
                  <a:gd name="T11" fmla="*/ 176 h 176"/>
                  <a:gd name="T12" fmla="*/ 192 w 192"/>
                  <a:gd name="T13" fmla="*/ 172 h 176"/>
                  <a:gd name="T14" fmla="*/ 192 w 192"/>
                  <a:gd name="T15" fmla="*/ 4 h 176"/>
                  <a:gd name="T16" fmla="*/ 188 w 192"/>
                  <a:gd name="T17" fmla="*/ 0 h 176"/>
                  <a:gd name="T18" fmla="*/ 176 w 192"/>
                  <a:gd name="T19" fmla="*/ 132 h 176"/>
                  <a:gd name="T20" fmla="*/ 172 w 192"/>
                  <a:gd name="T21" fmla="*/ 136 h 176"/>
                  <a:gd name="T22" fmla="*/ 20 w 192"/>
                  <a:gd name="T23" fmla="*/ 136 h 176"/>
                  <a:gd name="T24" fmla="*/ 16 w 192"/>
                  <a:gd name="T25" fmla="*/ 132 h 176"/>
                  <a:gd name="T26" fmla="*/ 16 w 192"/>
                  <a:gd name="T27" fmla="*/ 20 h 176"/>
                  <a:gd name="T28" fmla="*/ 20 w 192"/>
                  <a:gd name="T29" fmla="*/ 16 h 176"/>
                  <a:gd name="T30" fmla="*/ 172 w 192"/>
                  <a:gd name="T31" fmla="*/ 16 h 176"/>
                  <a:gd name="T32" fmla="*/ 176 w 192"/>
                  <a:gd name="T33" fmla="*/ 20 h 176"/>
                  <a:gd name="T34" fmla="*/ 176 w 192"/>
                  <a:gd name="T35"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76">
                    <a:moveTo>
                      <a:pt x="188" y="0"/>
                    </a:moveTo>
                    <a:cubicBezTo>
                      <a:pt x="4" y="0"/>
                      <a:pt x="4" y="0"/>
                      <a:pt x="4" y="0"/>
                    </a:cubicBezTo>
                    <a:cubicBezTo>
                      <a:pt x="2" y="0"/>
                      <a:pt x="0" y="2"/>
                      <a:pt x="0" y="4"/>
                    </a:cubicBezTo>
                    <a:cubicBezTo>
                      <a:pt x="0" y="172"/>
                      <a:pt x="0" y="172"/>
                      <a:pt x="0" y="172"/>
                    </a:cubicBezTo>
                    <a:cubicBezTo>
                      <a:pt x="0" y="174"/>
                      <a:pt x="2" y="176"/>
                      <a:pt x="4" y="176"/>
                    </a:cubicBezTo>
                    <a:cubicBezTo>
                      <a:pt x="188" y="176"/>
                      <a:pt x="188" y="176"/>
                      <a:pt x="188" y="176"/>
                    </a:cubicBezTo>
                    <a:cubicBezTo>
                      <a:pt x="190" y="176"/>
                      <a:pt x="192" y="174"/>
                      <a:pt x="192" y="172"/>
                    </a:cubicBezTo>
                    <a:cubicBezTo>
                      <a:pt x="192" y="4"/>
                      <a:pt x="192" y="4"/>
                      <a:pt x="192" y="4"/>
                    </a:cubicBezTo>
                    <a:cubicBezTo>
                      <a:pt x="192" y="2"/>
                      <a:pt x="190" y="0"/>
                      <a:pt x="188" y="0"/>
                    </a:cubicBezTo>
                    <a:close/>
                    <a:moveTo>
                      <a:pt x="176" y="132"/>
                    </a:moveTo>
                    <a:cubicBezTo>
                      <a:pt x="176" y="134"/>
                      <a:pt x="174" y="136"/>
                      <a:pt x="172" y="136"/>
                    </a:cubicBezTo>
                    <a:cubicBezTo>
                      <a:pt x="20" y="136"/>
                      <a:pt x="20" y="136"/>
                      <a:pt x="20" y="136"/>
                    </a:cubicBezTo>
                    <a:cubicBezTo>
                      <a:pt x="18" y="136"/>
                      <a:pt x="16" y="134"/>
                      <a:pt x="16" y="132"/>
                    </a:cubicBezTo>
                    <a:cubicBezTo>
                      <a:pt x="16" y="20"/>
                      <a:pt x="16" y="20"/>
                      <a:pt x="16" y="20"/>
                    </a:cubicBezTo>
                    <a:cubicBezTo>
                      <a:pt x="16" y="18"/>
                      <a:pt x="18" y="16"/>
                      <a:pt x="20" y="16"/>
                    </a:cubicBezTo>
                    <a:cubicBezTo>
                      <a:pt x="172" y="16"/>
                      <a:pt x="172" y="16"/>
                      <a:pt x="172" y="16"/>
                    </a:cubicBezTo>
                    <a:cubicBezTo>
                      <a:pt x="174" y="16"/>
                      <a:pt x="176" y="18"/>
                      <a:pt x="176" y="20"/>
                    </a:cubicBezTo>
                    <a:lnTo>
                      <a:pt x="176" y="132"/>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48" name="Oval 43"/>
              <p:cNvSpPr>
                <a:spLocks noChangeArrowheads="1"/>
              </p:cNvSpPr>
              <p:nvPr/>
            </p:nvSpPr>
            <p:spPr bwMode="auto">
              <a:xfrm>
                <a:off x="3379788" y="3302000"/>
                <a:ext cx="90488" cy="90488"/>
              </a:xfrm>
              <a:prstGeom prst="ellipse">
                <a:avLst/>
              </a:pr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44"/>
              <p:cNvSpPr>
                <a:spLocks noEditPoints="1"/>
              </p:cNvSpPr>
              <p:nvPr/>
            </p:nvSpPr>
            <p:spPr bwMode="auto">
              <a:xfrm>
                <a:off x="3290888" y="3363913"/>
                <a:ext cx="404813" cy="207963"/>
              </a:xfrm>
              <a:custGeom>
                <a:avLst/>
                <a:gdLst>
                  <a:gd name="T0" fmla="*/ 77 w 144"/>
                  <a:gd name="T1" fmla="*/ 7 h 74"/>
                  <a:gd name="T2" fmla="*/ 77 w 144"/>
                  <a:gd name="T3" fmla="*/ 8 h 74"/>
                  <a:gd name="T4" fmla="*/ 49 w 144"/>
                  <a:gd name="T5" fmla="*/ 36 h 74"/>
                  <a:gd name="T6" fmla="*/ 43 w 144"/>
                  <a:gd name="T7" fmla="*/ 31 h 74"/>
                  <a:gd name="T8" fmla="*/ 13 w 144"/>
                  <a:gd name="T9" fmla="*/ 32 h 74"/>
                  <a:gd name="T10" fmla="*/ 0 w 144"/>
                  <a:gd name="T11" fmla="*/ 45 h 74"/>
                  <a:gd name="T12" fmla="*/ 0 w 144"/>
                  <a:gd name="T13" fmla="*/ 56 h 74"/>
                  <a:gd name="T14" fmla="*/ 0 w 144"/>
                  <a:gd name="T15" fmla="*/ 74 h 74"/>
                  <a:gd name="T16" fmla="*/ 144 w 144"/>
                  <a:gd name="T17" fmla="*/ 74 h 74"/>
                  <a:gd name="T18" fmla="*/ 144 w 144"/>
                  <a:gd name="T19" fmla="*/ 50 h 74"/>
                  <a:gd name="T20" fmla="*/ 144 w 144"/>
                  <a:gd name="T21" fmla="*/ 40 h 74"/>
                  <a:gd name="T22" fmla="*/ 107 w 144"/>
                  <a:gd name="T23" fmla="*/ 7 h 74"/>
                  <a:gd name="T24" fmla="*/ 77 w 144"/>
                  <a:gd name="T25" fmla="*/ 7 h 74"/>
                  <a:gd name="T26" fmla="*/ 104 w 144"/>
                  <a:gd name="T27" fmla="*/ 33 h 74"/>
                  <a:gd name="T28" fmla="*/ 94 w 144"/>
                  <a:gd name="T29" fmla="*/ 27 h 74"/>
                  <a:gd name="T30" fmla="*/ 90 w 144"/>
                  <a:gd name="T31" fmla="*/ 27 h 74"/>
                  <a:gd name="T32" fmla="*/ 80 w 144"/>
                  <a:gd name="T33" fmla="*/ 33 h 74"/>
                  <a:gd name="T34" fmla="*/ 70 w 144"/>
                  <a:gd name="T35" fmla="*/ 27 h 74"/>
                  <a:gd name="T36" fmla="*/ 70 w 144"/>
                  <a:gd name="T37" fmla="*/ 26 h 74"/>
                  <a:gd name="T38" fmla="*/ 83 w 144"/>
                  <a:gd name="T39" fmla="*/ 13 h 74"/>
                  <a:gd name="T40" fmla="*/ 102 w 144"/>
                  <a:gd name="T41" fmla="*/ 13 h 74"/>
                  <a:gd name="T42" fmla="*/ 118 w 144"/>
                  <a:gd name="T43" fmla="*/ 27 h 74"/>
                  <a:gd name="T44" fmla="*/ 104 w 144"/>
                  <a:gd name="T45"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74">
                    <a:moveTo>
                      <a:pt x="77" y="7"/>
                    </a:moveTo>
                    <a:cubicBezTo>
                      <a:pt x="77" y="7"/>
                      <a:pt x="77" y="7"/>
                      <a:pt x="77" y="8"/>
                    </a:cubicBezTo>
                    <a:cubicBezTo>
                      <a:pt x="49" y="36"/>
                      <a:pt x="49" y="36"/>
                      <a:pt x="49" y="36"/>
                    </a:cubicBezTo>
                    <a:cubicBezTo>
                      <a:pt x="43" y="31"/>
                      <a:pt x="43" y="31"/>
                      <a:pt x="43" y="31"/>
                    </a:cubicBezTo>
                    <a:cubicBezTo>
                      <a:pt x="35" y="24"/>
                      <a:pt x="22" y="24"/>
                      <a:pt x="13" y="32"/>
                    </a:cubicBezTo>
                    <a:cubicBezTo>
                      <a:pt x="0" y="45"/>
                      <a:pt x="0" y="45"/>
                      <a:pt x="0" y="45"/>
                    </a:cubicBezTo>
                    <a:cubicBezTo>
                      <a:pt x="0" y="56"/>
                      <a:pt x="0" y="56"/>
                      <a:pt x="0" y="56"/>
                    </a:cubicBezTo>
                    <a:cubicBezTo>
                      <a:pt x="0" y="74"/>
                      <a:pt x="0" y="74"/>
                      <a:pt x="0" y="74"/>
                    </a:cubicBezTo>
                    <a:cubicBezTo>
                      <a:pt x="144" y="74"/>
                      <a:pt x="144" y="74"/>
                      <a:pt x="144" y="74"/>
                    </a:cubicBezTo>
                    <a:cubicBezTo>
                      <a:pt x="144" y="50"/>
                      <a:pt x="144" y="50"/>
                      <a:pt x="144" y="50"/>
                    </a:cubicBezTo>
                    <a:cubicBezTo>
                      <a:pt x="144" y="40"/>
                      <a:pt x="144" y="40"/>
                      <a:pt x="144" y="40"/>
                    </a:cubicBezTo>
                    <a:cubicBezTo>
                      <a:pt x="107" y="7"/>
                      <a:pt x="107" y="7"/>
                      <a:pt x="107" y="7"/>
                    </a:cubicBezTo>
                    <a:cubicBezTo>
                      <a:pt x="99" y="0"/>
                      <a:pt x="85" y="0"/>
                      <a:pt x="77" y="7"/>
                    </a:cubicBezTo>
                    <a:close/>
                    <a:moveTo>
                      <a:pt x="104" y="33"/>
                    </a:moveTo>
                    <a:cubicBezTo>
                      <a:pt x="94" y="27"/>
                      <a:pt x="94" y="27"/>
                      <a:pt x="94" y="27"/>
                    </a:cubicBezTo>
                    <a:cubicBezTo>
                      <a:pt x="93" y="26"/>
                      <a:pt x="91" y="26"/>
                      <a:pt x="90" y="27"/>
                    </a:cubicBezTo>
                    <a:cubicBezTo>
                      <a:pt x="80" y="33"/>
                      <a:pt x="80" y="33"/>
                      <a:pt x="80" y="33"/>
                    </a:cubicBezTo>
                    <a:cubicBezTo>
                      <a:pt x="70" y="27"/>
                      <a:pt x="70" y="27"/>
                      <a:pt x="70" y="27"/>
                    </a:cubicBezTo>
                    <a:cubicBezTo>
                      <a:pt x="70" y="26"/>
                      <a:pt x="70" y="26"/>
                      <a:pt x="70" y="26"/>
                    </a:cubicBezTo>
                    <a:cubicBezTo>
                      <a:pt x="83" y="13"/>
                      <a:pt x="83" y="13"/>
                      <a:pt x="83" y="13"/>
                    </a:cubicBezTo>
                    <a:cubicBezTo>
                      <a:pt x="88" y="9"/>
                      <a:pt x="97" y="9"/>
                      <a:pt x="102" y="13"/>
                    </a:cubicBezTo>
                    <a:cubicBezTo>
                      <a:pt x="118" y="27"/>
                      <a:pt x="118" y="27"/>
                      <a:pt x="118" y="27"/>
                    </a:cubicBezTo>
                    <a:lnTo>
                      <a:pt x="104" y="33"/>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146" name="文本框 64"/>
            <p:cNvSpPr txBox="1"/>
            <p:nvPr/>
          </p:nvSpPr>
          <p:spPr>
            <a:xfrm rot="18900000">
              <a:off x="3008672" y="2156532"/>
              <a:ext cx="1074743" cy="623248"/>
            </a:xfrm>
            <a:prstGeom prst="rect">
              <a:avLst/>
            </a:prstGeom>
            <a:noFill/>
          </p:spPr>
          <p:txBody>
            <a:bodyPr wrap="square" lIns="68580" tIns="34290" rIns="68580" bIns="34290" rtlCol="0">
              <a:spAutoFit/>
            </a:body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1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153" name="组合 152"/>
          <p:cNvGrpSpPr/>
          <p:nvPr/>
        </p:nvGrpSpPr>
        <p:grpSpPr>
          <a:xfrm>
            <a:off x="1491159" y="1762368"/>
            <a:ext cx="3158362" cy="4120982"/>
            <a:chOff x="1117919" y="1321776"/>
            <a:chExt cx="2369080" cy="3090736"/>
          </a:xfrm>
        </p:grpSpPr>
        <p:grpSp>
          <p:nvGrpSpPr>
            <p:cNvPr id="154" name="组合 153"/>
            <p:cNvGrpSpPr/>
            <p:nvPr/>
          </p:nvGrpSpPr>
          <p:grpSpPr>
            <a:xfrm>
              <a:off x="1117919" y="1322521"/>
              <a:ext cx="2369080" cy="3089991"/>
              <a:chOff x="1313863" y="1205784"/>
              <a:chExt cx="3158773" cy="4119987"/>
            </a:xfrm>
          </p:grpSpPr>
          <p:sp>
            <p:nvSpPr>
              <p:cNvPr id="161" name="任意多边形 160"/>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圆角矩形 161"/>
              <p:cNvSpPr/>
              <p:nvPr/>
            </p:nvSpPr>
            <p:spPr>
              <a:xfrm rot="18900000">
                <a:off x="1404860" y="1875219"/>
                <a:ext cx="2836786" cy="1582057"/>
              </a:xfrm>
              <a:prstGeom prst="roundRect">
                <a:avLst>
                  <a:gd name="adj" fmla="val 10245"/>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162"/>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5" name="文本框 35"/>
            <p:cNvSpPr txBox="1"/>
            <p:nvPr/>
          </p:nvSpPr>
          <p:spPr>
            <a:xfrm rot="18900000">
              <a:off x="2358386" y="1321776"/>
              <a:ext cx="409300" cy="559768"/>
            </a:xfrm>
            <a:prstGeom prst="rect">
              <a:avLst/>
            </a:prstGeom>
            <a:noFill/>
          </p:spPr>
          <p:txBody>
            <a:bodyPr wrap="none" lIns="68580" tIns="34290" rIns="68580" bIns="34290" rtlCol="0">
              <a:spAutoFit/>
            </a:bodyPr>
            <a:lstStyle/>
            <a:p>
              <a:r>
                <a:rPr lang="en-US" altLang="zh-CN" sz="4400" b="1" dirty="0">
                  <a:solidFill>
                    <a:schemeClr val="tx1">
                      <a:lumMod val="75000"/>
                      <a:lumOff val="25000"/>
                    </a:schemeClr>
                  </a:solidFill>
                </a:rPr>
                <a:t>A</a:t>
              </a:r>
              <a:endParaRPr lang="zh-CN" altLang="en-US" sz="4400" b="1" dirty="0">
                <a:solidFill>
                  <a:schemeClr val="tx1">
                    <a:lumMod val="75000"/>
                    <a:lumOff val="25000"/>
                  </a:schemeClr>
                </a:solidFill>
              </a:endParaRPr>
            </a:p>
          </p:txBody>
        </p:sp>
        <p:grpSp>
          <p:nvGrpSpPr>
            <p:cNvPr id="156" name="组合 155"/>
            <p:cNvGrpSpPr/>
            <p:nvPr/>
          </p:nvGrpSpPr>
          <p:grpSpPr>
            <a:xfrm>
              <a:off x="1552228" y="2722191"/>
              <a:ext cx="311277" cy="311276"/>
              <a:chOff x="4549775" y="536575"/>
              <a:chExt cx="539751" cy="539750"/>
            </a:xfrm>
          </p:grpSpPr>
          <p:sp>
            <p:nvSpPr>
              <p:cNvPr id="158" name="Freeform 53"/>
              <p:cNvSpPr>
                <a:spLocks/>
              </p:cNvSpPr>
              <p:nvPr/>
            </p:nvSpPr>
            <p:spPr bwMode="auto">
              <a:xfrm>
                <a:off x="4732338" y="536575"/>
                <a:ext cx="134938" cy="131763"/>
              </a:xfrm>
              <a:custGeom>
                <a:avLst/>
                <a:gdLst>
                  <a:gd name="T0" fmla="*/ 46 w 48"/>
                  <a:gd name="T1" fmla="*/ 29 h 47"/>
                  <a:gd name="T2" fmla="*/ 46 w 48"/>
                  <a:gd name="T3" fmla="*/ 24 h 47"/>
                  <a:gd name="T4" fmla="*/ 24 w 48"/>
                  <a:gd name="T5" fmla="*/ 1 h 47"/>
                  <a:gd name="T6" fmla="*/ 21 w 48"/>
                  <a:gd name="T7" fmla="*/ 0 h 47"/>
                  <a:gd name="T8" fmla="*/ 18 w 48"/>
                  <a:gd name="T9" fmla="*/ 1 h 47"/>
                  <a:gd name="T10" fmla="*/ 0 w 48"/>
                  <a:gd name="T11" fmla="*/ 19 h 47"/>
                  <a:gd name="T12" fmla="*/ 28 w 48"/>
                  <a:gd name="T13" fmla="*/ 47 h 47"/>
                  <a:gd name="T14" fmla="*/ 46 w 48"/>
                  <a:gd name="T15" fmla="*/ 29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54"/>
              <p:cNvSpPr>
                <a:spLocks/>
              </p:cNvSpPr>
              <p:nvPr/>
            </p:nvSpPr>
            <p:spPr bwMode="auto">
              <a:xfrm>
                <a:off x="4549775" y="606425"/>
                <a:ext cx="469900" cy="469900"/>
              </a:xfrm>
              <a:custGeom>
                <a:avLst/>
                <a:gdLst>
                  <a:gd name="T0" fmla="*/ 100 w 167"/>
                  <a:gd name="T1" fmla="*/ 118 h 167"/>
                  <a:gd name="T2" fmla="*/ 76 w 167"/>
                  <a:gd name="T3" fmla="*/ 127 h 167"/>
                  <a:gd name="T4" fmla="*/ 51 w 167"/>
                  <a:gd name="T5" fmla="*/ 116 h 167"/>
                  <a:gd name="T6" fmla="*/ 40 w 167"/>
                  <a:gd name="T7" fmla="*/ 91 h 167"/>
                  <a:gd name="T8" fmla="*/ 51 w 167"/>
                  <a:gd name="T9" fmla="*/ 65 h 167"/>
                  <a:gd name="T10" fmla="*/ 88 w 167"/>
                  <a:gd name="T11" fmla="*/ 28 h 167"/>
                  <a:gd name="T12" fmla="*/ 60 w 167"/>
                  <a:gd name="T13" fmla="*/ 0 h 167"/>
                  <a:gd name="T14" fmla="*/ 22 w 167"/>
                  <a:gd name="T15" fmla="*/ 37 h 167"/>
                  <a:gd name="T16" fmla="*/ 22 w 167"/>
                  <a:gd name="T17" fmla="*/ 37 h 167"/>
                  <a:gd name="T18" fmla="*/ 0 w 167"/>
                  <a:gd name="T19" fmla="*/ 91 h 167"/>
                  <a:gd name="T20" fmla="*/ 22 w 167"/>
                  <a:gd name="T21" fmla="*/ 145 h 167"/>
                  <a:gd name="T22" fmla="*/ 76 w 167"/>
                  <a:gd name="T23" fmla="*/ 167 h 167"/>
                  <a:gd name="T24" fmla="*/ 130 w 167"/>
                  <a:gd name="T25" fmla="*/ 145 h 167"/>
                  <a:gd name="T26" fmla="*/ 130 w 167"/>
                  <a:gd name="T27" fmla="*/ 144 h 167"/>
                  <a:gd name="T28" fmla="*/ 167 w 167"/>
                  <a:gd name="T29" fmla="*/ 107 h 167"/>
                  <a:gd name="T30" fmla="*/ 139 w 167"/>
                  <a:gd name="T31" fmla="*/ 79 h 167"/>
                  <a:gd name="T32" fmla="*/ 100 w 167"/>
                  <a:gd name="T33" fmla="*/ 11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55"/>
              <p:cNvSpPr>
                <a:spLocks/>
              </p:cNvSpPr>
              <p:nvPr/>
            </p:nvSpPr>
            <p:spPr bwMode="auto">
              <a:xfrm>
                <a:off x="4957763" y="758825"/>
                <a:ext cx="131763" cy="134938"/>
              </a:xfrm>
              <a:custGeom>
                <a:avLst/>
                <a:gdLst>
                  <a:gd name="T0" fmla="*/ 46 w 47"/>
                  <a:gd name="T1" fmla="*/ 24 h 48"/>
                  <a:gd name="T2" fmla="*/ 23 w 47"/>
                  <a:gd name="T3" fmla="*/ 2 h 48"/>
                  <a:gd name="T4" fmla="*/ 18 w 47"/>
                  <a:gd name="T5" fmla="*/ 2 h 48"/>
                  <a:gd name="T6" fmla="*/ 0 w 47"/>
                  <a:gd name="T7" fmla="*/ 20 h 48"/>
                  <a:gd name="T8" fmla="*/ 28 w 47"/>
                  <a:gd name="T9" fmla="*/ 48 h 48"/>
                  <a:gd name="T10" fmla="*/ 46 w 47"/>
                  <a:gd name="T11" fmla="*/ 29 h 48"/>
                  <a:gd name="T12" fmla="*/ 47 w 47"/>
                  <a:gd name="T13" fmla="*/ 27 h 48"/>
                  <a:gd name="T14" fmla="*/ 46 w 47"/>
                  <a:gd name="T15" fmla="*/ 24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57" name="文本框 63"/>
            <p:cNvSpPr txBox="1"/>
            <p:nvPr/>
          </p:nvSpPr>
          <p:spPr>
            <a:xfrm rot="18900000">
              <a:off x="1655579" y="2151683"/>
              <a:ext cx="1074743" cy="534955"/>
            </a:xfrm>
            <a:prstGeom prst="rect">
              <a:avLst/>
            </a:prstGeom>
            <a:noFill/>
          </p:spPr>
          <p:txBody>
            <a:bodyPr wrap="square" lIns="68580" tIns="34290" rIns="68580" bIns="34290" rtlCol="0">
              <a:spAutoFit/>
            </a:bodyPr>
            <a:lstStyle/>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 简约商务风图表系列</a:t>
              </a:r>
              <a:endParaRPr lang="en-US" altLang="zh-CN" sz="9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164" name="组合 163"/>
          <p:cNvGrpSpPr/>
          <p:nvPr/>
        </p:nvGrpSpPr>
        <p:grpSpPr>
          <a:xfrm>
            <a:off x="1346293" y="4862837"/>
            <a:ext cx="4673550" cy="495483"/>
            <a:chOff x="5182386" y="2772098"/>
            <a:chExt cx="3505619" cy="371612"/>
          </a:xfrm>
          <a:solidFill>
            <a:srgbClr val="004F96"/>
          </a:solidFill>
        </p:grpSpPr>
        <p:sp>
          <p:nvSpPr>
            <p:cNvPr id="165" name="Freeform 60"/>
            <p:cNvSpPr>
              <a:spLocks/>
            </p:cNvSpPr>
            <p:nvPr/>
          </p:nvSpPr>
          <p:spPr bwMode="auto">
            <a:xfrm>
              <a:off x="5182386" y="2772098"/>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chemeClr val="accent5"/>
            </a:solid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166" name="圆角矩形 165"/>
            <p:cNvSpPr/>
            <p:nvPr/>
          </p:nvSpPr>
          <p:spPr>
            <a:xfrm>
              <a:off x="5598626" y="2871397"/>
              <a:ext cx="3089379" cy="272313"/>
            </a:xfrm>
            <a:prstGeom prst="roundRect">
              <a:avLst>
                <a:gd name="adj" fmla="val 993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900" b="1" dirty="0">
                  <a:latin typeface="微软雅黑" panose="020B0503020204020204" pitchFamily="34" charset="-122"/>
                  <a:ea typeface="微软雅黑" panose="020B0503020204020204" pitchFamily="34" charset="-122"/>
                  <a:cs typeface="Arial Unicode MS" panose="020B0604020202020204" pitchFamily="34" charset="-122"/>
                </a:rPr>
                <a:t>单击此处输入文本内容</a:t>
              </a:r>
            </a:p>
          </p:txBody>
        </p:sp>
      </p:grpSp>
      <p:sp>
        <p:nvSpPr>
          <p:cNvPr id="167" name="矩形 166"/>
          <p:cNvSpPr/>
          <p:nvPr/>
        </p:nvSpPr>
        <p:spPr>
          <a:xfrm>
            <a:off x="1360804" y="5493314"/>
            <a:ext cx="9919098" cy="457195"/>
          </a:xfrm>
          <a:prstGeom prst="rect">
            <a:avLst/>
          </a:prstGeom>
        </p:spPr>
        <p:txBody>
          <a:bodyPr wrap="square" lIns="87006" tIns="43502" rIns="87006" bIns="43502">
            <a:spAutoFit/>
          </a:bodyPr>
          <a:lstStyle/>
          <a:p>
            <a:pPr algn="just">
              <a:spcBef>
                <a:spcPts val="800"/>
              </a:spcBef>
              <a:spcAft>
                <a:spcPts val="800"/>
              </a:spcAft>
              <a:buClr>
                <a:srgbClr val="074AA1"/>
              </a:buClr>
              <a:defRPr/>
            </a:pPr>
            <a:r>
              <a:rPr lang="zh-CN" altLang="en-US" sz="1200" dirty="0">
                <a:solidFill>
                  <a:schemeClr val="bg1">
                    <a:lumMod val="50000"/>
                  </a:schemeClr>
                </a:solidFill>
                <a:latin typeface="微软雅黑" pitchFamily="34" charset="-122"/>
                <a:ea typeface="微软雅黑"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1200" dirty="0">
              <a:solidFill>
                <a:schemeClr val="bg1">
                  <a:lumMod val="50000"/>
                </a:schemeClr>
              </a:solidFill>
              <a:latin typeface="微软雅黑" pitchFamily="34" charset="-122"/>
              <a:ea typeface="微软雅黑" pitchFamily="34" charset="-122"/>
            </a:endParaRPr>
          </a:p>
        </p:txBody>
      </p:sp>
      <p:sp>
        <p:nvSpPr>
          <p:cNvPr id="2" name="标题 1"/>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765757718"/>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53"/>
                                        </p:tgtEl>
                                        <p:attrNameLst>
                                          <p:attrName>style.visibility</p:attrName>
                                        </p:attrNameLst>
                                      </p:cBhvr>
                                      <p:to>
                                        <p:strVal val="visible"/>
                                      </p:to>
                                    </p:set>
                                    <p:animScale>
                                      <p:cBhvr>
                                        <p:cTn id="7" dur="1000" decel="50000" fill="hold">
                                          <p:stCondLst>
                                            <p:cond delay="0"/>
                                          </p:stCondLst>
                                        </p:cTn>
                                        <p:tgtEl>
                                          <p:spTgt spid="1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3"/>
                                        </p:tgtEl>
                                        <p:attrNameLst>
                                          <p:attrName>ppt_x</p:attrName>
                                          <p:attrName>ppt_y</p:attrName>
                                        </p:attrNameLst>
                                      </p:cBhvr>
                                    </p:animMotion>
                                    <p:animEffect transition="in" filter="fade">
                                      <p:cBhvr>
                                        <p:cTn id="9" dur="1000"/>
                                        <p:tgtEl>
                                          <p:spTgt spid="153"/>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142"/>
                                        </p:tgtEl>
                                        <p:attrNameLst>
                                          <p:attrName>style.visibility</p:attrName>
                                        </p:attrNameLst>
                                      </p:cBhvr>
                                      <p:to>
                                        <p:strVal val="visible"/>
                                      </p:to>
                                    </p:set>
                                    <p:animScale>
                                      <p:cBhvr>
                                        <p:cTn id="13" dur="1000" decel="50000" fill="hold">
                                          <p:stCondLst>
                                            <p:cond delay="0"/>
                                          </p:stCondLst>
                                        </p:cTn>
                                        <p:tgtEl>
                                          <p:spTgt spid="1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42"/>
                                        </p:tgtEl>
                                        <p:attrNameLst>
                                          <p:attrName>ppt_x</p:attrName>
                                          <p:attrName>ppt_y</p:attrName>
                                        </p:attrNameLst>
                                      </p:cBhvr>
                                    </p:animMotion>
                                    <p:animEffect transition="in" filter="fade">
                                      <p:cBhvr>
                                        <p:cTn id="15" dur="1000"/>
                                        <p:tgtEl>
                                          <p:spTgt spid="142"/>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131"/>
                                        </p:tgtEl>
                                        <p:attrNameLst>
                                          <p:attrName>style.visibility</p:attrName>
                                        </p:attrNameLst>
                                      </p:cBhvr>
                                      <p:to>
                                        <p:strVal val="visible"/>
                                      </p:to>
                                    </p:set>
                                    <p:animScale>
                                      <p:cBhvr>
                                        <p:cTn id="19" dur="1000" decel="50000" fill="hold">
                                          <p:stCondLst>
                                            <p:cond delay="0"/>
                                          </p:stCondLst>
                                        </p:cTn>
                                        <p:tgtEl>
                                          <p:spTgt spid="1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31"/>
                                        </p:tgtEl>
                                        <p:attrNameLst>
                                          <p:attrName>ppt_x</p:attrName>
                                          <p:attrName>ppt_y</p:attrName>
                                        </p:attrNameLst>
                                      </p:cBhvr>
                                    </p:animMotion>
                                    <p:animEffect transition="in" filter="fade">
                                      <p:cBhvr>
                                        <p:cTn id="21" dur="1000"/>
                                        <p:tgtEl>
                                          <p:spTgt spid="131"/>
                                        </p:tgtEl>
                                      </p:cBhvr>
                                    </p:animEffect>
                                  </p:childTnLst>
                                </p:cTn>
                              </p:par>
                            </p:childTnLst>
                          </p:cTn>
                        </p:par>
                        <p:par>
                          <p:cTn id="22" fill="hold">
                            <p:stCondLst>
                              <p:cond delay="3000"/>
                            </p:stCondLst>
                            <p:childTnLst>
                              <p:par>
                                <p:cTn id="23" presetID="52" presetClass="entr" presetSubtype="0" fill="hold" nodeType="afterEffect">
                                  <p:stCondLst>
                                    <p:cond delay="0"/>
                                  </p:stCondLst>
                                  <p:childTnLst>
                                    <p:set>
                                      <p:cBhvr>
                                        <p:cTn id="24" dur="1" fill="hold">
                                          <p:stCondLst>
                                            <p:cond delay="0"/>
                                          </p:stCondLst>
                                        </p:cTn>
                                        <p:tgtEl>
                                          <p:spTgt spid="120"/>
                                        </p:tgtEl>
                                        <p:attrNameLst>
                                          <p:attrName>style.visibility</p:attrName>
                                        </p:attrNameLst>
                                      </p:cBhvr>
                                      <p:to>
                                        <p:strVal val="visible"/>
                                      </p:to>
                                    </p:set>
                                    <p:animScale>
                                      <p:cBhvr>
                                        <p:cTn id="25" dur="1000" decel="50000" fill="hold">
                                          <p:stCondLst>
                                            <p:cond delay="0"/>
                                          </p:stCondLst>
                                        </p:cTn>
                                        <p:tgtEl>
                                          <p:spTgt spid="1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20"/>
                                        </p:tgtEl>
                                        <p:attrNameLst>
                                          <p:attrName>ppt_x</p:attrName>
                                          <p:attrName>ppt_y</p:attrName>
                                        </p:attrNameLst>
                                      </p:cBhvr>
                                    </p:animMotion>
                                    <p:animEffect transition="in" filter="fade">
                                      <p:cBhvr>
                                        <p:cTn id="27" dur="1000"/>
                                        <p:tgtEl>
                                          <p:spTgt spid="120"/>
                                        </p:tgtEl>
                                      </p:cBhvr>
                                    </p:animEffect>
                                  </p:childTnLst>
                                </p:cTn>
                              </p:par>
                            </p:childTnLst>
                          </p:cTn>
                        </p:par>
                        <p:par>
                          <p:cTn id="28" fill="hold">
                            <p:stCondLst>
                              <p:cond delay="4000"/>
                            </p:stCondLst>
                            <p:childTnLst>
                              <p:par>
                                <p:cTn id="29" presetID="52" presetClass="entr" presetSubtype="0"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Scale>
                                      <p:cBhvr>
                                        <p:cTn id="3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69"/>
                                        </p:tgtEl>
                                        <p:attrNameLst>
                                          <p:attrName>ppt_x</p:attrName>
                                          <p:attrName>ppt_y</p:attrName>
                                        </p:attrNameLst>
                                      </p:cBhvr>
                                    </p:animMotion>
                                    <p:animEffect transition="in" filter="fade">
                                      <p:cBhvr>
                                        <p:cTn id="33" dur="1000"/>
                                        <p:tgtEl>
                                          <p:spTgt spid="69"/>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164"/>
                                        </p:tgtEl>
                                        <p:attrNameLst>
                                          <p:attrName>style.visibility</p:attrName>
                                        </p:attrNameLst>
                                      </p:cBhvr>
                                      <p:to>
                                        <p:strVal val="visible"/>
                                      </p:to>
                                    </p:set>
                                    <p:animEffect transition="in" filter="wipe(left)">
                                      <p:cBhvr>
                                        <p:cTn id="37" dur="500"/>
                                        <p:tgtEl>
                                          <p:spTgt spid="164"/>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167"/>
                                        </p:tgtEl>
                                        <p:attrNameLst>
                                          <p:attrName>style.visibility</p:attrName>
                                        </p:attrNameLst>
                                      </p:cBhvr>
                                      <p:to>
                                        <p:strVal val="visible"/>
                                      </p:to>
                                    </p:set>
                                    <p:animEffect transition="in" filter="wipe(left)">
                                      <p:cBhvr>
                                        <p:cTn id="41" dur="125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a:grpSpLocks/>
          </p:cNvGrpSpPr>
          <p:nvPr/>
        </p:nvGrpSpPr>
        <p:grpSpPr bwMode="auto">
          <a:xfrm>
            <a:off x="6175365" y="2065613"/>
            <a:ext cx="725394" cy="725487"/>
            <a:chOff x="8614027" y="1721138"/>
            <a:chExt cx="725096" cy="725096"/>
          </a:xfrm>
        </p:grpSpPr>
        <p:sp>
          <p:nvSpPr>
            <p:cNvPr id="12" name="椭圆 11"/>
            <p:cNvSpPr/>
            <p:nvPr/>
          </p:nvSpPr>
          <p:spPr>
            <a:xfrm>
              <a:off x="8614027" y="1721138"/>
              <a:ext cx="725096" cy="7250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pic>
          <p:nvPicPr>
            <p:cNvPr id="22553" name="图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69963" y="1772654"/>
              <a:ext cx="609429" cy="60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组合 13"/>
          <p:cNvGrpSpPr>
            <a:grpSpLocks/>
          </p:cNvGrpSpPr>
          <p:nvPr/>
        </p:nvGrpSpPr>
        <p:grpSpPr bwMode="auto">
          <a:xfrm>
            <a:off x="6175365" y="3478488"/>
            <a:ext cx="725394" cy="725487"/>
            <a:chOff x="8485611" y="3260967"/>
            <a:chExt cx="725096" cy="725096"/>
          </a:xfrm>
        </p:grpSpPr>
        <p:sp>
          <p:nvSpPr>
            <p:cNvPr id="15" name="椭圆 14"/>
            <p:cNvSpPr/>
            <p:nvPr/>
          </p:nvSpPr>
          <p:spPr>
            <a:xfrm>
              <a:off x="8485611" y="3260967"/>
              <a:ext cx="725096" cy="725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pic>
          <p:nvPicPr>
            <p:cNvPr id="22551" name="图片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2677" y="3391238"/>
              <a:ext cx="490964" cy="49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组合 16"/>
          <p:cNvGrpSpPr>
            <a:grpSpLocks/>
          </p:cNvGrpSpPr>
          <p:nvPr/>
        </p:nvGrpSpPr>
        <p:grpSpPr bwMode="auto">
          <a:xfrm>
            <a:off x="6175365" y="4891363"/>
            <a:ext cx="725394" cy="725487"/>
            <a:chOff x="8699861" y="4496541"/>
            <a:chExt cx="725096" cy="725096"/>
          </a:xfrm>
        </p:grpSpPr>
        <p:sp>
          <p:nvSpPr>
            <p:cNvPr id="18" name="椭圆 17"/>
            <p:cNvSpPr/>
            <p:nvPr/>
          </p:nvSpPr>
          <p:spPr>
            <a:xfrm>
              <a:off x="8699861" y="4496541"/>
              <a:ext cx="725096" cy="725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pic>
          <p:nvPicPr>
            <p:cNvPr id="22549" name="图片 1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16927" y="4587850"/>
              <a:ext cx="490964" cy="49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组合 19"/>
          <p:cNvGrpSpPr>
            <a:grpSpLocks/>
          </p:cNvGrpSpPr>
          <p:nvPr/>
        </p:nvGrpSpPr>
        <p:grpSpPr bwMode="auto">
          <a:xfrm>
            <a:off x="7018218" y="1765574"/>
            <a:ext cx="3503156" cy="1421873"/>
            <a:chOff x="5103592" y="1900508"/>
            <a:chExt cx="3504496" cy="1422085"/>
          </a:xfrm>
        </p:grpSpPr>
        <p:sp>
          <p:nvSpPr>
            <p:cNvPr id="22546" name="TextBox 35"/>
            <p:cNvSpPr txBox="1">
              <a:spLocks noChangeArrowheads="1"/>
            </p:cNvSpPr>
            <p:nvPr/>
          </p:nvSpPr>
          <p:spPr bwMode="auto">
            <a:xfrm>
              <a:off x="5103592" y="2269840"/>
              <a:ext cx="3504496" cy="1052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itchFamily="34" charset="0"/>
                  <a:ea typeface="宋体" pitchFamily="2" charset="-122"/>
                </a:defRPr>
              </a:lvl2pPr>
              <a:lvl3pPr marL="1143000" indent="-228600">
                <a:defRPr>
                  <a:latin typeface="Calibri" pitchFamily="34" charset="0"/>
                  <a:ea typeface="宋体" pitchFamily="2" charset="-122"/>
                </a:defRPr>
              </a:lvl3pPr>
              <a:lvl4pPr marL="1600200" indent="-228600">
                <a:defRPr>
                  <a:latin typeface="Calibri" pitchFamily="34" charset="0"/>
                  <a:ea typeface="宋体" pitchFamily="2" charset="-122"/>
                </a:defRPr>
              </a:lvl4pPr>
              <a:lvl5pPr marL="2057400" indent="-22860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t>文字内容需概括精炼，建议与标题相关并符合整体语言风格，语言描述尽量简洁生动。文字内容需概括精炼，建议与标题相关并符合整体语言风格，语言描述尽量简洁生动。</a:t>
              </a:r>
              <a:endParaRPr lang="en-US" altLang="zh-CN" dirty="0"/>
            </a:p>
          </p:txBody>
        </p:sp>
        <p:sp>
          <p:nvSpPr>
            <p:cNvPr id="22547" name="文本框 21"/>
            <p:cNvSpPr txBox="1">
              <a:spLocks noChangeArrowheads="1"/>
            </p:cNvSpPr>
            <p:nvPr/>
          </p:nvSpPr>
          <p:spPr bwMode="auto">
            <a:xfrm>
              <a:off x="5103592" y="1900508"/>
              <a:ext cx="16204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solidFill>
                    <a:schemeClr val="tx2"/>
                  </a:solidFill>
                  <a:latin typeface="+mn-ea"/>
                  <a:ea typeface="+mn-ea"/>
                  <a:cs typeface="+mn-ea"/>
                </a:rPr>
                <a:t>添加您的文字</a:t>
              </a:r>
            </a:p>
          </p:txBody>
        </p:sp>
      </p:grpSp>
      <p:grpSp>
        <p:nvGrpSpPr>
          <p:cNvPr id="23" name="组合 22"/>
          <p:cNvGrpSpPr>
            <a:grpSpLocks/>
          </p:cNvGrpSpPr>
          <p:nvPr/>
        </p:nvGrpSpPr>
        <p:grpSpPr bwMode="auto">
          <a:xfrm>
            <a:off x="7018220" y="3194324"/>
            <a:ext cx="3550775" cy="1421873"/>
            <a:chOff x="5103591" y="3328945"/>
            <a:chExt cx="3551013" cy="1422085"/>
          </a:xfrm>
        </p:grpSpPr>
        <p:sp>
          <p:nvSpPr>
            <p:cNvPr id="22544" name="TextBox 35"/>
            <p:cNvSpPr txBox="1">
              <a:spLocks noChangeArrowheads="1"/>
            </p:cNvSpPr>
            <p:nvPr/>
          </p:nvSpPr>
          <p:spPr bwMode="auto">
            <a:xfrm>
              <a:off x="5150108" y="3698277"/>
              <a:ext cx="3504496" cy="1052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itchFamily="34" charset="0"/>
                  <a:ea typeface="宋体" pitchFamily="2" charset="-122"/>
                </a:defRPr>
              </a:lvl2pPr>
              <a:lvl3pPr marL="1143000" indent="-228600">
                <a:defRPr>
                  <a:latin typeface="Calibri" pitchFamily="34" charset="0"/>
                  <a:ea typeface="宋体" pitchFamily="2" charset="-122"/>
                </a:defRPr>
              </a:lvl3pPr>
              <a:lvl4pPr marL="1600200" indent="-228600">
                <a:defRPr>
                  <a:latin typeface="Calibri" pitchFamily="34" charset="0"/>
                  <a:ea typeface="宋体" pitchFamily="2" charset="-122"/>
                </a:defRPr>
              </a:lvl4pPr>
              <a:lvl5pPr marL="2057400" indent="-22860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t>文字内容需概括精炼，建议与标题相关并符合整体语言风格，语言描述尽量简洁生动。文字内容需概括精炼，建议与标题相关并符合整体语言风格，语言描述尽量简洁生动。</a:t>
              </a:r>
              <a:endParaRPr lang="en-US" altLang="zh-CN" dirty="0"/>
            </a:p>
          </p:txBody>
        </p:sp>
        <p:sp>
          <p:nvSpPr>
            <p:cNvPr id="22545" name="文本框 24"/>
            <p:cNvSpPr txBox="1">
              <a:spLocks noChangeArrowheads="1"/>
            </p:cNvSpPr>
            <p:nvPr/>
          </p:nvSpPr>
          <p:spPr bwMode="auto">
            <a:xfrm>
              <a:off x="5103591" y="3328945"/>
              <a:ext cx="16204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solidFill>
                    <a:schemeClr val="accent1"/>
                  </a:solidFill>
                  <a:latin typeface="+mn-ea"/>
                  <a:ea typeface="+mn-ea"/>
                  <a:cs typeface="+mn-ea"/>
                </a:rPr>
                <a:t>添加您的文字</a:t>
              </a:r>
            </a:p>
          </p:txBody>
        </p:sp>
      </p:grpSp>
      <p:grpSp>
        <p:nvGrpSpPr>
          <p:cNvPr id="26" name="组合 25"/>
          <p:cNvGrpSpPr>
            <a:grpSpLocks/>
          </p:cNvGrpSpPr>
          <p:nvPr/>
        </p:nvGrpSpPr>
        <p:grpSpPr bwMode="auto">
          <a:xfrm>
            <a:off x="7018220" y="4684990"/>
            <a:ext cx="3550775" cy="1359703"/>
            <a:chOff x="5103590" y="4819657"/>
            <a:chExt cx="3551014" cy="1359484"/>
          </a:xfrm>
        </p:grpSpPr>
        <p:sp>
          <p:nvSpPr>
            <p:cNvPr id="22542" name="TextBox 35"/>
            <p:cNvSpPr txBox="1">
              <a:spLocks noChangeArrowheads="1"/>
            </p:cNvSpPr>
            <p:nvPr/>
          </p:nvSpPr>
          <p:spPr bwMode="auto">
            <a:xfrm>
              <a:off x="5150108" y="5126714"/>
              <a:ext cx="3504496" cy="105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itchFamily="34" charset="0"/>
                  <a:ea typeface="宋体" pitchFamily="2" charset="-122"/>
                </a:defRPr>
              </a:lvl2pPr>
              <a:lvl3pPr marL="1143000" indent="-228600">
                <a:defRPr>
                  <a:latin typeface="Calibri" pitchFamily="34" charset="0"/>
                  <a:ea typeface="宋体" pitchFamily="2" charset="-122"/>
                </a:defRPr>
              </a:lvl3pPr>
              <a:lvl4pPr marL="1600200" indent="-228600">
                <a:defRPr>
                  <a:latin typeface="Calibri" pitchFamily="34" charset="0"/>
                  <a:ea typeface="宋体" pitchFamily="2" charset="-122"/>
                </a:defRPr>
              </a:lvl4pPr>
              <a:lvl5pPr marL="2057400" indent="-22860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t>文字内容需概括精炼，建议与标题相关并符合整体语言风格，语言描述尽量简洁生动。文字内容需概括精炼，建议与标题相关并符合整体语言风格，语言描述尽量简洁生动。</a:t>
              </a:r>
              <a:endParaRPr lang="en-US" altLang="zh-CN" dirty="0"/>
            </a:p>
          </p:txBody>
        </p:sp>
        <p:sp>
          <p:nvSpPr>
            <p:cNvPr id="22543" name="文本框 27"/>
            <p:cNvSpPr txBox="1">
              <a:spLocks noChangeArrowheads="1"/>
            </p:cNvSpPr>
            <p:nvPr/>
          </p:nvSpPr>
          <p:spPr bwMode="auto">
            <a:xfrm>
              <a:off x="5103590" y="4819657"/>
              <a:ext cx="16204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solidFill>
                    <a:schemeClr val="accent2"/>
                  </a:solidFill>
                  <a:latin typeface="+mn-ea"/>
                  <a:ea typeface="+mn-ea"/>
                  <a:cs typeface="+mn-ea"/>
                </a:rPr>
                <a:t>添加您的文字</a:t>
              </a:r>
            </a:p>
          </p:txBody>
        </p:sp>
      </p:grpSp>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1091683" y="2392256"/>
            <a:ext cx="3905956" cy="261648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extLst>
      <p:ext uri="{BB962C8B-B14F-4D97-AF65-F5344CB8AC3E}">
        <p14:creationId xmlns:p14="http://schemas.microsoft.com/office/powerpoint/2010/main" val="1307550345"/>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par>
                          <p:cTn id="22" fill="hold" nodeType="afterGroup">
                            <p:stCondLst>
                              <p:cond delay="1500"/>
                            </p:stCondLst>
                            <p:childTnLst>
                              <p:par>
                                <p:cTn id="23" presetID="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2000"/>
                            </p:stCondLst>
                            <p:childTnLst>
                              <p:par>
                                <p:cTn id="28" presetID="2" presetClass="entr" presetSubtype="8"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0-#ppt_w/2"/>
                                          </p:val>
                                        </p:tav>
                                        <p:tav tm="100000">
                                          <p:val>
                                            <p:strVal val="#ppt_x"/>
                                          </p:val>
                                        </p:tav>
                                      </p:tavLst>
                                    </p:anim>
                                    <p:anim calcmode="lin" valueType="num">
                                      <p:cBhvr additive="base">
                                        <p:cTn id="31" dur="500" fill="hold"/>
                                        <p:tgtEl>
                                          <p:spTgt spid="23"/>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2500"/>
                            </p:stCondLst>
                            <p:childTnLst>
                              <p:par>
                                <p:cTn id="33" presetID="2" presetClass="entr" presetSubtype="8"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0-#ppt_w/2"/>
                                          </p:val>
                                        </p:tav>
                                        <p:tav tm="100000">
                                          <p:val>
                                            <p:strVal val="#ppt_x"/>
                                          </p:val>
                                        </p:tav>
                                      </p:tavLst>
                                    </p:anim>
                                    <p:anim calcmode="lin" valueType="num">
                                      <p:cBhvr additive="base">
                                        <p:cTn id="36" dur="500" fill="hold"/>
                                        <p:tgtEl>
                                          <p:spTgt spid="26"/>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3000"/>
                            </p:stCondLst>
                            <p:childTnLst>
                              <p:par>
                                <p:cTn id="38" presetID="6" presetClass="entr" presetSubtype="32"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circle(out)">
                                      <p:cBhvr>
                                        <p:cTn id="40"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4" y="1316766"/>
            <a:ext cx="4511914" cy="4704523"/>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prstTxWarp prst="textNoShape">
              <a:avLst/>
            </a:prstTxWarp>
            <a:noAutofit/>
          </a:bodyPr>
          <a:lstStyle/>
          <a:p>
            <a:pPr algn="ctr"/>
            <a:endParaRPr lang="zh-CN" altLang="en-US"/>
          </a:p>
        </p:txBody>
      </p:sp>
      <p:sp>
        <p:nvSpPr>
          <p:cNvPr id="19" name="矩形 18"/>
          <p:cNvSpPr/>
          <p:nvPr/>
        </p:nvSpPr>
        <p:spPr>
          <a:xfrm>
            <a:off x="794" y="4761222"/>
            <a:ext cx="4511914" cy="1279988"/>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8" name="矩形 7"/>
          <p:cNvSpPr/>
          <p:nvPr/>
        </p:nvSpPr>
        <p:spPr>
          <a:xfrm>
            <a:off x="4512709" y="1316765"/>
            <a:ext cx="7678499" cy="47051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prstTxWarp prst="textNoShape">
              <a:avLst/>
            </a:prstTxWarp>
            <a:noAutofit/>
          </a:bodyPr>
          <a:lstStyle/>
          <a:p>
            <a:pPr algn="ctr"/>
            <a:endParaRPr lang="zh-CN" altLang="en-US"/>
          </a:p>
        </p:txBody>
      </p:sp>
      <p:sp>
        <p:nvSpPr>
          <p:cNvPr id="3" name="直角三角形 2"/>
          <p:cNvSpPr/>
          <p:nvPr/>
        </p:nvSpPr>
        <p:spPr>
          <a:xfrm>
            <a:off x="-15507" y="5061182"/>
            <a:ext cx="1007304" cy="960107"/>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prstTxWarp prst="textNoShape">
              <a:avLst/>
            </a:prstTxWarp>
            <a:noAutofit/>
          </a:bodyPr>
          <a:lstStyle/>
          <a:p>
            <a:pPr algn="ctr"/>
            <a:endParaRPr lang="zh-CN" altLang="en-US"/>
          </a:p>
        </p:txBody>
      </p:sp>
      <p:sp>
        <p:nvSpPr>
          <p:cNvPr id="7" name="矩形 6"/>
          <p:cNvSpPr/>
          <p:nvPr/>
        </p:nvSpPr>
        <p:spPr>
          <a:xfrm>
            <a:off x="4512710" y="2523377"/>
            <a:ext cx="3070587" cy="1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9" name="矩形 8"/>
          <p:cNvSpPr/>
          <p:nvPr/>
        </p:nvSpPr>
        <p:spPr>
          <a:xfrm>
            <a:off x="8975947" y="4264460"/>
            <a:ext cx="3215261" cy="1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15" name="TextBox 14"/>
          <p:cNvSpPr txBox="1"/>
          <p:nvPr/>
        </p:nvSpPr>
        <p:spPr>
          <a:xfrm>
            <a:off x="8015965" y="4581130"/>
            <a:ext cx="3503933" cy="714041"/>
          </a:xfrm>
          <a:prstGeom prst="rect">
            <a:avLst/>
          </a:prstGeom>
          <a:noFill/>
        </p:spPr>
        <p:txBody>
          <a:bodyPr wrap="square" lIns="121908" tIns="60954" rIns="121908" bIns="60954" rtlCol="0">
            <a:spAutoFit/>
          </a:bodyPr>
          <a:lstStyle/>
          <a:p>
            <a:pPr algn="just">
              <a:lnSpc>
                <a:spcPct val="120000"/>
              </a:lnSpc>
            </a:pPr>
            <a:r>
              <a:rPr lang="zh-CN" altLang="en-US" sz="1600" dirty="0">
                <a:solidFill>
                  <a:schemeClr val="bg1"/>
                </a:solidFill>
                <a:latin typeface="+mn-ea"/>
              </a:rPr>
              <a:t>您的内容打在这里，或者通过复制您的文本后选择只保留文字。</a:t>
            </a:r>
          </a:p>
        </p:txBody>
      </p:sp>
      <p:sp>
        <p:nvSpPr>
          <p:cNvPr id="16" name="TextBox 15"/>
          <p:cNvSpPr txBox="1"/>
          <p:nvPr/>
        </p:nvSpPr>
        <p:spPr>
          <a:xfrm>
            <a:off x="9167943" y="3707424"/>
            <a:ext cx="2063283" cy="415486"/>
          </a:xfrm>
          <a:prstGeom prst="rect">
            <a:avLst/>
          </a:prstGeom>
          <a:noFill/>
        </p:spPr>
        <p:txBody>
          <a:bodyPr wrap="square" lIns="121908" tIns="60954" rIns="121908" bIns="60954" rtlCol="0">
            <a:spAutoFit/>
          </a:bodyPr>
          <a:lstStyle/>
          <a:p>
            <a:pPr algn="r"/>
            <a:r>
              <a:rPr lang="zh-CN" altLang="en-US" sz="1900" b="1" dirty="0">
                <a:solidFill>
                  <a:schemeClr val="bg1"/>
                </a:solidFill>
                <a:latin typeface="微软雅黑" pitchFamily="34" charset="-122"/>
                <a:ea typeface="微软雅黑" pitchFamily="34" charset="-122"/>
              </a:rPr>
              <a:t>点击添加标题</a:t>
            </a:r>
          </a:p>
        </p:txBody>
      </p:sp>
      <p:sp>
        <p:nvSpPr>
          <p:cNvPr id="17" name="矩形 16"/>
          <p:cNvSpPr/>
          <p:nvPr/>
        </p:nvSpPr>
        <p:spPr>
          <a:xfrm>
            <a:off x="11298968" y="3803365"/>
            <a:ext cx="191975" cy="1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solidFill>
            </a:endParaRPr>
          </a:p>
        </p:txBody>
      </p:sp>
      <p:sp>
        <p:nvSpPr>
          <p:cNvPr id="20" name="TextBox 19"/>
          <p:cNvSpPr txBox="1"/>
          <p:nvPr/>
        </p:nvSpPr>
        <p:spPr>
          <a:xfrm>
            <a:off x="5328016" y="1947314"/>
            <a:ext cx="2063283" cy="415486"/>
          </a:xfrm>
          <a:prstGeom prst="rect">
            <a:avLst/>
          </a:prstGeom>
          <a:noFill/>
        </p:spPr>
        <p:txBody>
          <a:bodyPr wrap="square" lIns="121908" tIns="60954" rIns="121908" bIns="60954" rtlCol="0">
            <a:spAutoFit/>
          </a:bodyPr>
          <a:lstStyle/>
          <a:p>
            <a:r>
              <a:rPr lang="zh-CN" altLang="en-US" sz="1900" b="1" dirty="0">
                <a:solidFill>
                  <a:schemeClr val="bg1"/>
                </a:solidFill>
                <a:latin typeface="微软雅黑" pitchFamily="34" charset="-122"/>
                <a:ea typeface="微软雅黑" pitchFamily="34" charset="-122"/>
              </a:rPr>
              <a:t>点击添加标题</a:t>
            </a:r>
          </a:p>
        </p:txBody>
      </p:sp>
      <p:sp>
        <p:nvSpPr>
          <p:cNvPr id="21" name="矩形 20"/>
          <p:cNvSpPr/>
          <p:nvPr/>
        </p:nvSpPr>
        <p:spPr>
          <a:xfrm>
            <a:off x="5040022" y="2043256"/>
            <a:ext cx="191975" cy="1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solidFill>
            </a:endParaRPr>
          </a:p>
        </p:txBody>
      </p:sp>
      <p:sp>
        <p:nvSpPr>
          <p:cNvPr id="22" name="TextBox 21"/>
          <p:cNvSpPr txBox="1"/>
          <p:nvPr/>
        </p:nvSpPr>
        <p:spPr>
          <a:xfrm>
            <a:off x="5232019" y="2852938"/>
            <a:ext cx="3167938" cy="714041"/>
          </a:xfrm>
          <a:prstGeom prst="rect">
            <a:avLst/>
          </a:prstGeom>
          <a:noFill/>
        </p:spPr>
        <p:txBody>
          <a:bodyPr wrap="square" lIns="121908" tIns="60954" rIns="121908" bIns="60954" rtlCol="0">
            <a:spAutoFit/>
          </a:bodyPr>
          <a:lstStyle/>
          <a:p>
            <a:pPr algn="just">
              <a:lnSpc>
                <a:spcPct val="120000"/>
              </a:lnSpc>
            </a:pPr>
            <a:r>
              <a:rPr lang="zh-CN" altLang="en-US" sz="1600" dirty="0">
                <a:solidFill>
                  <a:schemeClr val="bg1"/>
                </a:solidFill>
                <a:latin typeface="+mn-ea"/>
              </a:rPr>
              <a:t>您的内容打在这里，或者通过复制您的文本后选择只保留文字。</a:t>
            </a:r>
          </a:p>
        </p:txBody>
      </p:sp>
      <p:sp>
        <p:nvSpPr>
          <p:cNvPr id="2" name="TextBox 1"/>
          <p:cNvSpPr txBox="1"/>
          <p:nvPr/>
        </p:nvSpPr>
        <p:spPr>
          <a:xfrm>
            <a:off x="9167943" y="2357684"/>
            <a:ext cx="1895625" cy="861775"/>
          </a:xfrm>
          <a:prstGeom prst="rect">
            <a:avLst/>
          </a:prstGeom>
          <a:noFill/>
        </p:spPr>
        <p:txBody>
          <a:bodyPr wrap="square" lIns="121908" tIns="60954" rIns="121908" bIns="60954" rtlCol="0">
            <a:spAutoFit/>
          </a:bodyPr>
          <a:lstStyle/>
          <a:p>
            <a:pPr algn="ctr"/>
            <a:r>
              <a:rPr lang="en-US" altLang="zh-CN" sz="4800" dirty="0">
                <a:solidFill>
                  <a:schemeClr val="bg1"/>
                </a:solidFill>
                <a:latin typeface="Impact" panose="020B0806030902050204" pitchFamily="34" charset="0"/>
              </a:rPr>
              <a:t>115%</a:t>
            </a:r>
            <a:endParaRPr lang="zh-CN" altLang="en-US" sz="4800" dirty="0">
              <a:solidFill>
                <a:schemeClr val="bg1"/>
              </a:solidFill>
              <a:latin typeface="Impact" panose="020B0806030902050204" pitchFamily="34" charset="0"/>
            </a:endParaRPr>
          </a:p>
        </p:txBody>
      </p:sp>
      <p:sp>
        <p:nvSpPr>
          <p:cNvPr id="18" name="TextBox 17"/>
          <p:cNvSpPr txBox="1"/>
          <p:nvPr/>
        </p:nvSpPr>
        <p:spPr>
          <a:xfrm>
            <a:off x="5362569" y="4199408"/>
            <a:ext cx="1895625" cy="861775"/>
          </a:xfrm>
          <a:prstGeom prst="rect">
            <a:avLst/>
          </a:prstGeom>
          <a:noFill/>
        </p:spPr>
        <p:txBody>
          <a:bodyPr wrap="square" lIns="121908" tIns="60954" rIns="121908" bIns="60954" rtlCol="0">
            <a:spAutoFit/>
          </a:bodyPr>
          <a:lstStyle/>
          <a:p>
            <a:pPr algn="ctr"/>
            <a:r>
              <a:rPr lang="en-US" altLang="zh-CN" sz="4800" dirty="0">
                <a:solidFill>
                  <a:schemeClr val="bg1"/>
                </a:solidFill>
                <a:latin typeface="Impact" panose="020B0806030902050204" pitchFamily="34" charset="0"/>
              </a:rPr>
              <a:t>45%</a:t>
            </a:r>
            <a:endParaRPr lang="zh-CN" altLang="en-US" sz="4800" dirty="0">
              <a:solidFill>
                <a:schemeClr val="bg1"/>
              </a:solidFill>
              <a:latin typeface="Impact" panose="020B0806030902050204" pitchFamily="34" charset="0"/>
            </a:endParaRPr>
          </a:p>
        </p:txBody>
      </p:sp>
      <p:sp>
        <p:nvSpPr>
          <p:cNvPr id="14" name="燕尾形 13"/>
          <p:cNvSpPr/>
          <p:nvPr/>
        </p:nvSpPr>
        <p:spPr>
          <a:xfrm>
            <a:off x="8855770" y="2548544"/>
            <a:ext cx="325102" cy="480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solidFill>
            </a:endParaRPr>
          </a:p>
        </p:txBody>
      </p:sp>
      <p:sp>
        <p:nvSpPr>
          <p:cNvPr id="23" name="燕尾形 22"/>
          <p:cNvSpPr/>
          <p:nvPr/>
        </p:nvSpPr>
        <p:spPr>
          <a:xfrm flipH="1">
            <a:off x="7112267" y="4360461"/>
            <a:ext cx="325102" cy="480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solidFill>
            </a:endParaRPr>
          </a:p>
        </p:txBody>
      </p:sp>
      <p:sp>
        <p:nvSpPr>
          <p:cNvPr id="28" name="TextBox 27"/>
          <p:cNvSpPr txBox="1"/>
          <p:nvPr/>
        </p:nvSpPr>
        <p:spPr>
          <a:xfrm>
            <a:off x="1225110" y="5130866"/>
            <a:ext cx="2566935" cy="400097"/>
          </a:xfrm>
          <a:prstGeom prst="rect">
            <a:avLst/>
          </a:prstGeom>
          <a:noFill/>
        </p:spPr>
        <p:txBody>
          <a:bodyPr wrap="square" lIns="121908" tIns="60954" rIns="121908" bIns="60954" rtlCol="0">
            <a:spAutoFit/>
          </a:bodyPr>
          <a:lstStyle/>
          <a:p>
            <a:pPr algn="ctr"/>
            <a:r>
              <a:rPr lang="zh-CN" altLang="en-US" b="1" dirty="0">
                <a:solidFill>
                  <a:schemeClr val="bg1"/>
                </a:solidFill>
                <a:latin typeface="微软雅黑" pitchFamily="34" charset="-122"/>
                <a:ea typeface="微软雅黑" pitchFamily="34" charset="-122"/>
              </a:rPr>
              <a:t>点击添加标题</a:t>
            </a:r>
          </a:p>
        </p:txBody>
      </p:sp>
      <p:sp>
        <p:nvSpPr>
          <p:cNvPr id="10" name="标题 9"/>
          <p:cNvSpPr>
            <a:spLocks noGrp="1"/>
          </p:cNvSpPr>
          <p:nvPr>
            <p:ph type="title"/>
          </p:nvPr>
        </p:nvSpPr>
        <p:spPr/>
        <p:txBody>
          <a:bodyPr>
            <a:normAutofit/>
          </a:bodyPr>
          <a:lstStyle/>
          <a:p>
            <a:r>
              <a:rPr lang="zh-CN" altLang="en-US" dirty="0"/>
              <a:t>单击此处添加标题</a:t>
            </a:r>
          </a:p>
        </p:txBody>
      </p:sp>
    </p:spTree>
    <p:custDataLst>
      <p:tags r:id="rId1"/>
    </p:custDataLst>
    <p:extLst>
      <p:ext uri="{BB962C8B-B14F-4D97-AF65-F5344CB8AC3E}">
        <p14:creationId xmlns:p14="http://schemas.microsoft.com/office/powerpoint/2010/main" val="3156116611"/>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1000"/>
                                        <p:tgtEl>
                                          <p:spTgt spid="19"/>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1250" fill="hold"/>
                                        <p:tgtEl>
                                          <p:spTgt spid="28"/>
                                        </p:tgtEl>
                                        <p:attrNameLst>
                                          <p:attrName>ppt_w</p:attrName>
                                        </p:attrNameLst>
                                      </p:cBhvr>
                                      <p:tavLst>
                                        <p:tav tm="0">
                                          <p:val>
                                            <p:fltVal val="0"/>
                                          </p:val>
                                        </p:tav>
                                        <p:tav tm="100000">
                                          <p:val>
                                            <p:strVal val="#ppt_w"/>
                                          </p:val>
                                        </p:tav>
                                      </p:tavLst>
                                    </p:anim>
                                    <p:anim calcmode="lin" valueType="num">
                                      <p:cBhvr>
                                        <p:cTn id="15" dur="1250" fill="hold"/>
                                        <p:tgtEl>
                                          <p:spTgt spid="28"/>
                                        </p:tgtEl>
                                        <p:attrNameLst>
                                          <p:attrName>ppt_h</p:attrName>
                                        </p:attrNameLst>
                                      </p:cBhvr>
                                      <p:tavLst>
                                        <p:tav tm="0">
                                          <p:val>
                                            <p:fltVal val="0"/>
                                          </p:val>
                                        </p:tav>
                                        <p:tav tm="100000">
                                          <p:val>
                                            <p:strVal val="#ppt_h"/>
                                          </p:val>
                                        </p:tav>
                                      </p:tavLst>
                                    </p:anim>
                                    <p:anim calcmode="lin" valueType="num">
                                      <p:cBhvr>
                                        <p:cTn id="16" dur="1250" fill="hold"/>
                                        <p:tgtEl>
                                          <p:spTgt spid="28"/>
                                        </p:tgtEl>
                                        <p:attrNameLst>
                                          <p:attrName>style.rotation</p:attrName>
                                        </p:attrNameLst>
                                      </p:cBhvr>
                                      <p:tavLst>
                                        <p:tav tm="0">
                                          <p:val>
                                            <p:fltVal val="90"/>
                                          </p:val>
                                        </p:tav>
                                        <p:tav tm="100000">
                                          <p:val>
                                            <p:fltVal val="0"/>
                                          </p:val>
                                        </p:tav>
                                      </p:tavLst>
                                    </p:anim>
                                    <p:animEffect transition="in" filter="fade">
                                      <p:cBhvr>
                                        <p:cTn id="17" dur="1250"/>
                                        <p:tgtEl>
                                          <p:spTgt spid="28"/>
                                        </p:tgtEl>
                                      </p:cBhvr>
                                    </p:animEffect>
                                  </p:childTnLst>
                                </p:cTn>
                              </p:par>
                            </p:childTnLst>
                          </p:cTn>
                        </p:par>
                        <p:par>
                          <p:cTn id="18" fill="hold">
                            <p:stCondLst>
                              <p:cond delay="2250"/>
                            </p:stCondLst>
                            <p:childTnLst>
                              <p:par>
                                <p:cTn id="19" presetID="14" presetClass="entr" presetSubtype="1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randombar(horizontal)">
                                      <p:cBhvr>
                                        <p:cTn id="21" dur="1000"/>
                                        <p:tgtEl>
                                          <p:spTgt spid="2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1000"/>
                                        <p:tgtEl>
                                          <p:spTgt spid="20"/>
                                        </p:tgtEl>
                                      </p:cBhvr>
                                    </p:animEffect>
                                  </p:childTnLst>
                                </p:cTn>
                              </p:par>
                            </p:childTnLst>
                          </p:cTn>
                        </p:par>
                        <p:par>
                          <p:cTn id="25" fill="hold">
                            <p:stCondLst>
                              <p:cond delay="325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1000"/>
                                        <p:tgtEl>
                                          <p:spTgt spid="7"/>
                                        </p:tgtEl>
                                      </p:cBhvr>
                                    </p:animEffect>
                                  </p:childTnLst>
                                </p:cTn>
                              </p:par>
                            </p:childTnLst>
                          </p:cTn>
                        </p:par>
                        <p:par>
                          <p:cTn id="29" fill="hold">
                            <p:stCondLst>
                              <p:cond delay="425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5250"/>
                            </p:stCondLst>
                            <p:childTnLst>
                              <p:par>
                                <p:cTn id="36" presetID="14" presetClass="entr" presetSubtype="1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1000"/>
                                        <p:tgtEl>
                                          <p:spTgt spid="14"/>
                                        </p:tgtEl>
                                      </p:cBhvr>
                                    </p:animEffect>
                                  </p:childTnLst>
                                </p:cTn>
                              </p:par>
                            </p:childTnLst>
                          </p:cTn>
                        </p:par>
                        <p:par>
                          <p:cTn id="39" fill="hold">
                            <p:stCondLst>
                              <p:cond delay="6250"/>
                            </p:stCondLst>
                            <p:childTnLst>
                              <p:par>
                                <p:cTn id="40" presetID="21" presetClass="entr" presetSubtype="1"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heel(1)">
                                      <p:cBhvr>
                                        <p:cTn id="42" dur="2000"/>
                                        <p:tgtEl>
                                          <p:spTgt spid="2"/>
                                        </p:tgtEl>
                                      </p:cBhvr>
                                    </p:animEffect>
                                  </p:childTnLst>
                                </p:cTn>
                              </p:par>
                            </p:childTnLst>
                          </p:cTn>
                        </p:par>
                        <p:par>
                          <p:cTn id="43" fill="hold">
                            <p:stCondLst>
                              <p:cond delay="8250"/>
                            </p:stCondLst>
                            <p:childTnLst>
                              <p:par>
                                <p:cTn id="44" presetID="14" presetClass="entr" presetSubtype="1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randombar(horizontal)">
                                      <p:cBhvr>
                                        <p:cTn id="46" dur="1000"/>
                                        <p:tgtEl>
                                          <p:spTgt spid="1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1000"/>
                                        <p:tgtEl>
                                          <p:spTgt spid="16"/>
                                        </p:tgtEl>
                                      </p:cBhvr>
                                    </p:animEffect>
                                  </p:childTnLst>
                                </p:cTn>
                              </p:par>
                            </p:childTnLst>
                          </p:cTn>
                        </p:par>
                        <p:par>
                          <p:cTn id="50" fill="hold">
                            <p:stCondLst>
                              <p:cond delay="9250"/>
                            </p:stCondLst>
                            <p:childTnLst>
                              <p:par>
                                <p:cTn id="51" presetID="22" presetClass="entr" presetSubtype="2"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right)">
                                      <p:cBhvr>
                                        <p:cTn id="53" dur="1000"/>
                                        <p:tgtEl>
                                          <p:spTgt spid="9"/>
                                        </p:tgtEl>
                                      </p:cBhvr>
                                    </p:animEffect>
                                  </p:childTnLst>
                                </p:cTn>
                              </p:par>
                            </p:childTnLst>
                          </p:cTn>
                        </p:par>
                        <p:par>
                          <p:cTn id="54" fill="hold">
                            <p:stCondLst>
                              <p:cond delay="10250"/>
                            </p:stCondLst>
                            <p:childTnLst>
                              <p:par>
                                <p:cTn id="55" presetID="42" presetClass="entr" presetSubtype="0"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childTnLst>
                          </p:cTn>
                        </p:par>
                        <p:par>
                          <p:cTn id="60" fill="hold">
                            <p:stCondLst>
                              <p:cond delay="11250"/>
                            </p:stCondLst>
                            <p:childTnLst>
                              <p:par>
                                <p:cTn id="61" presetID="14" presetClass="entr" presetSubtype="10"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randombar(horizontal)">
                                      <p:cBhvr>
                                        <p:cTn id="63" dur="1000"/>
                                        <p:tgtEl>
                                          <p:spTgt spid="23"/>
                                        </p:tgtEl>
                                      </p:cBhvr>
                                    </p:animEffect>
                                  </p:childTnLst>
                                </p:cTn>
                              </p:par>
                            </p:childTnLst>
                          </p:cTn>
                        </p:par>
                        <p:par>
                          <p:cTn id="64" fill="hold">
                            <p:stCondLst>
                              <p:cond delay="12250"/>
                            </p:stCondLst>
                            <p:childTnLst>
                              <p:par>
                                <p:cTn id="65" presetID="21" presetClass="entr" presetSubtype="1"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heel(1)">
                                      <p:cBhvr>
                                        <p:cTn id="6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animBg="1"/>
      <p:bldP spid="7" grpId="0" animBg="1"/>
      <p:bldP spid="9" grpId="0" animBg="1"/>
      <p:bldP spid="15" grpId="0"/>
      <p:bldP spid="16" grpId="0"/>
      <p:bldP spid="17" grpId="0" animBg="1"/>
      <p:bldP spid="20" grpId="0"/>
      <p:bldP spid="21" grpId="0" animBg="1"/>
      <p:bldP spid="22" grpId="0"/>
      <p:bldP spid="2" grpId="0"/>
      <p:bldP spid="18" grpId="0"/>
      <p:bldP spid="14" grpId="0" animBg="1"/>
      <p:bldP spid="23"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8" name="Group 548"/>
          <p:cNvGrpSpPr/>
          <p:nvPr/>
        </p:nvGrpSpPr>
        <p:grpSpPr>
          <a:xfrm>
            <a:off x="796" y="1627396"/>
            <a:ext cx="3984479" cy="1404390"/>
            <a:chOff x="0" y="-1"/>
            <a:chExt cx="3984996" cy="1404388"/>
          </a:xfrm>
        </p:grpSpPr>
        <p:sp>
          <p:nvSpPr>
            <p:cNvPr id="545" name="Shape 545"/>
            <p:cNvSpPr/>
            <p:nvPr/>
          </p:nvSpPr>
          <p:spPr>
            <a:xfrm>
              <a:off x="0" y="1242367"/>
              <a:ext cx="3265842" cy="162020"/>
            </a:xfrm>
            <a:prstGeom prst="rect">
              <a:avLst/>
            </a:prstGeom>
            <a:ln>
              <a:noFill/>
            </a:ln>
          </p:spPr>
          <p:style>
            <a:lnRef idx="3">
              <a:schemeClr val="lt1"/>
            </a:lnRef>
            <a:fillRef idx="1">
              <a:schemeClr val="accent1"/>
            </a:fillRef>
            <a:effectRef idx="1">
              <a:schemeClr val="accent1"/>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46" name="Shape 546"/>
            <p:cNvSpPr/>
            <p:nvPr/>
          </p:nvSpPr>
          <p:spPr>
            <a:xfrm>
              <a:off x="2898847" y="515531"/>
              <a:ext cx="748477" cy="3693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4000" b="1">
                  <a:solidFill>
                    <a:srgbClr val="595C54"/>
                  </a:solidFill>
                  <a:latin typeface="+mj-lt"/>
                  <a:ea typeface="+mj-ea"/>
                  <a:cs typeface="+mj-cs"/>
                  <a:sym typeface="Source Sans Pro"/>
                </a:defRPr>
              </a:lvl1pPr>
            </a:lstStyle>
            <a:p>
              <a:pPr lvl="0">
                <a:defRPr sz="1800" b="0">
                  <a:solidFill>
                    <a:srgbClr val="000000"/>
                  </a:solidFill>
                </a:defRPr>
              </a:pPr>
              <a:r>
                <a:rPr>
                  <a:latin typeface="微软雅黑" panose="020B0503020204020204" pitchFamily="34" charset="-122"/>
                  <a:ea typeface="微软雅黑" panose="020B0503020204020204" pitchFamily="34" charset="-122"/>
                  <a:sym typeface="微软雅黑" panose="020B0503020204020204" pitchFamily="34" charset="-122"/>
                </a:rPr>
                <a:t>02</a:t>
              </a:r>
            </a:p>
          </p:txBody>
        </p:sp>
        <p:sp>
          <p:nvSpPr>
            <p:cNvPr id="547" name="Shape 547"/>
            <p:cNvSpPr/>
            <p:nvPr/>
          </p:nvSpPr>
          <p:spPr>
            <a:xfrm>
              <a:off x="2561177" y="-1"/>
              <a:ext cx="1423819" cy="140415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50" y="10800"/>
                  </a:moveTo>
                  <a:cubicBezTo>
                    <a:pt x="2950" y="15113"/>
                    <a:pt x="6464" y="18609"/>
                    <a:pt x="10800" y="18609"/>
                  </a:cubicBezTo>
                  <a:cubicBezTo>
                    <a:pt x="15136" y="18609"/>
                    <a:pt x="18650" y="15113"/>
                    <a:pt x="18650" y="10800"/>
                  </a:cubicBezTo>
                  <a:cubicBezTo>
                    <a:pt x="18650" y="6487"/>
                    <a:pt x="15136" y="2991"/>
                    <a:pt x="10800" y="2991"/>
                  </a:cubicBezTo>
                  <a:cubicBezTo>
                    <a:pt x="6464" y="2991"/>
                    <a:pt x="2950" y="6487"/>
                    <a:pt x="2950" y="10800"/>
                  </a:cubicBezTo>
                  <a:close/>
                </a:path>
              </a:pathLst>
            </a:custGeom>
            <a:ln>
              <a:noFill/>
            </a:ln>
          </p:spPr>
          <p:style>
            <a:lnRef idx="3">
              <a:schemeClr val="lt1"/>
            </a:lnRef>
            <a:fillRef idx="1">
              <a:schemeClr val="accent1"/>
            </a:fillRef>
            <a:effectRef idx="1">
              <a:schemeClr val="accent1"/>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552" name="Group 552"/>
          <p:cNvGrpSpPr/>
          <p:nvPr/>
        </p:nvGrpSpPr>
        <p:grpSpPr>
          <a:xfrm>
            <a:off x="794" y="3206720"/>
            <a:ext cx="5947089" cy="1404159"/>
            <a:chOff x="-1" y="-1"/>
            <a:chExt cx="5947861" cy="1404158"/>
          </a:xfrm>
        </p:grpSpPr>
        <p:sp>
          <p:nvSpPr>
            <p:cNvPr id="549" name="Shape 549"/>
            <p:cNvSpPr/>
            <p:nvPr/>
          </p:nvSpPr>
          <p:spPr>
            <a:xfrm>
              <a:off x="-1" y="-1"/>
              <a:ext cx="5250224" cy="162019"/>
            </a:xfrm>
            <a:prstGeom prst="rect">
              <a:avLst/>
            </a:prstGeom>
            <a:ln>
              <a:noFill/>
            </a:ln>
          </p:spPr>
          <p:style>
            <a:lnRef idx="3">
              <a:schemeClr val="lt1"/>
            </a:lnRef>
            <a:fillRef idx="1">
              <a:schemeClr val="accent2"/>
            </a:fillRef>
            <a:effectRef idx="1">
              <a:schemeClr val="accent2"/>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50" name="Shape 550"/>
            <p:cNvSpPr/>
            <p:nvPr/>
          </p:nvSpPr>
          <p:spPr>
            <a:xfrm>
              <a:off x="4848019" y="517413"/>
              <a:ext cx="761221"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4000" b="1">
                  <a:solidFill>
                    <a:srgbClr val="595C54"/>
                  </a:solidFill>
                  <a:latin typeface="+mj-lt"/>
                  <a:ea typeface="+mj-ea"/>
                  <a:cs typeface="+mj-cs"/>
                  <a:sym typeface="Source Sans Pro"/>
                </a:defRPr>
              </a:lvl1pPr>
            </a:lstStyle>
            <a:p>
              <a:pPr lvl="0">
                <a:defRPr sz="1800" b="0">
                  <a:solidFill>
                    <a:srgbClr val="000000"/>
                  </a:solidFill>
                </a:defRPr>
              </a:pPr>
              <a:r>
                <a:rPr>
                  <a:latin typeface="微软雅黑" panose="020B0503020204020204" pitchFamily="34" charset="-122"/>
                  <a:ea typeface="微软雅黑" panose="020B0503020204020204" pitchFamily="34" charset="-122"/>
                  <a:sym typeface="微软雅黑" panose="020B0503020204020204" pitchFamily="34" charset="-122"/>
                </a:rPr>
                <a:t>03</a:t>
              </a:r>
            </a:p>
          </p:txBody>
        </p:sp>
        <p:sp>
          <p:nvSpPr>
            <p:cNvPr id="551" name="Shape 551"/>
            <p:cNvSpPr/>
            <p:nvPr/>
          </p:nvSpPr>
          <p:spPr>
            <a:xfrm rot="10800000">
              <a:off x="4524041" y="-1"/>
              <a:ext cx="1423819" cy="140415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50" y="10800"/>
                  </a:moveTo>
                  <a:cubicBezTo>
                    <a:pt x="2950" y="15113"/>
                    <a:pt x="6464" y="18609"/>
                    <a:pt x="10800" y="18609"/>
                  </a:cubicBezTo>
                  <a:cubicBezTo>
                    <a:pt x="15136" y="18609"/>
                    <a:pt x="18650" y="15113"/>
                    <a:pt x="18650" y="10800"/>
                  </a:cubicBezTo>
                  <a:cubicBezTo>
                    <a:pt x="18650" y="6487"/>
                    <a:pt x="15136" y="2991"/>
                    <a:pt x="10800" y="2991"/>
                  </a:cubicBezTo>
                  <a:cubicBezTo>
                    <a:pt x="6464" y="2991"/>
                    <a:pt x="2950" y="6487"/>
                    <a:pt x="2950" y="10800"/>
                  </a:cubicBezTo>
                  <a:close/>
                </a:path>
              </a:pathLst>
            </a:custGeom>
            <a:ln>
              <a:noFill/>
            </a:ln>
          </p:spPr>
          <p:style>
            <a:lnRef idx="3">
              <a:schemeClr val="lt1"/>
            </a:lnRef>
            <a:fillRef idx="1">
              <a:schemeClr val="accent2"/>
            </a:fillRef>
            <a:effectRef idx="1">
              <a:schemeClr val="accent2"/>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556" name="Group 556"/>
          <p:cNvGrpSpPr/>
          <p:nvPr/>
        </p:nvGrpSpPr>
        <p:grpSpPr>
          <a:xfrm>
            <a:off x="796" y="3508911"/>
            <a:ext cx="2136479" cy="1404266"/>
            <a:chOff x="0" y="-1"/>
            <a:chExt cx="2136756" cy="1404264"/>
          </a:xfrm>
        </p:grpSpPr>
        <p:sp>
          <p:nvSpPr>
            <p:cNvPr id="553" name="Shape 553"/>
            <p:cNvSpPr/>
            <p:nvPr/>
          </p:nvSpPr>
          <p:spPr>
            <a:xfrm>
              <a:off x="1013621" y="517413"/>
              <a:ext cx="791851" cy="3693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4000" b="1">
                  <a:solidFill>
                    <a:srgbClr val="595C54"/>
                  </a:solidFill>
                  <a:latin typeface="+mj-lt"/>
                  <a:ea typeface="+mj-ea"/>
                  <a:cs typeface="+mj-cs"/>
                  <a:sym typeface="Source Sans Pro"/>
                </a:defRPr>
              </a:lvl1pPr>
            </a:lstStyle>
            <a:p>
              <a:pPr lvl="0">
                <a:defRPr sz="1800" b="0">
                  <a:solidFill>
                    <a:srgbClr val="000000"/>
                  </a:solidFill>
                </a:defRPr>
              </a:pPr>
              <a:r>
                <a:rPr>
                  <a:latin typeface="微软雅黑" panose="020B0503020204020204" pitchFamily="34" charset="-122"/>
                  <a:ea typeface="微软雅黑" panose="020B0503020204020204" pitchFamily="34" charset="-122"/>
                  <a:sym typeface="微软雅黑" panose="020B0503020204020204" pitchFamily="34" charset="-122"/>
                </a:rPr>
                <a:t>01</a:t>
              </a:r>
            </a:p>
          </p:txBody>
        </p:sp>
        <p:sp>
          <p:nvSpPr>
            <p:cNvPr id="554" name="Shape 554"/>
            <p:cNvSpPr/>
            <p:nvPr/>
          </p:nvSpPr>
          <p:spPr>
            <a:xfrm rot="10800000" flipH="1">
              <a:off x="0" y="-1"/>
              <a:ext cx="1416868" cy="162019"/>
            </a:xfrm>
            <a:prstGeom prst="rect">
              <a:avLst/>
            </a:prstGeom>
            <a:ln>
              <a:noFill/>
            </a:ln>
          </p:spPr>
          <p:style>
            <a:lnRef idx="3">
              <a:schemeClr val="lt1"/>
            </a:lnRef>
            <a:fillRef idx="1">
              <a:schemeClr val="accent3"/>
            </a:fillRef>
            <a:effectRef idx="1">
              <a:schemeClr val="accent3"/>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55" name="Shape 555"/>
            <p:cNvSpPr/>
            <p:nvPr/>
          </p:nvSpPr>
          <p:spPr>
            <a:xfrm rot="10800000">
              <a:off x="712937" y="105"/>
              <a:ext cx="1423819" cy="140415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50" y="10800"/>
                  </a:moveTo>
                  <a:cubicBezTo>
                    <a:pt x="2950" y="15113"/>
                    <a:pt x="6464" y="18609"/>
                    <a:pt x="10800" y="18609"/>
                  </a:cubicBezTo>
                  <a:cubicBezTo>
                    <a:pt x="15136" y="18609"/>
                    <a:pt x="18650" y="15113"/>
                    <a:pt x="18650" y="10800"/>
                  </a:cubicBezTo>
                  <a:cubicBezTo>
                    <a:pt x="18650" y="6487"/>
                    <a:pt x="15136" y="2991"/>
                    <a:pt x="10800" y="2991"/>
                  </a:cubicBezTo>
                  <a:cubicBezTo>
                    <a:pt x="6464" y="2991"/>
                    <a:pt x="2950" y="6487"/>
                    <a:pt x="2950" y="10800"/>
                  </a:cubicBezTo>
                  <a:close/>
                </a:path>
              </a:pathLst>
            </a:custGeom>
            <a:ln>
              <a:noFill/>
            </a:ln>
          </p:spPr>
          <p:style>
            <a:lnRef idx="3">
              <a:schemeClr val="lt1"/>
            </a:lnRef>
            <a:fillRef idx="1">
              <a:schemeClr val="accent3"/>
            </a:fillRef>
            <a:effectRef idx="1">
              <a:schemeClr val="accent3"/>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559" name="Group 559"/>
          <p:cNvGrpSpPr/>
          <p:nvPr/>
        </p:nvGrpSpPr>
        <p:grpSpPr>
          <a:xfrm>
            <a:off x="4229957" y="1762948"/>
            <a:ext cx="4616565" cy="785609"/>
            <a:chOff x="0" y="0"/>
            <a:chExt cx="4617165" cy="785608"/>
          </a:xfrm>
        </p:grpSpPr>
        <p:sp>
          <p:nvSpPr>
            <p:cNvPr id="557" name="Shape 557"/>
            <p:cNvSpPr/>
            <p:nvPr/>
          </p:nvSpPr>
          <p:spPr>
            <a:xfrm>
              <a:off x="0" y="0"/>
              <a:ext cx="2531352" cy="3835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a:solidFill>
                    <a:srgbClr val="F79A00"/>
                  </a:solidFill>
                  <a:latin typeface="+mj-lt"/>
                  <a:ea typeface="+mj-ea"/>
                  <a:cs typeface="+mj-cs"/>
                  <a:sym typeface="Source Sans Pro"/>
                </a:defRPr>
              </a:lvl1pPr>
            </a:lstStyle>
            <a:p>
              <a:pPr lvl="0">
                <a:defRPr>
                  <a:solidFill>
                    <a:srgbClr val="000000"/>
                  </a:solidFill>
                </a:defRPr>
              </a:pPr>
              <a:r>
                <a:rPr lang="zh-CN" altLang="en-US"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8" name="Shape 558"/>
            <p:cNvSpPr/>
            <p:nvPr/>
          </p:nvSpPr>
          <p:spPr>
            <a:xfrm>
              <a:off x="2" y="262391"/>
              <a:ext cx="4617163" cy="5232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defRPr>
                  <a:solidFill>
                    <a:srgbClr val="000000"/>
                  </a:solidFill>
                </a:defRPr>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1400" b="1" i="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grpSp>
      <p:grpSp>
        <p:nvGrpSpPr>
          <p:cNvPr id="562" name="Group 562"/>
          <p:cNvGrpSpPr/>
          <p:nvPr/>
        </p:nvGrpSpPr>
        <p:grpSpPr>
          <a:xfrm>
            <a:off x="6092761" y="3244547"/>
            <a:ext cx="3732264" cy="880978"/>
            <a:chOff x="2" y="21417"/>
            <a:chExt cx="3732748" cy="880977"/>
          </a:xfrm>
        </p:grpSpPr>
        <p:sp>
          <p:nvSpPr>
            <p:cNvPr id="560" name="Shape 560"/>
            <p:cNvSpPr/>
            <p:nvPr/>
          </p:nvSpPr>
          <p:spPr>
            <a:xfrm>
              <a:off x="2" y="21417"/>
              <a:ext cx="2531352" cy="3835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a:solidFill>
                    <a:srgbClr val="619405"/>
                  </a:solidFill>
                  <a:latin typeface="+mj-lt"/>
                  <a:ea typeface="+mj-ea"/>
                  <a:cs typeface="+mj-cs"/>
                  <a:sym typeface="Source Sans Pro"/>
                </a:defRPr>
              </a:lvl1pPr>
            </a:lstStyle>
            <a:p>
              <a:pPr lvl="0">
                <a:defRPr>
                  <a:solidFill>
                    <a:srgbClr val="000000"/>
                  </a:solidFill>
                </a:defRPr>
              </a:pPr>
              <a:r>
                <a:rPr lang="zh-CN" altLang="en-US"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1" name="Shape 561"/>
            <p:cNvSpPr/>
            <p:nvPr/>
          </p:nvSpPr>
          <p:spPr>
            <a:xfrm>
              <a:off x="2" y="379176"/>
              <a:ext cx="3732748" cy="52321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defRPr>
                  <a:solidFill>
                    <a:srgbClr val="000000"/>
                  </a:solidFill>
                </a:defRPr>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grpSp>
      <p:grpSp>
        <p:nvGrpSpPr>
          <p:cNvPr id="565" name="Group 565"/>
          <p:cNvGrpSpPr/>
          <p:nvPr/>
        </p:nvGrpSpPr>
        <p:grpSpPr>
          <a:xfrm>
            <a:off x="605752" y="4910365"/>
            <a:ext cx="3918496" cy="785634"/>
            <a:chOff x="0" y="0"/>
            <a:chExt cx="3919005" cy="785633"/>
          </a:xfrm>
        </p:grpSpPr>
        <p:sp>
          <p:nvSpPr>
            <p:cNvPr id="563" name="Shape 563"/>
            <p:cNvSpPr/>
            <p:nvPr/>
          </p:nvSpPr>
          <p:spPr>
            <a:xfrm>
              <a:off x="0" y="0"/>
              <a:ext cx="2531352" cy="3835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a:solidFill>
                    <a:srgbClr val="7B3A90"/>
                  </a:solidFill>
                  <a:latin typeface="+mj-lt"/>
                  <a:ea typeface="+mj-ea"/>
                  <a:cs typeface="+mj-cs"/>
                  <a:sym typeface="Source Sans Pro"/>
                </a:defRPr>
              </a:lvl1pPr>
            </a:lstStyle>
            <a:p>
              <a:pPr lvl="0">
                <a:defRPr>
                  <a:solidFill>
                    <a:srgbClr val="000000"/>
                  </a:solidFill>
                </a:defRPr>
              </a:pPr>
              <a:r>
                <a:rPr lang="zh-CN" altLang="en-US"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4" name="Shape 564"/>
            <p:cNvSpPr/>
            <p:nvPr/>
          </p:nvSpPr>
          <p:spPr>
            <a:xfrm>
              <a:off x="2" y="262392"/>
              <a:ext cx="3919003" cy="523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defRPr>
                  <a:solidFill>
                    <a:srgbClr val="000000"/>
                  </a:solidFill>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1400" b="1" i="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grpSp>
      <p:sp>
        <p:nvSpPr>
          <p:cNvPr id="2" name="标题 1"/>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3928067607"/>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548"/>
                                        </p:tgtEl>
                                        <p:attrNameLst>
                                          <p:attrName>style.visibility</p:attrName>
                                        </p:attrNameLst>
                                      </p:cBhvr>
                                      <p:to>
                                        <p:strVal val="visible"/>
                                      </p:to>
                                    </p:set>
                                    <p:anim calcmode="lin" valueType="num">
                                      <p:cBhvr>
                                        <p:cTn id="7" dur="500" fill="hold"/>
                                        <p:tgtEl>
                                          <p:spTgt spid="548"/>
                                        </p:tgtEl>
                                        <p:attrNameLst>
                                          <p:attrName>ppt_x</p:attrName>
                                        </p:attrNameLst>
                                      </p:cBhvr>
                                      <p:tavLst>
                                        <p:tav tm="0">
                                          <p:val>
                                            <p:strVal val="0-#ppt_w/2"/>
                                          </p:val>
                                        </p:tav>
                                        <p:tav tm="100000">
                                          <p:val>
                                            <p:strVal val="#ppt_x"/>
                                          </p:val>
                                        </p:tav>
                                      </p:tavLst>
                                    </p:anim>
                                    <p:anim calcmode="lin" valueType="num">
                                      <p:cBhvr>
                                        <p:cTn id="8" dur="500" fill="hold"/>
                                        <p:tgtEl>
                                          <p:spTgt spid="54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iterate>
                                    <p:tmAbs val="0"/>
                                  </p:iterate>
                                  <p:childTnLst>
                                    <p:set>
                                      <p:cBhvr>
                                        <p:cTn id="11" fill="hold"/>
                                        <p:tgtEl>
                                          <p:spTgt spid="559"/>
                                        </p:tgtEl>
                                        <p:attrNameLst>
                                          <p:attrName>style.visibility</p:attrName>
                                        </p:attrNameLst>
                                      </p:cBhvr>
                                      <p:to>
                                        <p:strVal val="visible"/>
                                      </p:to>
                                    </p:set>
                                    <p:anim calcmode="lin" valueType="num">
                                      <p:cBhvr>
                                        <p:cTn id="12" dur="500" fill="hold"/>
                                        <p:tgtEl>
                                          <p:spTgt spid="559"/>
                                        </p:tgtEl>
                                        <p:attrNameLst>
                                          <p:attrName>ppt_x</p:attrName>
                                        </p:attrNameLst>
                                      </p:cBhvr>
                                      <p:tavLst>
                                        <p:tav tm="0">
                                          <p:val>
                                            <p:strVal val="1+#ppt_w/2"/>
                                          </p:val>
                                        </p:tav>
                                        <p:tav tm="100000">
                                          <p:val>
                                            <p:strVal val="#ppt_x"/>
                                          </p:val>
                                        </p:tav>
                                      </p:tavLst>
                                    </p:anim>
                                    <p:anim calcmode="lin" valueType="num">
                                      <p:cBhvr>
                                        <p:cTn id="13" dur="500" fill="hold"/>
                                        <p:tgtEl>
                                          <p:spTgt spid="55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552"/>
                                        </p:tgtEl>
                                        <p:attrNameLst>
                                          <p:attrName>style.visibility</p:attrName>
                                        </p:attrNameLst>
                                      </p:cBhvr>
                                      <p:to>
                                        <p:strVal val="visible"/>
                                      </p:to>
                                    </p:set>
                                    <p:anim calcmode="lin" valueType="num">
                                      <p:cBhvr>
                                        <p:cTn id="17" dur="500" fill="hold"/>
                                        <p:tgtEl>
                                          <p:spTgt spid="552"/>
                                        </p:tgtEl>
                                        <p:attrNameLst>
                                          <p:attrName>ppt_x</p:attrName>
                                        </p:attrNameLst>
                                      </p:cBhvr>
                                      <p:tavLst>
                                        <p:tav tm="0">
                                          <p:val>
                                            <p:strVal val="0-#ppt_w/2"/>
                                          </p:val>
                                        </p:tav>
                                        <p:tav tm="100000">
                                          <p:val>
                                            <p:strVal val="#ppt_x"/>
                                          </p:val>
                                        </p:tav>
                                      </p:tavLst>
                                    </p:anim>
                                    <p:anim calcmode="lin" valueType="num">
                                      <p:cBhvr>
                                        <p:cTn id="18" dur="500" fill="hold"/>
                                        <p:tgtEl>
                                          <p:spTgt spid="55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iterate>
                                    <p:tmAbs val="0"/>
                                  </p:iterate>
                                  <p:childTnLst>
                                    <p:set>
                                      <p:cBhvr>
                                        <p:cTn id="21" fill="hold"/>
                                        <p:tgtEl>
                                          <p:spTgt spid="562"/>
                                        </p:tgtEl>
                                        <p:attrNameLst>
                                          <p:attrName>style.visibility</p:attrName>
                                        </p:attrNameLst>
                                      </p:cBhvr>
                                      <p:to>
                                        <p:strVal val="visible"/>
                                      </p:to>
                                    </p:set>
                                    <p:anim calcmode="lin" valueType="num">
                                      <p:cBhvr>
                                        <p:cTn id="22" dur="500" fill="hold"/>
                                        <p:tgtEl>
                                          <p:spTgt spid="562"/>
                                        </p:tgtEl>
                                        <p:attrNameLst>
                                          <p:attrName>ppt_x</p:attrName>
                                        </p:attrNameLst>
                                      </p:cBhvr>
                                      <p:tavLst>
                                        <p:tav tm="0">
                                          <p:val>
                                            <p:strVal val="1+#ppt_w/2"/>
                                          </p:val>
                                        </p:tav>
                                        <p:tav tm="100000">
                                          <p:val>
                                            <p:strVal val="#ppt_x"/>
                                          </p:val>
                                        </p:tav>
                                      </p:tavLst>
                                    </p:anim>
                                    <p:anim calcmode="lin" valueType="num">
                                      <p:cBhvr>
                                        <p:cTn id="23" dur="500" fill="hold"/>
                                        <p:tgtEl>
                                          <p:spTgt spid="56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iterate>
                                    <p:tmAbs val="0"/>
                                  </p:iterate>
                                  <p:childTnLst>
                                    <p:set>
                                      <p:cBhvr>
                                        <p:cTn id="26" fill="hold"/>
                                        <p:tgtEl>
                                          <p:spTgt spid="556"/>
                                        </p:tgtEl>
                                        <p:attrNameLst>
                                          <p:attrName>style.visibility</p:attrName>
                                        </p:attrNameLst>
                                      </p:cBhvr>
                                      <p:to>
                                        <p:strVal val="visible"/>
                                      </p:to>
                                    </p:set>
                                    <p:anim calcmode="lin" valueType="num">
                                      <p:cBhvr>
                                        <p:cTn id="27" dur="500" fill="hold"/>
                                        <p:tgtEl>
                                          <p:spTgt spid="556"/>
                                        </p:tgtEl>
                                        <p:attrNameLst>
                                          <p:attrName>ppt_x</p:attrName>
                                        </p:attrNameLst>
                                      </p:cBhvr>
                                      <p:tavLst>
                                        <p:tav tm="0">
                                          <p:val>
                                            <p:strVal val="0-#ppt_w/2"/>
                                          </p:val>
                                        </p:tav>
                                        <p:tav tm="100000">
                                          <p:val>
                                            <p:strVal val="#ppt_x"/>
                                          </p:val>
                                        </p:tav>
                                      </p:tavLst>
                                    </p:anim>
                                    <p:anim calcmode="lin" valueType="num">
                                      <p:cBhvr>
                                        <p:cTn id="28" dur="500" fill="hold"/>
                                        <p:tgtEl>
                                          <p:spTgt spid="55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iterate>
                                    <p:tmAbs val="0"/>
                                  </p:iterate>
                                  <p:childTnLst>
                                    <p:set>
                                      <p:cBhvr>
                                        <p:cTn id="31" fill="hold"/>
                                        <p:tgtEl>
                                          <p:spTgt spid="565"/>
                                        </p:tgtEl>
                                        <p:attrNameLst>
                                          <p:attrName>style.visibility</p:attrName>
                                        </p:attrNameLst>
                                      </p:cBhvr>
                                      <p:to>
                                        <p:strVal val="visible"/>
                                      </p:to>
                                    </p:set>
                                    <p:anim calcmode="lin" valueType="num">
                                      <p:cBhvr>
                                        <p:cTn id="32" dur="500" fill="hold"/>
                                        <p:tgtEl>
                                          <p:spTgt spid="565"/>
                                        </p:tgtEl>
                                        <p:attrNameLst>
                                          <p:attrName>ppt_x</p:attrName>
                                        </p:attrNameLst>
                                      </p:cBhvr>
                                      <p:tavLst>
                                        <p:tav tm="0">
                                          <p:val>
                                            <p:strVal val="1+#ppt_w/2"/>
                                          </p:val>
                                        </p:tav>
                                        <p:tav tm="100000">
                                          <p:val>
                                            <p:strVal val="#ppt_x"/>
                                          </p:val>
                                        </p:tav>
                                      </p:tavLst>
                                    </p:anim>
                                    <p:anim calcmode="lin" valueType="num">
                                      <p:cBhvr>
                                        <p:cTn id="33" dur="500" fill="hold"/>
                                        <p:tgtEl>
                                          <p:spTgt spid="5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 grpId="0" animBg="1" advAuto="0"/>
      <p:bldP spid="552" grpId="0" animBg="1" advAuto="0"/>
      <p:bldP spid="556" grpId="0" animBg="1" advAuto="0"/>
      <p:bldP spid="559" grpId="0" advAuto="0"/>
      <p:bldP spid="562" grpId="0" advAuto="0"/>
      <p:bldP spid="565" grpId="0"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6" name="Group 576"/>
          <p:cNvGrpSpPr/>
          <p:nvPr/>
        </p:nvGrpSpPr>
        <p:grpSpPr>
          <a:xfrm>
            <a:off x="6331404" y="1717095"/>
            <a:ext cx="1884897" cy="1543017"/>
            <a:chOff x="91930" y="319568"/>
            <a:chExt cx="1885141" cy="1543016"/>
          </a:xfrm>
        </p:grpSpPr>
        <p:sp>
          <p:nvSpPr>
            <p:cNvPr id="569" name="Shape 569"/>
            <p:cNvSpPr/>
            <p:nvPr/>
          </p:nvSpPr>
          <p:spPr>
            <a:xfrm rot="2700000">
              <a:off x="434055" y="319568"/>
              <a:ext cx="1543016" cy="1543016"/>
            </a:xfrm>
            <a:prstGeom prst="roundRect">
              <a:avLst>
                <a:gd name="adj" fmla="val 16461"/>
              </a:avLst>
            </a:prstGeom>
            <a:ln>
              <a:noFill/>
            </a:ln>
          </p:spPr>
          <p:style>
            <a:lnRef idx="3">
              <a:schemeClr val="lt1"/>
            </a:lnRef>
            <a:fillRef idx="1">
              <a:schemeClr val="accent2"/>
            </a:fillRef>
            <a:effectRef idx="1">
              <a:schemeClr val="accent2"/>
            </a:effectRef>
            <a:fontRef idx="minor">
              <a:schemeClr val="lt1"/>
            </a:fontRef>
          </p:style>
          <p:txBody>
            <a:bodyPr lIns="91437" tIns="45718" rIns="91437" bIns="45718" rtlCol="0" anchor="ctr"/>
            <a:lstStyle/>
            <a:p>
              <a:pPr algn="ctr" rtl="0"/>
              <a:endParaRPr>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70" name="Shape 570"/>
            <p:cNvSpPr/>
            <p:nvPr/>
          </p:nvSpPr>
          <p:spPr>
            <a:xfrm rot="2700000">
              <a:off x="91930" y="869165"/>
              <a:ext cx="443882" cy="443882"/>
            </a:xfrm>
            <a:prstGeom prst="rect">
              <a:avLst/>
            </a:prstGeom>
            <a:solidFill>
              <a:schemeClr val="accent2"/>
            </a:solidFill>
            <a:ln w="28575" cap="flat">
              <a:solidFill>
                <a:schemeClr val="bg1"/>
              </a:solidFill>
              <a:miter lim="400000"/>
            </a:ln>
            <a:effectLst/>
          </p:spPr>
          <p:txBody>
            <a:bodyPr wrap="square" lIns="0" tIns="0" rIns="0" bIns="0" numCol="1" anchor="ctr">
              <a:noAutofit/>
            </a:bodyPr>
            <a:lstStyle/>
            <a:p>
              <a:pPr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1" name="Shape 571"/>
            <p:cNvSpPr/>
            <p:nvPr/>
          </p:nvSpPr>
          <p:spPr>
            <a:xfrm>
              <a:off x="139322" y="884782"/>
              <a:ext cx="361682"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defRPr b="1">
                  <a:latin typeface="+mj-lt"/>
                  <a:ea typeface="+mj-ea"/>
                  <a:cs typeface="+mj-cs"/>
                  <a:sym typeface="Source Sans Pro"/>
                </a:defRPr>
              </a:lvl1pPr>
            </a:lstStyle>
            <a:p>
              <a:pPr lvl="0">
                <a:defRPr b="0">
                  <a:solidFill>
                    <a:srgbClr val="000000"/>
                  </a:solidFill>
                </a:defRPr>
              </a:pPr>
              <a:r>
                <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p>
          </p:txBody>
        </p:sp>
        <p:grpSp>
          <p:nvGrpSpPr>
            <p:cNvPr id="574" name="Group 574"/>
            <p:cNvGrpSpPr/>
            <p:nvPr/>
          </p:nvGrpSpPr>
          <p:grpSpPr>
            <a:xfrm>
              <a:off x="950873" y="439921"/>
              <a:ext cx="509381" cy="445817"/>
              <a:chOff x="0" y="0"/>
              <a:chExt cx="509380" cy="445816"/>
            </a:xfrm>
          </p:grpSpPr>
          <p:sp>
            <p:nvSpPr>
              <p:cNvPr id="572" name="Shape 572"/>
              <p:cNvSpPr/>
              <p:nvPr/>
            </p:nvSpPr>
            <p:spPr>
              <a:xfrm>
                <a:off x="80107" y="79236"/>
                <a:ext cx="182855" cy="120162"/>
              </a:xfrm>
              <a:custGeom>
                <a:avLst/>
                <a:gdLst/>
                <a:ahLst/>
                <a:cxnLst>
                  <a:cxn ang="0">
                    <a:pos x="wd2" y="hd2"/>
                  </a:cxn>
                  <a:cxn ang="5400000">
                    <a:pos x="wd2" y="hd2"/>
                  </a:cxn>
                  <a:cxn ang="10800000">
                    <a:pos x="wd2" y="hd2"/>
                  </a:cxn>
                  <a:cxn ang="16200000">
                    <a:pos x="wd2" y="hd2"/>
                  </a:cxn>
                </a:cxnLst>
                <a:rect l="0" t="0" r="r" b="b"/>
                <a:pathLst>
                  <a:path w="21600" h="21600" extrusionOk="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3" name="Shape 573"/>
              <p:cNvSpPr/>
              <p:nvPr/>
            </p:nvSpPr>
            <p:spPr>
              <a:xfrm>
                <a:off x="-1" y="-1"/>
                <a:ext cx="509381" cy="445817"/>
              </a:xfrm>
              <a:custGeom>
                <a:avLst/>
                <a:gdLst/>
                <a:ahLst/>
                <a:cxnLst>
                  <a:cxn ang="0">
                    <a:pos x="wd2" y="hd2"/>
                  </a:cxn>
                  <a:cxn ang="5400000">
                    <a:pos x="wd2" y="hd2"/>
                  </a:cxn>
                  <a:cxn ang="10800000">
                    <a:pos x="wd2" y="hd2"/>
                  </a:cxn>
                  <a:cxn ang="16200000">
                    <a:pos x="wd2" y="hd2"/>
                  </a:cxn>
                </a:cxnLst>
                <a:rect l="0" t="0" r="r" b="b"/>
                <a:pathLst>
                  <a:path w="21600" h="21600" extrusionOk="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75" name="Shape 575"/>
            <p:cNvSpPr/>
            <p:nvPr/>
          </p:nvSpPr>
          <p:spPr>
            <a:xfrm>
              <a:off x="907060" y="961726"/>
              <a:ext cx="553996" cy="6463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lgn="ctr">
                <a:defRPr>
                  <a:solidFill>
                    <a:srgbClr val="000000"/>
                  </a:solidFill>
                </a:defRPr>
              </a:pPr>
              <a:r>
                <a:rPr lang="zh-CN" altLang="en-US"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添加</a:t>
              </a:r>
            </a:p>
            <a:p>
              <a:pPr algn="ctr">
                <a:defRPr>
                  <a:solidFill>
                    <a:srgbClr val="000000"/>
                  </a:solidFill>
                </a:defRPr>
              </a:pPr>
              <a:r>
                <a:rPr lang="zh-CN" altLang="en-US"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标题</a:t>
              </a:r>
            </a:p>
          </p:txBody>
        </p:sp>
      </p:grpSp>
      <p:grpSp>
        <p:nvGrpSpPr>
          <p:cNvPr id="584" name="Group 584"/>
          <p:cNvGrpSpPr/>
          <p:nvPr/>
        </p:nvGrpSpPr>
        <p:grpSpPr>
          <a:xfrm>
            <a:off x="6331406" y="4190240"/>
            <a:ext cx="1884898" cy="1543017"/>
            <a:chOff x="91930" y="319568"/>
            <a:chExt cx="1885141" cy="1543016"/>
          </a:xfrm>
        </p:grpSpPr>
        <p:sp>
          <p:nvSpPr>
            <p:cNvPr id="577" name="Shape 577"/>
            <p:cNvSpPr/>
            <p:nvPr/>
          </p:nvSpPr>
          <p:spPr>
            <a:xfrm rot="2700000">
              <a:off x="434055" y="319568"/>
              <a:ext cx="1543016" cy="1543016"/>
            </a:xfrm>
            <a:prstGeom prst="roundRect">
              <a:avLst>
                <a:gd name="adj" fmla="val 16461"/>
              </a:avLst>
            </a:prstGeom>
            <a:ln>
              <a:noFill/>
            </a:ln>
          </p:spPr>
          <p:style>
            <a:lnRef idx="3">
              <a:schemeClr val="lt1"/>
            </a:lnRef>
            <a:fillRef idx="1">
              <a:schemeClr val="accent3"/>
            </a:fillRef>
            <a:effectRef idx="1">
              <a:schemeClr val="accent3"/>
            </a:effectRef>
            <a:fontRef idx="minor">
              <a:schemeClr val="lt1"/>
            </a:fontRef>
          </p:style>
          <p:txBody>
            <a:bodyPr lIns="91437" tIns="45718" rIns="91437" bIns="45718" rtlCol="0" anchor="ctr"/>
            <a:lstStyle/>
            <a:p>
              <a:pPr algn="ctr" rtl="0"/>
              <a:endParaRPr>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78" name="Shape 578"/>
            <p:cNvSpPr/>
            <p:nvPr/>
          </p:nvSpPr>
          <p:spPr>
            <a:xfrm rot="2700000">
              <a:off x="91930" y="869163"/>
              <a:ext cx="443882" cy="443882"/>
            </a:xfrm>
            <a:prstGeom prst="rect">
              <a:avLst/>
            </a:prstGeom>
            <a:solidFill>
              <a:schemeClr val="accent3"/>
            </a:solidFill>
            <a:ln w="28575" cap="flat">
              <a:solidFill>
                <a:schemeClr val="bg1"/>
              </a:solidFill>
              <a:miter lim="400000"/>
            </a:ln>
            <a:effectLst/>
          </p:spPr>
          <p:txBody>
            <a:bodyPr wrap="square" lIns="0" tIns="0" rIns="0" bIns="0" numCol="1" anchor="ctr">
              <a:noAutofit/>
            </a:bodyPr>
            <a:lstStyle/>
            <a:p>
              <a:pPr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9" name="Shape 579"/>
            <p:cNvSpPr/>
            <p:nvPr/>
          </p:nvSpPr>
          <p:spPr>
            <a:xfrm>
              <a:off x="139321" y="891048"/>
              <a:ext cx="361682"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defRPr b="1">
                  <a:latin typeface="+mj-lt"/>
                  <a:ea typeface="+mj-ea"/>
                  <a:cs typeface="+mj-cs"/>
                  <a:sym typeface="Source Sans Pro"/>
                </a:defRPr>
              </a:lvl1pPr>
            </a:lstStyle>
            <a:p>
              <a:pPr lvl="0">
                <a:defRPr b="0">
                  <a:solidFill>
                    <a:srgbClr val="000000"/>
                  </a:solidFill>
                </a:defRPr>
              </a:pPr>
              <a:r>
                <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04</a:t>
              </a:r>
            </a:p>
          </p:txBody>
        </p:sp>
        <p:grpSp>
          <p:nvGrpSpPr>
            <p:cNvPr id="582" name="Group 582"/>
            <p:cNvGrpSpPr/>
            <p:nvPr/>
          </p:nvGrpSpPr>
          <p:grpSpPr>
            <a:xfrm>
              <a:off x="950872" y="436198"/>
              <a:ext cx="510228" cy="509357"/>
              <a:chOff x="0" y="0"/>
              <a:chExt cx="510226" cy="509355"/>
            </a:xfrm>
          </p:grpSpPr>
          <p:sp>
            <p:nvSpPr>
              <p:cNvPr id="580" name="Shape 580"/>
              <p:cNvSpPr/>
              <p:nvPr/>
            </p:nvSpPr>
            <p:spPr>
              <a:xfrm>
                <a:off x="-1" y="0"/>
                <a:ext cx="510228" cy="509356"/>
              </a:xfrm>
              <a:custGeom>
                <a:avLst/>
                <a:gdLst/>
                <a:ahLst/>
                <a:cxnLst>
                  <a:cxn ang="0">
                    <a:pos x="wd2" y="hd2"/>
                  </a:cxn>
                  <a:cxn ang="5400000">
                    <a:pos x="wd2" y="hd2"/>
                  </a:cxn>
                  <a:cxn ang="10800000">
                    <a:pos x="wd2" y="hd2"/>
                  </a:cxn>
                  <a:cxn ang="16200000">
                    <a:pos x="wd2" y="hd2"/>
                  </a:cxn>
                </a:cxnLst>
                <a:rect l="0" t="0" r="r" b="b"/>
                <a:pathLst>
                  <a:path w="21600" h="21600" extrusionOk="0">
                    <a:moveTo>
                      <a:pt x="14851" y="12151"/>
                    </a:moveTo>
                    <a:cubicBezTo>
                      <a:pt x="13852" y="12151"/>
                      <a:pt x="12927" y="11860"/>
                      <a:pt x="12125" y="11387"/>
                    </a:cubicBezTo>
                    <a:lnTo>
                      <a:pt x="11893" y="11619"/>
                    </a:lnTo>
                    <a:lnTo>
                      <a:pt x="11133" y="12378"/>
                    </a:lnTo>
                    <a:lnTo>
                      <a:pt x="9846" y="13664"/>
                    </a:lnTo>
                    <a:cubicBezTo>
                      <a:pt x="9593" y="13917"/>
                      <a:pt x="9451" y="14261"/>
                      <a:pt x="9451" y="14618"/>
                    </a:cubicBezTo>
                    <a:lnTo>
                      <a:pt x="9451" y="16201"/>
                    </a:lnTo>
                    <a:lnTo>
                      <a:pt x="8101" y="16201"/>
                    </a:lnTo>
                    <a:cubicBezTo>
                      <a:pt x="7356" y="16201"/>
                      <a:pt x="6751" y="16805"/>
                      <a:pt x="6751" y="17550"/>
                    </a:cubicBezTo>
                    <a:lnTo>
                      <a:pt x="6751" y="18901"/>
                    </a:lnTo>
                    <a:lnTo>
                      <a:pt x="5170" y="18901"/>
                    </a:lnTo>
                    <a:cubicBezTo>
                      <a:pt x="4812" y="18901"/>
                      <a:pt x="4469" y="19043"/>
                      <a:pt x="4216" y="19296"/>
                    </a:cubicBezTo>
                    <a:lnTo>
                      <a:pt x="3259" y="20253"/>
                    </a:lnTo>
                    <a:lnTo>
                      <a:pt x="1352" y="20250"/>
                    </a:lnTo>
                    <a:lnTo>
                      <a:pt x="1350" y="18327"/>
                    </a:lnTo>
                    <a:lnTo>
                      <a:pt x="9223" y="10467"/>
                    </a:lnTo>
                    <a:cubicBezTo>
                      <a:pt x="9223" y="10467"/>
                      <a:pt x="9223" y="10467"/>
                      <a:pt x="9224" y="10468"/>
                    </a:cubicBezTo>
                    <a:lnTo>
                      <a:pt x="10215" y="9477"/>
                    </a:lnTo>
                    <a:cubicBezTo>
                      <a:pt x="9741" y="8674"/>
                      <a:pt x="9451" y="7748"/>
                      <a:pt x="9451" y="6750"/>
                    </a:cubicBezTo>
                    <a:cubicBezTo>
                      <a:pt x="9451" y="3767"/>
                      <a:pt x="11870" y="1350"/>
                      <a:pt x="14851" y="1350"/>
                    </a:cubicBezTo>
                    <a:cubicBezTo>
                      <a:pt x="17833" y="1350"/>
                      <a:pt x="20251" y="3767"/>
                      <a:pt x="20251" y="6750"/>
                    </a:cubicBezTo>
                    <a:cubicBezTo>
                      <a:pt x="20251" y="9732"/>
                      <a:pt x="17833" y="12151"/>
                      <a:pt x="14851" y="12151"/>
                    </a:cubicBezTo>
                    <a:moveTo>
                      <a:pt x="14851" y="0"/>
                    </a:moveTo>
                    <a:cubicBezTo>
                      <a:pt x="11124" y="0"/>
                      <a:pt x="8101" y="3022"/>
                      <a:pt x="8101" y="6750"/>
                    </a:cubicBezTo>
                    <a:cubicBezTo>
                      <a:pt x="8101" y="7617"/>
                      <a:pt x="8283" y="8438"/>
                      <a:pt x="8582" y="9199"/>
                    </a:cubicBezTo>
                    <a:lnTo>
                      <a:pt x="383" y="17401"/>
                    </a:lnTo>
                    <a:cubicBezTo>
                      <a:pt x="146" y="17638"/>
                      <a:pt x="0" y="17864"/>
                      <a:pt x="0" y="18226"/>
                    </a:cubicBezTo>
                    <a:lnTo>
                      <a:pt x="0" y="20250"/>
                    </a:lnTo>
                    <a:cubicBezTo>
                      <a:pt x="0" y="20973"/>
                      <a:pt x="626" y="21600"/>
                      <a:pt x="1349" y="21600"/>
                    </a:cubicBezTo>
                    <a:lnTo>
                      <a:pt x="3374" y="21600"/>
                    </a:lnTo>
                    <a:cubicBezTo>
                      <a:pt x="3736" y="21600"/>
                      <a:pt x="3965" y="21456"/>
                      <a:pt x="4202" y="21220"/>
                    </a:cubicBezTo>
                    <a:lnTo>
                      <a:pt x="5170" y="20250"/>
                    </a:lnTo>
                    <a:lnTo>
                      <a:pt x="6751" y="20250"/>
                    </a:lnTo>
                    <a:cubicBezTo>
                      <a:pt x="7496" y="20250"/>
                      <a:pt x="8101" y="19646"/>
                      <a:pt x="8101" y="18901"/>
                    </a:cubicBezTo>
                    <a:lnTo>
                      <a:pt x="8101" y="17550"/>
                    </a:lnTo>
                    <a:lnTo>
                      <a:pt x="9451" y="17550"/>
                    </a:lnTo>
                    <a:cubicBezTo>
                      <a:pt x="10196" y="17550"/>
                      <a:pt x="10802" y="16946"/>
                      <a:pt x="10802" y="16201"/>
                    </a:cubicBezTo>
                    <a:lnTo>
                      <a:pt x="10802" y="14618"/>
                    </a:lnTo>
                    <a:lnTo>
                      <a:pt x="12401" y="13019"/>
                    </a:lnTo>
                    <a:cubicBezTo>
                      <a:pt x="13163" y="13318"/>
                      <a:pt x="13983" y="13501"/>
                      <a:pt x="14851" y="13501"/>
                    </a:cubicBezTo>
                    <a:cubicBezTo>
                      <a:pt x="18578" y="13501"/>
                      <a:pt x="21600" y="10477"/>
                      <a:pt x="21600" y="6750"/>
                    </a:cubicBezTo>
                    <a:cubicBezTo>
                      <a:pt x="21600" y="3022"/>
                      <a:pt x="18578" y="0"/>
                      <a:pt x="14851"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1" name="Shape 581"/>
              <p:cNvSpPr/>
              <p:nvPr/>
            </p:nvSpPr>
            <p:spPr>
              <a:xfrm>
                <a:off x="318688" y="63558"/>
                <a:ext cx="127128" cy="127131"/>
              </a:xfrm>
              <a:custGeom>
                <a:avLst/>
                <a:gdLst/>
                <a:ahLst/>
                <a:cxnLst>
                  <a:cxn ang="0">
                    <a:pos x="wd2" y="hd2"/>
                  </a:cxn>
                  <a:cxn ang="5400000">
                    <a:pos x="wd2" y="hd2"/>
                  </a:cxn>
                  <a:cxn ang="10800000">
                    <a:pos x="wd2" y="hd2"/>
                  </a:cxn>
                  <a:cxn ang="16200000">
                    <a:pos x="wd2" y="hd2"/>
                  </a:cxn>
                </a:cxnLst>
                <a:rect l="0" t="0" r="r" b="b"/>
                <a:pathLst>
                  <a:path w="21600" h="21333" extrusionOk="0">
                    <a:moveTo>
                      <a:pt x="13008" y="18685"/>
                    </a:moveTo>
                    <a:cubicBezTo>
                      <a:pt x="9017" y="15851"/>
                      <a:pt x="5542" y="12416"/>
                      <a:pt x="2694" y="8571"/>
                    </a:cubicBezTo>
                    <a:cubicBezTo>
                      <a:pt x="3736" y="5629"/>
                      <a:pt x="5693" y="3698"/>
                      <a:pt x="8585" y="2648"/>
                    </a:cubicBezTo>
                    <a:cubicBezTo>
                      <a:pt x="12578" y="5490"/>
                      <a:pt x="16048" y="8912"/>
                      <a:pt x="18889" y="12810"/>
                    </a:cubicBezTo>
                    <a:cubicBezTo>
                      <a:pt x="17836" y="15731"/>
                      <a:pt x="15883" y="17648"/>
                      <a:pt x="13008" y="18685"/>
                    </a:cubicBezTo>
                    <a:moveTo>
                      <a:pt x="21110" y="11296"/>
                    </a:moveTo>
                    <a:cubicBezTo>
                      <a:pt x="18081" y="7131"/>
                      <a:pt x="14396" y="3497"/>
                      <a:pt x="10161" y="485"/>
                    </a:cubicBezTo>
                    <a:cubicBezTo>
                      <a:pt x="9468" y="-7"/>
                      <a:pt x="8579" y="-133"/>
                      <a:pt x="7778" y="146"/>
                    </a:cubicBezTo>
                    <a:cubicBezTo>
                      <a:pt x="4027" y="1451"/>
                      <a:pt x="1463" y="3984"/>
                      <a:pt x="145" y="7688"/>
                    </a:cubicBezTo>
                    <a:cubicBezTo>
                      <a:pt x="46" y="7963"/>
                      <a:pt x="0" y="8253"/>
                      <a:pt x="0" y="8538"/>
                    </a:cubicBezTo>
                    <a:cubicBezTo>
                      <a:pt x="0" y="9072"/>
                      <a:pt x="167" y="9597"/>
                      <a:pt x="487" y="10042"/>
                    </a:cubicBezTo>
                    <a:cubicBezTo>
                      <a:pt x="3525" y="14214"/>
                      <a:pt x="7211" y="17851"/>
                      <a:pt x="11431" y="20851"/>
                    </a:cubicBezTo>
                    <a:cubicBezTo>
                      <a:pt x="12122" y="21339"/>
                      <a:pt x="13010" y="21467"/>
                      <a:pt x="13812" y="21189"/>
                    </a:cubicBezTo>
                    <a:cubicBezTo>
                      <a:pt x="17563" y="19894"/>
                      <a:pt x="20133" y="17357"/>
                      <a:pt x="21451" y="13648"/>
                    </a:cubicBezTo>
                    <a:cubicBezTo>
                      <a:pt x="21551" y="13373"/>
                      <a:pt x="21600" y="13082"/>
                      <a:pt x="21600" y="12797"/>
                    </a:cubicBezTo>
                    <a:cubicBezTo>
                      <a:pt x="21600" y="12266"/>
                      <a:pt x="21429" y="11741"/>
                      <a:pt x="21110" y="11296"/>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83" name="Shape 583"/>
            <p:cNvSpPr/>
            <p:nvPr/>
          </p:nvSpPr>
          <p:spPr>
            <a:xfrm>
              <a:off x="969602" y="1009140"/>
              <a:ext cx="553995" cy="6463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lgn="ctr">
                <a:defRPr>
                  <a:solidFill>
                    <a:srgbClr val="000000"/>
                  </a:solidFill>
                </a:defRPr>
              </a:pPr>
              <a:r>
                <a:rPr lang="zh-CN" altLang="en-US"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添加</a:t>
              </a:r>
            </a:p>
            <a:p>
              <a:pPr algn="ctr">
                <a:defRPr>
                  <a:solidFill>
                    <a:srgbClr val="000000"/>
                  </a:solidFill>
                </a:defRPr>
              </a:pPr>
              <a:r>
                <a:rPr lang="zh-CN" altLang="en-US"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标题</a:t>
              </a:r>
            </a:p>
          </p:txBody>
        </p:sp>
      </p:grpSp>
      <p:grpSp>
        <p:nvGrpSpPr>
          <p:cNvPr id="592" name="Group 592"/>
          <p:cNvGrpSpPr/>
          <p:nvPr/>
        </p:nvGrpSpPr>
        <p:grpSpPr>
          <a:xfrm>
            <a:off x="3794598" y="4190240"/>
            <a:ext cx="1888212" cy="1543017"/>
            <a:chOff x="91930" y="319568"/>
            <a:chExt cx="1888456" cy="1543016"/>
          </a:xfrm>
        </p:grpSpPr>
        <p:sp>
          <p:nvSpPr>
            <p:cNvPr id="585" name="Shape 585"/>
            <p:cNvSpPr/>
            <p:nvPr/>
          </p:nvSpPr>
          <p:spPr>
            <a:xfrm rot="2700000">
              <a:off x="437370" y="319568"/>
              <a:ext cx="1543016" cy="1543016"/>
            </a:xfrm>
            <a:prstGeom prst="roundRect">
              <a:avLst>
                <a:gd name="adj" fmla="val 16461"/>
              </a:avLst>
            </a:prstGeom>
            <a:ln>
              <a:noFill/>
            </a:ln>
          </p:spPr>
          <p:style>
            <a:lnRef idx="3">
              <a:schemeClr val="lt1"/>
            </a:lnRef>
            <a:fillRef idx="1">
              <a:schemeClr val="accent4"/>
            </a:fillRef>
            <a:effectRef idx="1">
              <a:schemeClr val="accent4"/>
            </a:effectRef>
            <a:fontRef idx="minor">
              <a:schemeClr val="lt1"/>
            </a:fontRef>
          </p:style>
          <p:txBody>
            <a:bodyPr lIns="91437" tIns="45718" rIns="91437" bIns="45718" rtlCol="0" anchor="ctr"/>
            <a:lstStyle/>
            <a:p>
              <a:pPr algn="ctr" rtl="0"/>
              <a:endParaRPr>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86" name="Shape 586"/>
            <p:cNvSpPr/>
            <p:nvPr/>
          </p:nvSpPr>
          <p:spPr>
            <a:xfrm rot="2700000">
              <a:off x="91930" y="869163"/>
              <a:ext cx="443882" cy="443882"/>
            </a:xfrm>
            <a:prstGeom prst="rect">
              <a:avLst/>
            </a:prstGeom>
            <a:solidFill>
              <a:schemeClr val="accent4"/>
            </a:solidFill>
            <a:ln w="28575" cap="flat">
              <a:solidFill>
                <a:schemeClr val="bg1"/>
              </a:solidFill>
              <a:miter lim="400000"/>
            </a:ln>
            <a:effectLst/>
          </p:spPr>
          <p:txBody>
            <a:bodyPr wrap="square" lIns="0" tIns="0" rIns="0" bIns="0" numCol="1" anchor="ctr">
              <a:noAutofit/>
            </a:bodyPr>
            <a:lstStyle/>
            <a:p>
              <a:pPr lvl="0" algn="ctr">
                <a:defRPr>
                  <a:solidFill>
                    <a:srgbClr val="000000"/>
                  </a:solidFill>
                </a:defRPr>
              </a:pP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7" name="Shape 587"/>
            <p:cNvSpPr/>
            <p:nvPr/>
          </p:nvSpPr>
          <p:spPr>
            <a:xfrm>
              <a:off x="130156" y="891048"/>
              <a:ext cx="361682"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defRPr b="1">
                  <a:latin typeface="+mj-lt"/>
                  <a:ea typeface="+mj-ea"/>
                  <a:cs typeface="+mj-cs"/>
                  <a:sym typeface="Source Sans Pro"/>
                </a:defRPr>
              </a:lvl1pPr>
            </a:lstStyle>
            <a:p>
              <a:pPr lvl="0">
                <a:defRPr b="0">
                  <a:solidFill>
                    <a:srgbClr val="000000"/>
                  </a:solidFill>
                </a:defRPr>
              </a:pPr>
              <a:r>
                <a:rPr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p>
          </p:txBody>
        </p:sp>
        <p:grpSp>
          <p:nvGrpSpPr>
            <p:cNvPr id="590" name="Group 590"/>
            <p:cNvGrpSpPr/>
            <p:nvPr/>
          </p:nvGrpSpPr>
          <p:grpSpPr>
            <a:xfrm>
              <a:off x="1013830" y="522107"/>
              <a:ext cx="350036" cy="510228"/>
              <a:chOff x="0" y="0"/>
              <a:chExt cx="350035" cy="510226"/>
            </a:xfrm>
          </p:grpSpPr>
          <p:sp>
            <p:nvSpPr>
              <p:cNvPr id="588" name="Shape 588"/>
              <p:cNvSpPr/>
              <p:nvPr/>
            </p:nvSpPr>
            <p:spPr>
              <a:xfrm>
                <a:off x="-1" y="-1"/>
                <a:ext cx="350037" cy="510228"/>
              </a:xfrm>
              <a:custGeom>
                <a:avLst/>
                <a:gdLst/>
                <a:ahLst/>
                <a:cxnLst>
                  <a:cxn ang="0">
                    <a:pos x="wd2" y="hd2"/>
                  </a:cxn>
                  <a:cxn ang="5400000">
                    <a:pos x="wd2" y="hd2"/>
                  </a:cxn>
                  <a:cxn ang="10800000">
                    <a:pos x="wd2" y="hd2"/>
                  </a:cxn>
                  <a:cxn ang="16200000">
                    <a:pos x="wd2" y="hd2"/>
                  </a:cxn>
                </a:cxnLst>
                <a:rect l="0" t="0" r="r" b="b"/>
                <a:pathLst>
                  <a:path w="21600" h="21600" extrusionOk="0">
                    <a:moveTo>
                      <a:pt x="15386" y="14176"/>
                    </a:moveTo>
                    <a:lnTo>
                      <a:pt x="6223" y="14176"/>
                    </a:lnTo>
                    <a:cubicBezTo>
                      <a:pt x="5734" y="13447"/>
                      <a:pt x="5147" y="12717"/>
                      <a:pt x="4568" y="12004"/>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2"/>
                    </a:cubicBezTo>
                    <a:cubicBezTo>
                      <a:pt x="16455" y="12724"/>
                      <a:pt x="15873" y="13450"/>
                      <a:pt x="15386" y="14176"/>
                    </a:cubicBezTo>
                    <a:moveTo>
                      <a:pt x="10800" y="20250"/>
                    </a:moveTo>
                    <a:cubicBezTo>
                      <a:pt x="9805" y="20250"/>
                      <a:pt x="9347" y="20172"/>
                      <a:pt x="8839" y="19407"/>
                    </a:cubicBezTo>
                    <a:lnTo>
                      <a:pt x="13000" y="19049"/>
                    </a:lnTo>
                    <a:cubicBezTo>
                      <a:pt x="12398" y="20165"/>
                      <a:pt x="11959" y="20250"/>
                      <a:pt x="10800" y="20250"/>
                    </a:cubicBezTo>
                    <a:moveTo>
                      <a:pt x="7595" y="16814"/>
                    </a:moveTo>
                    <a:cubicBezTo>
                      <a:pt x="7417" y="16408"/>
                      <a:pt x="7215" y="15979"/>
                      <a:pt x="6991" y="15526"/>
                    </a:cubicBezTo>
                    <a:lnTo>
                      <a:pt x="14616" y="15526"/>
                    </a:lnTo>
                    <a:cubicBezTo>
                      <a:pt x="14496" y="15768"/>
                      <a:pt x="14375" y="16011"/>
                      <a:pt x="14270" y="16240"/>
                    </a:cubicBezTo>
                    <a:cubicBezTo>
                      <a:pt x="14270" y="16240"/>
                      <a:pt x="7595" y="16814"/>
                      <a:pt x="7595" y="16814"/>
                    </a:cubicBezTo>
                    <a:close/>
                    <a:moveTo>
                      <a:pt x="13345" y="18344"/>
                    </a:moveTo>
                    <a:lnTo>
                      <a:pt x="8476" y="18763"/>
                    </a:lnTo>
                    <a:cubicBezTo>
                      <a:pt x="8303" y="18417"/>
                      <a:pt x="8116" y="18012"/>
                      <a:pt x="7890" y="17484"/>
                    </a:cubicBezTo>
                    <a:cubicBezTo>
                      <a:pt x="7887" y="17478"/>
                      <a:pt x="7883" y="17470"/>
                      <a:pt x="7881" y="17463"/>
                    </a:cubicBezTo>
                    <a:lnTo>
                      <a:pt x="13957" y="16942"/>
                    </a:lnTo>
                    <a:cubicBezTo>
                      <a:pt x="13871" y="17141"/>
                      <a:pt x="13778" y="17351"/>
                      <a:pt x="13698" y="17538"/>
                    </a:cubicBezTo>
                    <a:cubicBezTo>
                      <a:pt x="13569" y="17842"/>
                      <a:pt x="13453" y="18105"/>
                      <a:pt x="13345" y="18344"/>
                    </a:cubicBezTo>
                    <a:moveTo>
                      <a:pt x="10800" y="0"/>
                    </a:moveTo>
                    <a:cubicBezTo>
                      <a:pt x="4835" y="0"/>
                      <a:pt x="0" y="3324"/>
                      <a:pt x="0" y="7425"/>
                    </a:cubicBezTo>
                    <a:cubicBezTo>
                      <a:pt x="0" y="10146"/>
                      <a:pt x="3621" y="13030"/>
                      <a:pt x="4939" y="15563"/>
                    </a:cubicBezTo>
                    <a:cubicBezTo>
                      <a:pt x="6906" y="19340"/>
                      <a:pt x="6688" y="21600"/>
                      <a:pt x="10800" y="21600"/>
                    </a:cubicBezTo>
                    <a:cubicBezTo>
                      <a:pt x="14972" y="21600"/>
                      <a:pt x="14692" y="19350"/>
                      <a:pt x="16660" y="15578"/>
                    </a:cubicBezTo>
                    <a:cubicBezTo>
                      <a:pt x="17983" y="13040"/>
                      <a:pt x="21600" y="10124"/>
                      <a:pt x="21600" y="7425"/>
                    </a:cubicBezTo>
                    <a:cubicBezTo>
                      <a:pt x="21600" y="3324"/>
                      <a:pt x="16764" y="0"/>
                      <a:pt x="1080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9" name="Shape 589"/>
              <p:cNvSpPr/>
              <p:nvPr/>
            </p:nvSpPr>
            <p:spPr>
              <a:xfrm>
                <a:off x="79237" y="80107"/>
                <a:ext cx="103618" cy="103618"/>
              </a:xfrm>
              <a:custGeom>
                <a:avLst/>
                <a:gdLst/>
                <a:ahLst/>
                <a:cxnLst>
                  <a:cxn ang="0">
                    <a:pos x="wd2" y="hd2"/>
                  </a:cxn>
                  <a:cxn ang="5400000">
                    <a:pos x="wd2" y="hd2"/>
                  </a:cxn>
                  <a:cxn ang="10800000">
                    <a:pos x="wd2" y="hd2"/>
                  </a:cxn>
                  <a:cxn ang="16200000">
                    <a:pos x="wd2" y="hd2"/>
                  </a:cxn>
                </a:cxnLst>
                <a:rect l="0" t="0" r="r" b="b"/>
                <a:pathLst>
                  <a:path w="21600" h="21600" extrusionOk="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91" name="Shape 591"/>
            <p:cNvSpPr/>
            <p:nvPr/>
          </p:nvSpPr>
          <p:spPr>
            <a:xfrm>
              <a:off x="895765" y="891048"/>
              <a:ext cx="553995" cy="89254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lgn="ctr">
                <a:defRPr>
                  <a:solidFill>
                    <a:srgbClr val="000000"/>
                  </a:solidFill>
                </a:defRPr>
              </a:pPr>
              <a:r>
                <a:rPr sz="1600">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 </a:t>
              </a:r>
            </a:p>
            <a:p>
              <a:pPr algn="ctr">
                <a:defRPr>
                  <a:solidFill>
                    <a:srgbClr val="000000"/>
                  </a:solidFill>
                </a:defRPr>
              </a:pPr>
              <a:r>
                <a:rPr lang="zh-CN" altLang="en-US"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添加</a:t>
              </a:r>
            </a:p>
            <a:p>
              <a:pPr algn="ctr">
                <a:defRPr>
                  <a:solidFill>
                    <a:srgbClr val="000000"/>
                  </a:solidFill>
                </a:defRPr>
              </a:pPr>
              <a:r>
                <a:rPr lang="zh-CN" altLang="en-US"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标题</a:t>
              </a:r>
            </a:p>
          </p:txBody>
        </p:sp>
      </p:grpSp>
      <p:grpSp>
        <p:nvGrpSpPr>
          <p:cNvPr id="600" name="Group 600"/>
          <p:cNvGrpSpPr/>
          <p:nvPr/>
        </p:nvGrpSpPr>
        <p:grpSpPr>
          <a:xfrm>
            <a:off x="3794599" y="1717129"/>
            <a:ext cx="1884598" cy="1543017"/>
            <a:chOff x="91930" y="319568"/>
            <a:chExt cx="1884842" cy="1543016"/>
          </a:xfrm>
        </p:grpSpPr>
        <p:sp>
          <p:nvSpPr>
            <p:cNvPr id="593" name="Shape 593"/>
            <p:cNvSpPr/>
            <p:nvPr/>
          </p:nvSpPr>
          <p:spPr>
            <a:xfrm rot="2700000">
              <a:off x="433756" y="319568"/>
              <a:ext cx="1543016" cy="1543016"/>
            </a:xfrm>
            <a:prstGeom prst="roundRect">
              <a:avLst>
                <a:gd name="adj" fmla="val 16461"/>
              </a:avLst>
            </a:prstGeom>
            <a:ln>
              <a:noFill/>
            </a:ln>
          </p:spPr>
          <p:style>
            <a:lnRef idx="3">
              <a:schemeClr val="lt1"/>
            </a:lnRef>
            <a:fillRef idx="1">
              <a:schemeClr val="accent1"/>
            </a:fillRef>
            <a:effectRef idx="1">
              <a:schemeClr val="accent1"/>
            </a:effectRef>
            <a:fontRef idx="minor">
              <a:schemeClr val="lt1"/>
            </a:fontRef>
          </p:style>
          <p:txBody>
            <a:bodyPr lIns="91437" tIns="45718" rIns="91437" bIns="45718" rtlCol="0" anchor="ctr"/>
            <a:lstStyle/>
            <a:p>
              <a:pPr algn="ctr" rtl="0"/>
              <a:endParaRPr>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94" name="Shape 594"/>
            <p:cNvSpPr/>
            <p:nvPr/>
          </p:nvSpPr>
          <p:spPr>
            <a:xfrm rot="2700000">
              <a:off x="91930" y="869131"/>
              <a:ext cx="443882" cy="443882"/>
            </a:xfrm>
            <a:prstGeom prst="rect">
              <a:avLst/>
            </a:prstGeom>
            <a:solidFill>
              <a:schemeClr val="accent1"/>
            </a:solidFill>
            <a:ln w="28575" cap="flat">
              <a:solidFill>
                <a:schemeClr val="bg1"/>
              </a:solidFill>
              <a:miter lim="400000"/>
            </a:ln>
            <a:effectLst/>
          </p:spPr>
          <p:txBody>
            <a:bodyPr wrap="square" lIns="0" tIns="0" rIns="0" bIns="0" numCol="1" anchor="ctr">
              <a:noAutofit/>
            </a:bodyPr>
            <a:lstStyle/>
            <a:p>
              <a:pPr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5" name="Shape 595"/>
            <p:cNvSpPr/>
            <p:nvPr/>
          </p:nvSpPr>
          <p:spPr>
            <a:xfrm>
              <a:off x="130155" y="884748"/>
              <a:ext cx="361682"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defRPr b="1">
                  <a:latin typeface="+mj-lt"/>
                  <a:ea typeface="+mj-ea"/>
                  <a:cs typeface="+mj-cs"/>
                  <a:sym typeface="Source Sans Pro"/>
                </a:defRPr>
              </a:lvl1pPr>
            </a:lstStyle>
            <a:p>
              <a:pPr lvl="0">
                <a:defRPr b="0">
                  <a:solidFill>
                    <a:srgbClr val="000000"/>
                  </a:solidFill>
                </a:defRPr>
              </a:pPr>
              <a:r>
                <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p>
          </p:txBody>
        </p:sp>
        <p:grpSp>
          <p:nvGrpSpPr>
            <p:cNvPr id="598" name="Group 598"/>
            <p:cNvGrpSpPr/>
            <p:nvPr/>
          </p:nvGrpSpPr>
          <p:grpSpPr>
            <a:xfrm>
              <a:off x="918075" y="375369"/>
              <a:ext cx="509380" cy="509357"/>
              <a:chOff x="0" y="0"/>
              <a:chExt cx="509379" cy="509355"/>
            </a:xfrm>
          </p:grpSpPr>
          <p:sp>
            <p:nvSpPr>
              <p:cNvPr id="596" name="Shape 596"/>
              <p:cNvSpPr/>
              <p:nvPr/>
            </p:nvSpPr>
            <p:spPr>
              <a:xfrm>
                <a:off x="0" y="0"/>
                <a:ext cx="509380" cy="509356"/>
              </a:xfrm>
              <a:custGeom>
                <a:avLst/>
                <a:gdLst/>
                <a:ahLst/>
                <a:cxnLst>
                  <a:cxn ang="0">
                    <a:pos x="wd2" y="hd2"/>
                  </a:cxn>
                  <a:cxn ang="5400000">
                    <a:pos x="wd2" y="hd2"/>
                  </a:cxn>
                  <a:cxn ang="10800000">
                    <a:pos x="wd2" y="hd2"/>
                  </a:cxn>
                  <a:cxn ang="16200000">
                    <a:pos x="wd2" y="hd2"/>
                  </a:cxn>
                </a:cxnLst>
                <a:rect l="0" t="0" r="r" b="b"/>
                <a:pathLst>
                  <a:path w="21600" h="21600" extrusionOk="0">
                    <a:moveTo>
                      <a:pt x="13499" y="14851"/>
                    </a:moveTo>
                    <a:cubicBezTo>
                      <a:pt x="9772" y="14851"/>
                      <a:pt x="6749" y="11828"/>
                      <a:pt x="6749" y="8100"/>
                    </a:cubicBezTo>
                    <a:cubicBezTo>
                      <a:pt x="6749" y="4372"/>
                      <a:pt x="9772" y="1350"/>
                      <a:pt x="13499" y="1350"/>
                    </a:cubicBezTo>
                    <a:cubicBezTo>
                      <a:pt x="17227" y="1350"/>
                      <a:pt x="20249" y="4372"/>
                      <a:pt x="20249" y="8100"/>
                    </a:cubicBezTo>
                    <a:cubicBezTo>
                      <a:pt x="20249" y="11828"/>
                      <a:pt x="17227" y="14851"/>
                      <a:pt x="13499" y="14851"/>
                    </a:cubicBezTo>
                    <a:moveTo>
                      <a:pt x="3236" y="20043"/>
                    </a:moveTo>
                    <a:cubicBezTo>
                      <a:pt x="3019" y="20267"/>
                      <a:pt x="2718" y="20409"/>
                      <a:pt x="2382" y="20409"/>
                    </a:cubicBezTo>
                    <a:cubicBezTo>
                      <a:pt x="1724" y="20409"/>
                      <a:pt x="1191" y="19876"/>
                      <a:pt x="1191" y="19219"/>
                    </a:cubicBezTo>
                    <a:cubicBezTo>
                      <a:pt x="1191" y="18882"/>
                      <a:pt x="1332" y="18581"/>
                      <a:pt x="1557" y="18364"/>
                    </a:cubicBezTo>
                    <a:lnTo>
                      <a:pt x="1551" y="18359"/>
                    </a:lnTo>
                    <a:lnTo>
                      <a:pt x="6996" y="12914"/>
                    </a:lnTo>
                    <a:cubicBezTo>
                      <a:pt x="7472" y="13556"/>
                      <a:pt x="8039" y="14123"/>
                      <a:pt x="8680" y="14600"/>
                    </a:cubicBezTo>
                    <a:cubicBezTo>
                      <a:pt x="8680" y="14600"/>
                      <a:pt x="3236" y="20043"/>
                      <a:pt x="3236" y="20043"/>
                    </a:cubicBezTo>
                    <a:close/>
                    <a:moveTo>
                      <a:pt x="13499" y="0"/>
                    </a:moveTo>
                    <a:cubicBezTo>
                      <a:pt x="9026" y="0"/>
                      <a:pt x="5399" y="3626"/>
                      <a:pt x="5399" y="8100"/>
                    </a:cubicBezTo>
                    <a:cubicBezTo>
                      <a:pt x="5399" y="9467"/>
                      <a:pt x="5742" y="10754"/>
                      <a:pt x="6341" y="11885"/>
                    </a:cubicBezTo>
                    <a:lnTo>
                      <a:pt x="709" y="17516"/>
                    </a:lnTo>
                    <a:lnTo>
                      <a:pt x="713" y="17521"/>
                    </a:lnTo>
                    <a:cubicBezTo>
                      <a:pt x="274" y="17954"/>
                      <a:pt x="0" y="18553"/>
                      <a:pt x="0" y="19219"/>
                    </a:cubicBezTo>
                    <a:cubicBezTo>
                      <a:pt x="0" y="20534"/>
                      <a:pt x="1066" y="21600"/>
                      <a:pt x="2382" y="21600"/>
                    </a:cubicBezTo>
                    <a:cubicBezTo>
                      <a:pt x="3047" y="21600"/>
                      <a:pt x="3647" y="21327"/>
                      <a:pt x="4079" y="20886"/>
                    </a:cubicBezTo>
                    <a:lnTo>
                      <a:pt x="4078" y="20885"/>
                    </a:lnTo>
                    <a:lnTo>
                      <a:pt x="9708" y="15256"/>
                    </a:lnTo>
                    <a:cubicBezTo>
                      <a:pt x="10839" y="15857"/>
                      <a:pt x="12128" y="16201"/>
                      <a:pt x="13499" y="16201"/>
                    </a:cubicBezTo>
                    <a:cubicBezTo>
                      <a:pt x="17973" y="16201"/>
                      <a:pt x="21600" y="12574"/>
                      <a:pt x="21600" y="8100"/>
                    </a:cubicBezTo>
                    <a:cubicBezTo>
                      <a:pt x="21600" y="3626"/>
                      <a:pt x="17973" y="0"/>
                      <a:pt x="13499"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7" name="Shape 597"/>
              <p:cNvSpPr/>
              <p:nvPr/>
            </p:nvSpPr>
            <p:spPr>
              <a:xfrm>
                <a:off x="206363" y="79236"/>
                <a:ext cx="120157" cy="119292"/>
              </a:xfrm>
              <a:custGeom>
                <a:avLst/>
                <a:gdLst/>
                <a:ahLst/>
                <a:cxnLst>
                  <a:cxn ang="0">
                    <a:pos x="wd2" y="hd2"/>
                  </a:cxn>
                  <a:cxn ang="5400000">
                    <a:pos x="wd2" y="hd2"/>
                  </a:cxn>
                  <a:cxn ang="10800000">
                    <a:pos x="wd2" y="hd2"/>
                  </a:cxn>
                  <a:cxn ang="16200000">
                    <a:pos x="wd2" y="hd2"/>
                  </a:cxn>
                </a:cxnLst>
                <a:rect l="0" t="0" r="r" b="b"/>
                <a:pathLst>
                  <a:path w="21600" h="21600" extrusionOk="0">
                    <a:moveTo>
                      <a:pt x="20161" y="0"/>
                    </a:moveTo>
                    <a:cubicBezTo>
                      <a:pt x="9025" y="0"/>
                      <a:pt x="0" y="9025"/>
                      <a:pt x="0" y="20160"/>
                    </a:cubicBezTo>
                    <a:cubicBezTo>
                      <a:pt x="0" y="20954"/>
                      <a:pt x="644" y="21600"/>
                      <a:pt x="1440" y="21600"/>
                    </a:cubicBezTo>
                    <a:cubicBezTo>
                      <a:pt x="2235" y="21600"/>
                      <a:pt x="2880" y="20954"/>
                      <a:pt x="2880" y="20160"/>
                    </a:cubicBezTo>
                    <a:cubicBezTo>
                      <a:pt x="2880" y="10618"/>
                      <a:pt x="10617" y="2880"/>
                      <a:pt x="20161" y="2880"/>
                    </a:cubicBezTo>
                    <a:cubicBezTo>
                      <a:pt x="20956" y="2880"/>
                      <a:pt x="21600" y="2234"/>
                      <a:pt x="21600" y="1440"/>
                    </a:cubicBezTo>
                    <a:cubicBezTo>
                      <a:pt x="21600" y="645"/>
                      <a:pt x="20956" y="0"/>
                      <a:pt x="20161"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99" name="Shape 599"/>
            <p:cNvSpPr/>
            <p:nvPr/>
          </p:nvSpPr>
          <p:spPr>
            <a:xfrm>
              <a:off x="895765" y="990514"/>
              <a:ext cx="553996" cy="6463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lgn="ctr">
                <a:defRPr>
                  <a:solidFill>
                    <a:srgbClr val="000000"/>
                  </a:solidFill>
                </a:defRPr>
              </a:pPr>
              <a:r>
                <a:rPr lang="zh-CN" altLang="en-US"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添加</a:t>
              </a:r>
              <a:endParaRPr lang="en-US" altLang="zh-CN"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endParaRPr>
            </a:p>
            <a:p>
              <a:pPr algn="ctr">
                <a:defRPr>
                  <a:solidFill>
                    <a:srgbClr val="000000"/>
                  </a:solidFill>
                </a:defRPr>
              </a:pPr>
              <a:r>
                <a:rPr lang="zh-CN" altLang="en-US"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标题</a:t>
              </a:r>
              <a:endParaRPr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endParaRPr>
            </a:p>
          </p:txBody>
        </p:sp>
      </p:grpSp>
      <p:grpSp>
        <p:nvGrpSpPr>
          <p:cNvPr id="603" name="Group 603"/>
          <p:cNvGrpSpPr/>
          <p:nvPr/>
        </p:nvGrpSpPr>
        <p:grpSpPr>
          <a:xfrm>
            <a:off x="5118214" y="2634163"/>
            <a:ext cx="2181807" cy="2182091"/>
            <a:chOff x="0" y="0"/>
            <a:chExt cx="2182089" cy="2182089"/>
          </a:xfrm>
        </p:grpSpPr>
        <p:sp>
          <p:nvSpPr>
            <p:cNvPr id="601" name="Shape 601"/>
            <p:cNvSpPr/>
            <p:nvPr/>
          </p:nvSpPr>
          <p:spPr>
            <a:xfrm rot="2726102">
              <a:off x="319537" y="319537"/>
              <a:ext cx="1543016" cy="1543016"/>
            </a:xfrm>
            <a:prstGeom prst="roundRect">
              <a:avLst>
                <a:gd name="adj" fmla="val 16461"/>
              </a:avLst>
            </a:prstGeom>
            <a:solidFill>
              <a:schemeClr val="accent4"/>
            </a:solidFill>
            <a:ln w="1905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rtl="0"/>
              <a:endParaRPr>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02" name="Shape 602"/>
            <p:cNvSpPr/>
            <p:nvPr/>
          </p:nvSpPr>
          <p:spPr>
            <a:xfrm>
              <a:off x="734186" y="704727"/>
              <a:ext cx="797156" cy="772628"/>
            </a:xfrm>
            <a:custGeom>
              <a:avLst/>
              <a:gdLst/>
              <a:ahLst/>
              <a:cxnLst>
                <a:cxn ang="0">
                  <a:pos x="wd2" y="hd2"/>
                </a:cxn>
                <a:cxn ang="5400000">
                  <a:pos x="wd2" y="hd2"/>
                </a:cxn>
                <a:cxn ang="10800000">
                  <a:pos x="wd2" y="hd2"/>
                </a:cxn>
                <a:cxn ang="16200000">
                  <a:pos x="wd2" y="hd2"/>
                </a:cxn>
              </a:cxnLst>
              <a:rect l="0" t="0" r="r" b="b"/>
              <a:pathLst>
                <a:path w="21392" h="21600" extrusionOk="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04" name="Shape 604"/>
          <p:cNvSpPr/>
          <p:nvPr/>
        </p:nvSpPr>
        <p:spPr>
          <a:xfrm>
            <a:off x="8281314" y="2788012"/>
            <a:ext cx="3215287" cy="49244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defRPr>
                <a:solidFill>
                  <a:srgbClr val="000000"/>
                </a:solidFill>
              </a:defRPr>
            </a:pPr>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605" name="Shape 605"/>
          <p:cNvSpPr/>
          <p:nvPr/>
        </p:nvSpPr>
        <p:spPr>
          <a:xfrm>
            <a:off x="8281314" y="3884007"/>
            <a:ext cx="3215287" cy="49244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defRPr>
                <a:solidFill>
                  <a:srgbClr val="000000"/>
                </a:solidFill>
              </a:defRPr>
            </a:pPr>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606" name="Shape 606"/>
          <p:cNvSpPr/>
          <p:nvPr/>
        </p:nvSpPr>
        <p:spPr>
          <a:xfrm>
            <a:off x="906214" y="2788012"/>
            <a:ext cx="3215288" cy="49244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r">
              <a:defRPr>
                <a:solidFill>
                  <a:srgbClr val="000000"/>
                </a:solidFill>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607" name="Shape 607"/>
          <p:cNvSpPr/>
          <p:nvPr/>
        </p:nvSpPr>
        <p:spPr>
          <a:xfrm>
            <a:off x="940185" y="3961904"/>
            <a:ext cx="3215288" cy="49244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r">
              <a:defRPr>
                <a:solidFill>
                  <a:srgbClr val="000000"/>
                </a:solidFill>
              </a:defRPr>
            </a:pPr>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2" name="标题 1"/>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2780372656"/>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p:tmAbs val="0"/>
                                  </p:iterate>
                                  <p:childTnLst>
                                    <p:set>
                                      <p:cBhvr>
                                        <p:cTn id="6" fill="hold"/>
                                        <p:tgtEl>
                                          <p:spTgt spid="603"/>
                                        </p:tgtEl>
                                        <p:attrNameLst>
                                          <p:attrName>style.visibility</p:attrName>
                                        </p:attrNameLst>
                                      </p:cBhvr>
                                      <p:to>
                                        <p:strVal val="visible"/>
                                      </p:to>
                                    </p:set>
                                    <p:anim calcmode="lin" valueType="num">
                                      <p:cBhvr>
                                        <p:cTn id="7" dur="500" fill="hold"/>
                                        <p:tgtEl>
                                          <p:spTgt spid="603"/>
                                        </p:tgtEl>
                                        <p:attrNameLst>
                                          <p:attrName>ppt_w</p:attrName>
                                        </p:attrNameLst>
                                      </p:cBhvr>
                                      <p:tavLst>
                                        <p:tav tm="0">
                                          <p:val>
                                            <p:fltVal val="0"/>
                                          </p:val>
                                        </p:tav>
                                        <p:tav tm="100000">
                                          <p:val>
                                            <p:strVal val="#ppt_w"/>
                                          </p:val>
                                        </p:tav>
                                      </p:tavLst>
                                    </p:anim>
                                    <p:anim calcmode="lin" valueType="num">
                                      <p:cBhvr>
                                        <p:cTn id="8" dur="500" fill="hold"/>
                                        <p:tgtEl>
                                          <p:spTgt spid="60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32" fill="hold" grpId="0" nodeType="afterEffect">
                                  <p:stCondLst>
                                    <p:cond delay="0"/>
                                  </p:stCondLst>
                                  <p:iterate>
                                    <p:tmAbs val="0"/>
                                  </p:iterate>
                                  <p:childTnLst>
                                    <p:set>
                                      <p:cBhvr>
                                        <p:cTn id="11" fill="hold"/>
                                        <p:tgtEl>
                                          <p:spTgt spid="600"/>
                                        </p:tgtEl>
                                        <p:attrNameLst>
                                          <p:attrName>style.visibility</p:attrName>
                                        </p:attrNameLst>
                                      </p:cBhvr>
                                      <p:to>
                                        <p:strVal val="visible"/>
                                      </p:to>
                                    </p:set>
                                    <p:anim calcmode="lin" valueType="num">
                                      <p:cBhvr>
                                        <p:cTn id="12" dur="500" fill="hold"/>
                                        <p:tgtEl>
                                          <p:spTgt spid="600"/>
                                        </p:tgtEl>
                                        <p:attrNameLst>
                                          <p:attrName>ppt_w</p:attrName>
                                        </p:attrNameLst>
                                      </p:cBhvr>
                                      <p:tavLst>
                                        <p:tav tm="0">
                                          <p:val>
                                            <p:fltVal val="0"/>
                                          </p:val>
                                        </p:tav>
                                        <p:tav tm="100000">
                                          <p:val>
                                            <p:strVal val="#ppt_w"/>
                                          </p:val>
                                        </p:tav>
                                      </p:tavLst>
                                    </p:anim>
                                    <p:anim calcmode="lin" valueType="num">
                                      <p:cBhvr>
                                        <p:cTn id="13" dur="500" fill="hold"/>
                                        <p:tgtEl>
                                          <p:spTgt spid="600"/>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2" fill="hold" grpId="0" nodeType="afterEffect">
                                  <p:stCondLst>
                                    <p:cond delay="0"/>
                                  </p:stCondLst>
                                  <p:iterate>
                                    <p:tmAbs val="0"/>
                                  </p:iterate>
                                  <p:childTnLst>
                                    <p:set>
                                      <p:cBhvr>
                                        <p:cTn id="16" fill="hold"/>
                                        <p:tgtEl>
                                          <p:spTgt spid="606"/>
                                        </p:tgtEl>
                                        <p:attrNameLst>
                                          <p:attrName>style.visibility</p:attrName>
                                        </p:attrNameLst>
                                      </p:cBhvr>
                                      <p:to>
                                        <p:strVal val="visible"/>
                                      </p:to>
                                    </p:set>
                                    <p:anim calcmode="lin" valueType="num">
                                      <p:cBhvr>
                                        <p:cTn id="17" dur="500" fill="hold"/>
                                        <p:tgtEl>
                                          <p:spTgt spid="606"/>
                                        </p:tgtEl>
                                        <p:attrNameLst>
                                          <p:attrName>ppt_x</p:attrName>
                                        </p:attrNameLst>
                                      </p:cBhvr>
                                      <p:tavLst>
                                        <p:tav tm="0">
                                          <p:val>
                                            <p:strVal val="1+#ppt_w/2"/>
                                          </p:val>
                                        </p:tav>
                                        <p:tav tm="100000">
                                          <p:val>
                                            <p:strVal val="#ppt_x"/>
                                          </p:val>
                                        </p:tav>
                                      </p:tavLst>
                                    </p:anim>
                                    <p:anim calcmode="lin" valueType="num">
                                      <p:cBhvr>
                                        <p:cTn id="18" dur="500" fill="hold"/>
                                        <p:tgtEl>
                                          <p:spTgt spid="60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3" presetClass="entr" presetSubtype="32" fill="hold" grpId="0" nodeType="afterEffect">
                                  <p:stCondLst>
                                    <p:cond delay="0"/>
                                  </p:stCondLst>
                                  <p:iterate>
                                    <p:tmAbs val="0"/>
                                  </p:iterate>
                                  <p:childTnLst>
                                    <p:set>
                                      <p:cBhvr>
                                        <p:cTn id="21" fill="hold"/>
                                        <p:tgtEl>
                                          <p:spTgt spid="576"/>
                                        </p:tgtEl>
                                        <p:attrNameLst>
                                          <p:attrName>style.visibility</p:attrName>
                                        </p:attrNameLst>
                                      </p:cBhvr>
                                      <p:to>
                                        <p:strVal val="visible"/>
                                      </p:to>
                                    </p:set>
                                    <p:anim calcmode="lin" valueType="num">
                                      <p:cBhvr>
                                        <p:cTn id="22" dur="500" fill="hold"/>
                                        <p:tgtEl>
                                          <p:spTgt spid="576"/>
                                        </p:tgtEl>
                                        <p:attrNameLst>
                                          <p:attrName>ppt_w</p:attrName>
                                        </p:attrNameLst>
                                      </p:cBhvr>
                                      <p:tavLst>
                                        <p:tav tm="0">
                                          <p:val>
                                            <p:fltVal val="0"/>
                                          </p:val>
                                        </p:tav>
                                        <p:tav tm="100000">
                                          <p:val>
                                            <p:strVal val="#ppt_w"/>
                                          </p:val>
                                        </p:tav>
                                      </p:tavLst>
                                    </p:anim>
                                    <p:anim calcmode="lin" valueType="num">
                                      <p:cBhvr>
                                        <p:cTn id="23" dur="500" fill="hold"/>
                                        <p:tgtEl>
                                          <p:spTgt spid="576"/>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 presetClass="entr" presetSubtype="8" fill="hold" grpId="0" nodeType="afterEffect">
                                  <p:stCondLst>
                                    <p:cond delay="0"/>
                                  </p:stCondLst>
                                  <p:iterate>
                                    <p:tmAbs val="0"/>
                                  </p:iterate>
                                  <p:childTnLst>
                                    <p:set>
                                      <p:cBhvr>
                                        <p:cTn id="26" fill="hold"/>
                                        <p:tgtEl>
                                          <p:spTgt spid="604"/>
                                        </p:tgtEl>
                                        <p:attrNameLst>
                                          <p:attrName>style.visibility</p:attrName>
                                        </p:attrNameLst>
                                      </p:cBhvr>
                                      <p:to>
                                        <p:strVal val="visible"/>
                                      </p:to>
                                    </p:set>
                                    <p:anim calcmode="lin" valueType="num">
                                      <p:cBhvr>
                                        <p:cTn id="27" dur="500" fill="hold"/>
                                        <p:tgtEl>
                                          <p:spTgt spid="604"/>
                                        </p:tgtEl>
                                        <p:attrNameLst>
                                          <p:attrName>ppt_x</p:attrName>
                                        </p:attrNameLst>
                                      </p:cBhvr>
                                      <p:tavLst>
                                        <p:tav tm="0">
                                          <p:val>
                                            <p:strVal val="0-#ppt_w/2"/>
                                          </p:val>
                                        </p:tav>
                                        <p:tav tm="100000">
                                          <p:val>
                                            <p:strVal val="#ppt_x"/>
                                          </p:val>
                                        </p:tav>
                                      </p:tavLst>
                                    </p:anim>
                                    <p:anim calcmode="lin" valueType="num">
                                      <p:cBhvr>
                                        <p:cTn id="28" dur="500" fill="hold"/>
                                        <p:tgtEl>
                                          <p:spTgt spid="60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3" presetClass="entr" presetSubtype="32" fill="hold" grpId="0" nodeType="afterEffect">
                                  <p:stCondLst>
                                    <p:cond delay="0"/>
                                  </p:stCondLst>
                                  <p:iterate>
                                    <p:tmAbs val="0"/>
                                  </p:iterate>
                                  <p:childTnLst>
                                    <p:set>
                                      <p:cBhvr>
                                        <p:cTn id="31" fill="hold"/>
                                        <p:tgtEl>
                                          <p:spTgt spid="592"/>
                                        </p:tgtEl>
                                        <p:attrNameLst>
                                          <p:attrName>style.visibility</p:attrName>
                                        </p:attrNameLst>
                                      </p:cBhvr>
                                      <p:to>
                                        <p:strVal val="visible"/>
                                      </p:to>
                                    </p:set>
                                    <p:anim calcmode="lin" valueType="num">
                                      <p:cBhvr>
                                        <p:cTn id="32" dur="500" fill="hold"/>
                                        <p:tgtEl>
                                          <p:spTgt spid="592"/>
                                        </p:tgtEl>
                                        <p:attrNameLst>
                                          <p:attrName>ppt_w</p:attrName>
                                        </p:attrNameLst>
                                      </p:cBhvr>
                                      <p:tavLst>
                                        <p:tav tm="0">
                                          <p:val>
                                            <p:fltVal val="0"/>
                                          </p:val>
                                        </p:tav>
                                        <p:tav tm="100000">
                                          <p:val>
                                            <p:strVal val="#ppt_w"/>
                                          </p:val>
                                        </p:tav>
                                      </p:tavLst>
                                    </p:anim>
                                    <p:anim calcmode="lin" valueType="num">
                                      <p:cBhvr>
                                        <p:cTn id="33" dur="500" fill="hold"/>
                                        <p:tgtEl>
                                          <p:spTgt spid="592"/>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 presetClass="entr" presetSubtype="2" fill="hold" grpId="0" nodeType="afterEffect">
                                  <p:stCondLst>
                                    <p:cond delay="0"/>
                                  </p:stCondLst>
                                  <p:iterate>
                                    <p:tmAbs val="0"/>
                                  </p:iterate>
                                  <p:childTnLst>
                                    <p:set>
                                      <p:cBhvr>
                                        <p:cTn id="36" fill="hold"/>
                                        <p:tgtEl>
                                          <p:spTgt spid="607"/>
                                        </p:tgtEl>
                                        <p:attrNameLst>
                                          <p:attrName>style.visibility</p:attrName>
                                        </p:attrNameLst>
                                      </p:cBhvr>
                                      <p:to>
                                        <p:strVal val="visible"/>
                                      </p:to>
                                    </p:set>
                                    <p:anim calcmode="lin" valueType="num">
                                      <p:cBhvr>
                                        <p:cTn id="37" dur="500" fill="hold"/>
                                        <p:tgtEl>
                                          <p:spTgt spid="607"/>
                                        </p:tgtEl>
                                        <p:attrNameLst>
                                          <p:attrName>ppt_x</p:attrName>
                                        </p:attrNameLst>
                                      </p:cBhvr>
                                      <p:tavLst>
                                        <p:tav tm="0">
                                          <p:val>
                                            <p:strVal val="1+#ppt_w/2"/>
                                          </p:val>
                                        </p:tav>
                                        <p:tav tm="100000">
                                          <p:val>
                                            <p:strVal val="#ppt_x"/>
                                          </p:val>
                                        </p:tav>
                                      </p:tavLst>
                                    </p:anim>
                                    <p:anim calcmode="lin" valueType="num">
                                      <p:cBhvr>
                                        <p:cTn id="38" dur="500" fill="hold"/>
                                        <p:tgtEl>
                                          <p:spTgt spid="607"/>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3" presetClass="entr" presetSubtype="32" fill="hold" grpId="0" nodeType="afterEffect">
                                  <p:stCondLst>
                                    <p:cond delay="0"/>
                                  </p:stCondLst>
                                  <p:iterate>
                                    <p:tmAbs val="0"/>
                                  </p:iterate>
                                  <p:childTnLst>
                                    <p:set>
                                      <p:cBhvr>
                                        <p:cTn id="41" fill="hold"/>
                                        <p:tgtEl>
                                          <p:spTgt spid="584"/>
                                        </p:tgtEl>
                                        <p:attrNameLst>
                                          <p:attrName>style.visibility</p:attrName>
                                        </p:attrNameLst>
                                      </p:cBhvr>
                                      <p:to>
                                        <p:strVal val="visible"/>
                                      </p:to>
                                    </p:set>
                                    <p:anim calcmode="lin" valueType="num">
                                      <p:cBhvr>
                                        <p:cTn id="42" dur="500" fill="hold"/>
                                        <p:tgtEl>
                                          <p:spTgt spid="584"/>
                                        </p:tgtEl>
                                        <p:attrNameLst>
                                          <p:attrName>ppt_w</p:attrName>
                                        </p:attrNameLst>
                                      </p:cBhvr>
                                      <p:tavLst>
                                        <p:tav tm="0">
                                          <p:val>
                                            <p:fltVal val="0"/>
                                          </p:val>
                                        </p:tav>
                                        <p:tav tm="100000">
                                          <p:val>
                                            <p:strVal val="#ppt_w"/>
                                          </p:val>
                                        </p:tav>
                                      </p:tavLst>
                                    </p:anim>
                                    <p:anim calcmode="lin" valueType="num">
                                      <p:cBhvr>
                                        <p:cTn id="43" dur="500" fill="hold"/>
                                        <p:tgtEl>
                                          <p:spTgt spid="584"/>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 presetClass="entr" presetSubtype="8" fill="hold" grpId="0" nodeType="afterEffect">
                                  <p:stCondLst>
                                    <p:cond delay="0"/>
                                  </p:stCondLst>
                                  <p:iterate>
                                    <p:tmAbs val="0"/>
                                  </p:iterate>
                                  <p:childTnLst>
                                    <p:set>
                                      <p:cBhvr>
                                        <p:cTn id="46" fill="hold"/>
                                        <p:tgtEl>
                                          <p:spTgt spid="605"/>
                                        </p:tgtEl>
                                        <p:attrNameLst>
                                          <p:attrName>style.visibility</p:attrName>
                                        </p:attrNameLst>
                                      </p:cBhvr>
                                      <p:to>
                                        <p:strVal val="visible"/>
                                      </p:to>
                                    </p:set>
                                    <p:anim calcmode="lin" valueType="num">
                                      <p:cBhvr>
                                        <p:cTn id="47" dur="500" fill="hold"/>
                                        <p:tgtEl>
                                          <p:spTgt spid="605"/>
                                        </p:tgtEl>
                                        <p:attrNameLst>
                                          <p:attrName>ppt_x</p:attrName>
                                        </p:attrNameLst>
                                      </p:cBhvr>
                                      <p:tavLst>
                                        <p:tav tm="0">
                                          <p:val>
                                            <p:strVal val="0-#ppt_w/2"/>
                                          </p:val>
                                        </p:tav>
                                        <p:tav tm="100000">
                                          <p:val>
                                            <p:strVal val="#ppt_x"/>
                                          </p:val>
                                        </p:tav>
                                      </p:tavLst>
                                    </p:anim>
                                    <p:anim calcmode="lin" valueType="num">
                                      <p:cBhvr>
                                        <p:cTn id="48" dur="500" fill="hold"/>
                                        <p:tgtEl>
                                          <p:spTgt spid="6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 grpId="0" advAuto="0"/>
      <p:bldP spid="584" grpId="0" advAuto="0"/>
      <p:bldP spid="592" grpId="0" advAuto="0"/>
      <p:bldP spid="600" grpId="0" advAuto="0"/>
      <p:bldP spid="603" grpId="0" advAuto="0"/>
      <p:bldP spid="604" grpId="0" animBg="1" advAuto="0"/>
      <p:bldP spid="605" grpId="0" animBg="1" advAuto="0"/>
      <p:bldP spid="606" grpId="0" animBg="1" advAuto="0"/>
      <p:bldP spid="607"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arallelogram 7"/>
          <p:cNvSpPr/>
          <p:nvPr/>
        </p:nvSpPr>
        <p:spPr>
          <a:xfrm>
            <a:off x="628973" y="4095236"/>
            <a:ext cx="3961884" cy="1290084"/>
          </a:xfrm>
          <a:prstGeom prst="parallelogram">
            <a:avLst>
              <a:gd name="adj" fmla="val 90781"/>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defRPr/>
            </a:pPr>
            <a:endParaRPr lang="en-US" sz="2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Parallelogram 6"/>
          <p:cNvSpPr/>
          <p:nvPr/>
        </p:nvSpPr>
        <p:spPr>
          <a:xfrm>
            <a:off x="628973" y="3625040"/>
            <a:ext cx="3961884" cy="1290084"/>
          </a:xfrm>
          <a:prstGeom prst="parallelogram">
            <a:avLst>
              <a:gd name="adj" fmla="val 90781"/>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defRPr/>
            </a:pPr>
            <a:endParaRPr lang="en-US" sz="2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Parallelogram 5"/>
          <p:cNvSpPr/>
          <p:nvPr/>
        </p:nvSpPr>
        <p:spPr>
          <a:xfrm>
            <a:off x="628973" y="3154845"/>
            <a:ext cx="3961884" cy="1290084"/>
          </a:xfrm>
          <a:prstGeom prst="parallelogram">
            <a:avLst>
              <a:gd name="adj" fmla="val 90781"/>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defRPr/>
            </a:pPr>
            <a:endParaRPr lang="en-US" sz="2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Parallelogram 4"/>
          <p:cNvSpPr/>
          <p:nvPr/>
        </p:nvSpPr>
        <p:spPr>
          <a:xfrm>
            <a:off x="628973" y="2684649"/>
            <a:ext cx="3961884" cy="1290084"/>
          </a:xfrm>
          <a:prstGeom prst="parallelogram">
            <a:avLst>
              <a:gd name="adj" fmla="val 90781"/>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defRPr/>
            </a:pPr>
            <a:endParaRPr lang="en-US" sz="2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Parallelogram 3"/>
          <p:cNvSpPr/>
          <p:nvPr/>
        </p:nvSpPr>
        <p:spPr>
          <a:xfrm>
            <a:off x="628973" y="2235720"/>
            <a:ext cx="3961884" cy="1290084"/>
          </a:xfrm>
          <a:prstGeom prst="parallelogram">
            <a:avLst>
              <a:gd name="adj" fmla="val 90781"/>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defRPr/>
            </a:pPr>
            <a:endParaRPr lang="en-US" sz="2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Rounded Rectangle 21"/>
          <p:cNvSpPr/>
          <p:nvPr/>
        </p:nvSpPr>
        <p:spPr>
          <a:xfrm>
            <a:off x="5884359" y="5071791"/>
            <a:ext cx="2465210" cy="1122005"/>
          </a:xfrm>
          <a:prstGeom prst="roundRect">
            <a:avLst>
              <a:gd name="adj" fmla="val 5186"/>
            </a:avLst>
          </a:prstGeom>
          <a:ln/>
        </p:spPr>
        <p:style>
          <a:lnRef idx="3">
            <a:schemeClr val="lt1"/>
          </a:lnRef>
          <a:fillRef idx="1">
            <a:schemeClr val="accent1"/>
          </a:fillRef>
          <a:effectRef idx="1">
            <a:schemeClr val="accent1"/>
          </a:effectRef>
          <a:fontRef idx="minor">
            <a:schemeClr val="lt1"/>
          </a:fontRef>
        </p:style>
        <p:txBody>
          <a:bodyPr bIns="91440" rtlCol="0" anchor="b"/>
          <a:lstStyle/>
          <a:p>
            <a:pPr algn="ctr" defTabSz="1450940">
              <a:lnSpc>
                <a:spcPct val="200000"/>
              </a:lnSpc>
              <a:defRPr/>
            </a:pPr>
            <a:r>
              <a:rPr lang="zh-CN" altLang="en-US" sz="1600" b="1">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添加标题</a:t>
            </a:r>
            <a:endParaRPr lang="en-US" altLang="zh-CN" sz="1400" b="1">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endParaRPr>
          </a:p>
          <a:p>
            <a:pPr algn="ctr" defTabSz="1450940">
              <a:defRPr/>
            </a:pPr>
            <a:r>
              <a:rPr lang="zh-CN" altLang="en-US"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点击此处添加段落文本</a:t>
            </a:r>
          </a:p>
          <a:p>
            <a:pPr algn="ctr" defTabSz="1450940">
              <a:defRPr/>
            </a:pPr>
            <a:r>
              <a:rPr lang="zh-CN" altLang="en-US"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点击此处添加段落文本</a:t>
            </a:r>
            <a:r>
              <a:rPr lang="en-US" altLang="zh-CN"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a:t>
            </a:r>
          </a:p>
          <a:p>
            <a:pPr algn="ctr" defTabSz="1450940">
              <a:defRPr/>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p>
        </p:txBody>
      </p:sp>
      <p:sp>
        <p:nvSpPr>
          <p:cNvPr id="36" name="Rounded Rectangle 23"/>
          <p:cNvSpPr/>
          <p:nvPr/>
        </p:nvSpPr>
        <p:spPr>
          <a:xfrm>
            <a:off x="5893688" y="1395319"/>
            <a:ext cx="2465210" cy="1122005"/>
          </a:xfrm>
          <a:prstGeom prst="roundRect">
            <a:avLst>
              <a:gd name="adj" fmla="val 5186"/>
            </a:avLst>
          </a:prstGeom>
          <a:ln/>
        </p:spPr>
        <p:style>
          <a:lnRef idx="3">
            <a:schemeClr val="lt1"/>
          </a:lnRef>
          <a:fillRef idx="1">
            <a:schemeClr val="accent5"/>
          </a:fillRef>
          <a:effectRef idx="1">
            <a:schemeClr val="accent5"/>
          </a:effectRef>
          <a:fontRef idx="minor">
            <a:schemeClr val="lt1"/>
          </a:fontRef>
        </p:style>
        <p:txBody>
          <a:bodyPr bIns="91440" rtlCol="0" anchor="b"/>
          <a:lstStyle/>
          <a:p>
            <a:pPr algn="ctr" defTabSz="1450940">
              <a:lnSpc>
                <a:spcPct val="200000"/>
              </a:lnSpc>
              <a:defRPr/>
            </a:pPr>
            <a:r>
              <a:rPr lang="zh-CN" altLang="en-US" sz="1600" b="1">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添加标题</a:t>
            </a:r>
            <a:endParaRPr lang="en-US" sz="1400" b="1">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endParaRPr>
          </a:p>
          <a:p>
            <a:pPr algn="ctr" defTabSz="1450940">
              <a:defRPr/>
            </a:pPr>
            <a:r>
              <a:rPr lang="zh-CN" altLang="en-US"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点击此处添加段落文本</a:t>
            </a:r>
          </a:p>
          <a:p>
            <a:pPr algn="ctr" defTabSz="1450940"/>
            <a:r>
              <a:rPr lang="zh-CN" altLang="en-US"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点击此处添加段落文本</a:t>
            </a:r>
            <a:r>
              <a:rPr lang="en-US"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a:t>
            </a:r>
          </a:p>
          <a:p>
            <a:pPr algn="ctr" defTabSz="1450940"/>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p>
        </p:txBody>
      </p:sp>
      <p:sp>
        <p:nvSpPr>
          <p:cNvPr id="37" name="Rounded Rectangle 25"/>
          <p:cNvSpPr/>
          <p:nvPr/>
        </p:nvSpPr>
        <p:spPr>
          <a:xfrm>
            <a:off x="5911486" y="3228383"/>
            <a:ext cx="2465210" cy="1122005"/>
          </a:xfrm>
          <a:prstGeom prst="roundRect">
            <a:avLst>
              <a:gd name="adj" fmla="val 5186"/>
            </a:avLst>
          </a:prstGeom>
          <a:ln/>
        </p:spPr>
        <p:style>
          <a:lnRef idx="3">
            <a:schemeClr val="lt1"/>
          </a:lnRef>
          <a:fillRef idx="1">
            <a:schemeClr val="accent3"/>
          </a:fillRef>
          <a:effectRef idx="1">
            <a:schemeClr val="accent3"/>
          </a:effectRef>
          <a:fontRef idx="minor">
            <a:schemeClr val="lt1"/>
          </a:fontRef>
        </p:style>
        <p:txBody>
          <a:bodyPr bIns="91440" rtlCol="0" anchor="b"/>
          <a:lstStyle/>
          <a:p>
            <a:pPr algn="ctr" defTabSz="1450940">
              <a:lnSpc>
                <a:spcPct val="200000"/>
              </a:lnSpc>
              <a:defRPr/>
            </a:pPr>
            <a:r>
              <a:rPr lang="zh-CN" altLang="en-US" sz="1600" b="1">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添加标题</a:t>
            </a:r>
            <a:endParaRPr lang="en-US" altLang="zh-CN" sz="1400" b="1">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endParaRPr>
          </a:p>
          <a:p>
            <a:pPr algn="ctr" defTabSz="1450940">
              <a:defRPr/>
            </a:pPr>
            <a:r>
              <a:rPr lang="zh-CN" altLang="en-US"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点击此处添加段落文本</a:t>
            </a:r>
          </a:p>
          <a:p>
            <a:pPr algn="ctr" defTabSz="1450940">
              <a:defRPr/>
            </a:pPr>
            <a:r>
              <a:rPr lang="zh-CN" altLang="en-US"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点击此处添加段落文本</a:t>
            </a:r>
            <a:r>
              <a:rPr lang="en-US" altLang="zh-CN"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a:t>
            </a:r>
          </a:p>
          <a:p>
            <a:pPr algn="ctr" defTabSz="1450940">
              <a:defRPr/>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p>
        </p:txBody>
      </p:sp>
      <p:sp>
        <p:nvSpPr>
          <p:cNvPr id="38" name="Rounded Rectangle 31"/>
          <p:cNvSpPr/>
          <p:nvPr/>
        </p:nvSpPr>
        <p:spPr>
          <a:xfrm>
            <a:off x="9033549" y="4157390"/>
            <a:ext cx="2465210" cy="1122005"/>
          </a:xfrm>
          <a:prstGeom prst="roundRect">
            <a:avLst>
              <a:gd name="adj" fmla="val 5186"/>
            </a:avLst>
          </a:prstGeom>
          <a:ln/>
        </p:spPr>
        <p:style>
          <a:lnRef idx="3">
            <a:schemeClr val="lt1"/>
          </a:lnRef>
          <a:fillRef idx="1">
            <a:schemeClr val="accent2"/>
          </a:fillRef>
          <a:effectRef idx="1">
            <a:schemeClr val="accent2"/>
          </a:effectRef>
          <a:fontRef idx="minor">
            <a:schemeClr val="lt1"/>
          </a:fontRef>
        </p:style>
        <p:txBody>
          <a:bodyPr bIns="91440" rtlCol="0" anchor="b"/>
          <a:lstStyle/>
          <a:p>
            <a:pPr algn="ctr" defTabSz="1450940">
              <a:lnSpc>
                <a:spcPct val="200000"/>
              </a:lnSpc>
              <a:defRPr/>
            </a:pPr>
            <a:r>
              <a:rPr lang="zh-CN" altLang="en-US" sz="1600" b="1">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添加标题</a:t>
            </a:r>
            <a:endParaRPr lang="en-US" altLang="zh-CN" sz="1400" b="1">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endParaRPr>
          </a:p>
          <a:p>
            <a:pPr algn="ctr" defTabSz="1450940">
              <a:defRPr/>
            </a:pPr>
            <a:r>
              <a:rPr lang="zh-CN" altLang="en-US"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点击此处添加段落文本</a:t>
            </a:r>
          </a:p>
          <a:p>
            <a:pPr algn="ctr" defTabSz="1450940">
              <a:defRPr/>
            </a:pPr>
            <a:r>
              <a:rPr lang="zh-CN" altLang="en-US"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点击此处添加段落文本</a:t>
            </a:r>
            <a:r>
              <a:rPr lang="en-US" altLang="zh-CN"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a:t>
            </a:r>
          </a:p>
          <a:p>
            <a:pPr algn="ctr" defTabSz="1450940">
              <a:defRPr/>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p>
        </p:txBody>
      </p:sp>
      <p:sp>
        <p:nvSpPr>
          <p:cNvPr id="39" name="Rounded Rectangle 33"/>
          <p:cNvSpPr/>
          <p:nvPr/>
        </p:nvSpPr>
        <p:spPr>
          <a:xfrm>
            <a:off x="9033549" y="2193511"/>
            <a:ext cx="2465210" cy="1122005"/>
          </a:xfrm>
          <a:prstGeom prst="roundRect">
            <a:avLst>
              <a:gd name="adj" fmla="val 5186"/>
            </a:avLst>
          </a:prstGeom>
          <a:ln/>
        </p:spPr>
        <p:style>
          <a:lnRef idx="3">
            <a:schemeClr val="lt1"/>
          </a:lnRef>
          <a:fillRef idx="1">
            <a:schemeClr val="accent4"/>
          </a:fillRef>
          <a:effectRef idx="1">
            <a:schemeClr val="accent4"/>
          </a:effectRef>
          <a:fontRef idx="minor">
            <a:schemeClr val="lt1"/>
          </a:fontRef>
        </p:style>
        <p:txBody>
          <a:bodyPr rtlCol="0" anchor="b"/>
          <a:lstStyle/>
          <a:p>
            <a:pPr algn="ctr" defTabSz="1450940">
              <a:lnSpc>
                <a:spcPct val="200000"/>
              </a:lnSpc>
              <a:defRPr/>
            </a:pPr>
            <a:r>
              <a:rPr lang="zh-CN" altLang="en-US" sz="1600" b="1">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添加标题</a:t>
            </a:r>
            <a:endParaRPr lang="en-US" altLang="zh-CN" sz="1400" b="1">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endParaRPr>
          </a:p>
          <a:p>
            <a:pPr algn="ctr" defTabSz="1450940">
              <a:defRPr/>
            </a:pPr>
            <a:r>
              <a:rPr lang="zh-CN" altLang="en-US"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点击此处添加段落文本</a:t>
            </a:r>
          </a:p>
          <a:p>
            <a:pPr algn="ctr" defTabSz="1450940">
              <a:defRPr/>
            </a:pPr>
            <a:r>
              <a:rPr lang="zh-CN" altLang="en-US"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点击此处添加段落文本</a:t>
            </a:r>
            <a:r>
              <a:rPr lang="en-US" altLang="zh-CN" sz="1200">
                <a:solidFill>
                  <a:schemeClr val="bg1"/>
                </a:solidFill>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rPr>
              <a:t>.</a:t>
            </a:r>
          </a:p>
          <a:p>
            <a:pPr algn="ctr" defTabSz="1450940">
              <a:defRPr/>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p>
        </p:txBody>
      </p:sp>
      <p:cxnSp>
        <p:nvCxnSpPr>
          <p:cNvPr id="40" name="Elbow Connector 36"/>
          <p:cNvCxnSpPr/>
          <p:nvPr/>
        </p:nvCxnSpPr>
        <p:spPr>
          <a:xfrm flipV="1">
            <a:off x="4590859" y="2008476"/>
            <a:ext cx="1293501" cy="227244"/>
          </a:xfrm>
          <a:prstGeom prst="bentConnector3">
            <a:avLst/>
          </a:prstGeom>
          <a:noFill/>
          <a:ln w="6350" cap="flat" cmpd="sng" algn="ctr">
            <a:solidFill>
              <a:sysClr val="window" lastClr="FFFFFF">
                <a:lumMod val="75000"/>
              </a:sysClr>
            </a:solidFill>
            <a:prstDash val="solid"/>
            <a:miter lim="800000"/>
            <a:tailEnd type="arrow"/>
          </a:ln>
          <a:effectLst/>
        </p:spPr>
      </p:cxnSp>
      <p:cxnSp>
        <p:nvCxnSpPr>
          <p:cNvPr id="41" name="Elbow Connector 38"/>
          <p:cNvCxnSpPr/>
          <p:nvPr/>
        </p:nvCxnSpPr>
        <p:spPr>
          <a:xfrm>
            <a:off x="4590859" y="2684648"/>
            <a:ext cx="4442691" cy="196112"/>
          </a:xfrm>
          <a:prstGeom prst="bentConnector3">
            <a:avLst/>
          </a:prstGeom>
          <a:noFill/>
          <a:ln w="6350" cap="flat" cmpd="sng" algn="ctr">
            <a:solidFill>
              <a:sysClr val="window" lastClr="FFFFFF">
                <a:lumMod val="75000"/>
              </a:sysClr>
            </a:solidFill>
            <a:prstDash val="solid"/>
            <a:miter lim="800000"/>
            <a:tailEnd type="arrow"/>
          </a:ln>
          <a:effectLst/>
        </p:spPr>
      </p:cxnSp>
      <p:cxnSp>
        <p:nvCxnSpPr>
          <p:cNvPr id="42" name="Elbow Connector 40"/>
          <p:cNvCxnSpPr>
            <a:endCxn id="37" idx="1"/>
          </p:cNvCxnSpPr>
          <p:nvPr/>
        </p:nvCxnSpPr>
        <p:spPr>
          <a:xfrm>
            <a:off x="4590857" y="3154383"/>
            <a:ext cx="1320628" cy="635000"/>
          </a:xfrm>
          <a:prstGeom prst="bentConnector3">
            <a:avLst>
              <a:gd name="adj1" fmla="val 67173"/>
            </a:avLst>
          </a:prstGeom>
          <a:noFill/>
          <a:ln w="6350" cap="flat" cmpd="sng" algn="ctr">
            <a:solidFill>
              <a:sysClr val="window" lastClr="FFFFFF">
                <a:lumMod val="75000"/>
              </a:sysClr>
            </a:solidFill>
            <a:prstDash val="solid"/>
            <a:miter lim="800000"/>
            <a:tailEnd type="arrow"/>
          </a:ln>
          <a:effectLst/>
        </p:spPr>
      </p:cxnSp>
      <p:cxnSp>
        <p:nvCxnSpPr>
          <p:cNvPr id="43" name="Elbow Connector 42"/>
          <p:cNvCxnSpPr>
            <a:endCxn id="38" idx="1"/>
          </p:cNvCxnSpPr>
          <p:nvPr/>
        </p:nvCxnSpPr>
        <p:spPr>
          <a:xfrm>
            <a:off x="4590859" y="3625039"/>
            <a:ext cx="4442691" cy="1093352"/>
          </a:xfrm>
          <a:prstGeom prst="bentConnector3">
            <a:avLst>
              <a:gd name="adj1" fmla="val 13946"/>
            </a:avLst>
          </a:prstGeom>
          <a:noFill/>
          <a:ln w="6350" cap="flat" cmpd="sng" algn="ctr">
            <a:solidFill>
              <a:sysClr val="window" lastClr="FFFFFF">
                <a:lumMod val="75000"/>
              </a:sysClr>
            </a:solidFill>
            <a:prstDash val="solid"/>
            <a:miter lim="800000"/>
            <a:tailEnd type="arrow"/>
          </a:ln>
          <a:effectLst/>
        </p:spPr>
      </p:cxnSp>
      <p:cxnSp>
        <p:nvCxnSpPr>
          <p:cNvPr id="44" name="Elbow Connector 48"/>
          <p:cNvCxnSpPr>
            <a:endCxn id="35" idx="1"/>
          </p:cNvCxnSpPr>
          <p:nvPr/>
        </p:nvCxnSpPr>
        <p:spPr>
          <a:xfrm rot="16200000" flipH="1">
            <a:off x="4462908" y="4211343"/>
            <a:ext cx="1549400" cy="1293501"/>
          </a:xfrm>
          <a:prstGeom prst="bentConnector2">
            <a:avLst/>
          </a:prstGeom>
          <a:noFill/>
          <a:ln w="6350" cap="flat" cmpd="sng" algn="ctr">
            <a:solidFill>
              <a:sysClr val="window" lastClr="FFFFFF">
                <a:lumMod val="75000"/>
              </a:sysClr>
            </a:solidFill>
            <a:prstDash val="solid"/>
            <a:miter lim="800000"/>
            <a:tailEnd type="arrow"/>
          </a:ln>
          <a:effectLst/>
        </p:spPr>
      </p:cxnSp>
      <p:sp>
        <p:nvSpPr>
          <p:cNvPr id="2" name="标题 1"/>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1199108038"/>
      </p:ext>
    </p:extLst>
  </p:cSld>
  <p:clrMapOvr>
    <a:masterClrMapping/>
  </p:clrMapOvr>
  <mc:AlternateContent xmlns:mc="http://schemas.openxmlformats.org/markup-compatibility/2006">
    <mc:Choice xmlns:p14="http://schemas.microsoft.com/office/powerpoint/2010/main" Requires="p14">
      <p:transition spd="slow" p14:dur="1500" advTm="3000">
        <p:fade/>
      </p:transition>
    </mc:Choice>
    <mc:Fallback>
      <p:transition spd="slow" advTm="300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ppt_x"/>
                                          </p:val>
                                        </p:tav>
                                        <p:tav tm="100000">
                                          <p:val>
                                            <p:strVal val="#ppt_x"/>
                                          </p:val>
                                        </p:tav>
                                      </p:tavLst>
                                    </p:anim>
                                    <p:anim calcmode="lin" valueType="num">
                                      <p:cBhvr additive="base">
                                        <p:cTn id="33" dur="500" fill="hold"/>
                                        <p:tgtEl>
                                          <p:spTgt spid="4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500" fill="hold"/>
                                        <p:tgtEl>
                                          <p:spTgt spid="41"/>
                                        </p:tgtEl>
                                        <p:attrNameLst>
                                          <p:attrName>ppt_x</p:attrName>
                                        </p:attrNameLst>
                                      </p:cBhvr>
                                      <p:tavLst>
                                        <p:tav tm="0">
                                          <p:val>
                                            <p:strVal val="#ppt_x"/>
                                          </p:val>
                                        </p:tav>
                                        <p:tav tm="100000">
                                          <p:val>
                                            <p:strVal val="#ppt_x"/>
                                          </p:val>
                                        </p:tav>
                                      </p:tavLst>
                                    </p:anim>
                                    <p:anim calcmode="lin" valueType="num">
                                      <p:cBhvr additive="base">
                                        <p:cTn id="43" dur="500" fill="hold"/>
                                        <p:tgtEl>
                                          <p:spTgt spid="41"/>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ppt_x"/>
                                          </p:val>
                                        </p:tav>
                                        <p:tav tm="100000">
                                          <p:val>
                                            <p:strVal val="#ppt_x"/>
                                          </p:val>
                                        </p:tav>
                                      </p:tavLst>
                                    </p:anim>
                                    <p:anim calcmode="lin" valueType="num">
                                      <p:cBhvr additive="base">
                                        <p:cTn id="53" dur="500" fill="hold"/>
                                        <p:tgtEl>
                                          <p:spTgt spid="42"/>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500" fill="hold"/>
                                        <p:tgtEl>
                                          <p:spTgt spid="37"/>
                                        </p:tgtEl>
                                        <p:attrNameLst>
                                          <p:attrName>ppt_x</p:attrName>
                                        </p:attrNameLst>
                                      </p:cBhvr>
                                      <p:tavLst>
                                        <p:tav tm="0">
                                          <p:val>
                                            <p:strVal val="#ppt_x"/>
                                          </p:val>
                                        </p:tav>
                                        <p:tav tm="100000">
                                          <p:val>
                                            <p:strVal val="#ppt_x"/>
                                          </p:val>
                                        </p:tav>
                                      </p:tavLst>
                                    </p:anim>
                                    <p:anim calcmode="lin" valueType="num">
                                      <p:cBhvr additive="base">
                                        <p:cTn id="58" dur="500" fill="hold"/>
                                        <p:tgtEl>
                                          <p:spTgt spid="37"/>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additive="base">
                                        <p:cTn id="62" dur="500" fill="hold"/>
                                        <p:tgtEl>
                                          <p:spTgt spid="43"/>
                                        </p:tgtEl>
                                        <p:attrNameLst>
                                          <p:attrName>ppt_x</p:attrName>
                                        </p:attrNameLst>
                                      </p:cBhvr>
                                      <p:tavLst>
                                        <p:tav tm="0">
                                          <p:val>
                                            <p:strVal val="#ppt_x"/>
                                          </p:val>
                                        </p:tav>
                                        <p:tav tm="100000">
                                          <p:val>
                                            <p:strVal val="#ppt_x"/>
                                          </p:val>
                                        </p:tav>
                                      </p:tavLst>
                                    </p:anim>
                                    <p:anim calcmode="lin" valueType="num">
                                      <p:cBhvr additive="base">
                                        <p:cTn id="63" dur="500" fill="hold"/>
                                        <p:tgtEl>
                                          <p:spTgt spid="43"/>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500" fill="hold"/>
                                        <p:tgtEl>
                                          <p:spTgt spid="44"/>
                                        </p:tgtEl>
                                        <p:attrNameLst>
                                          <p:attrName>ppt_x</p:attrName>
                                        </p:attrNameLst>
                                      </p:cBhvr>
                                      <p:tavLst>
                                        <p:tav tm="0">
                                          <p:val>
                                            <p:strVal val="#ppt_x"/>
                                          </p:val>
                                        </p:tav>
                                        <p:tav tm="100000">
                                          <p:val>
                                            <p:strVal val="#ppt_x"/>
                                          </p:val>
                                        </p:tav>
                                      </p:tavLst>
                                    </p:anim>
                                    <p:anim calcmode="lin" valueType="num">
                                      <p:cBhvr additive="base">
                                        <p:cTn id="73" dur="500" fill="hold"/>
                                        <p:tgtEl>
                                          <p:spTgt spid="44"/>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500" fill="hold"/>
                                        <p:tgtEl>
                                          <p:spTgt spid="35"/>
                                        </p:tgtEl>
                                        <p:attrNameLst>
                                          <p:attrName>ppt_x</p:attrName>
                                        </p:attrNameLst>
                                      </p:cBhvr>
                                      <p:tavLst>
                                        <p:tav tm="0">
                                          <p:val>
                                            <p:strVal val="#ppt_x"/>
                                          </p:val>
                                        </p:tav>
                                        <p:tav tm="100000">
                                          <p:val>
                                            <p:strVal val="#ppt_x"/>
                                          </p:val>
                                        </p:tav>
                                      </p:tavLst>
                                    </p:anim>
                                    <p:anim calcmode="lin" valueType="num">
                                      <p:cBhvr additive="base">
                                        <p:cTn id="7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可爱卡通水彩儿童成长教育教学通用PPT模板"/>
</p:tagLst>
</file>

<file path=ppt/tags/tag10.xml><?xml version="1.0" encoding="utf-8"?>
<p:tagLst xmlns:a="http://schemas.openxmlformats.org/drawingml/2006/main" xmlns:r="http://schemas.openxmlformats.org/officeDocument/2006/relationships" xmlns:p="http://schemas.openxmlformats.org/presentationml/2006/main">
  <p:tag name="MH" val="20160830110244"/>
  <p:tag name="MH_LIBRARY" val="CONTENTS"/>
  <p:tag name="MH_TYPE" val="NUMBER"/>
  <p:tag name="ID" val="547143"/>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830110244"/>
  <p:tag name="MH_LIBRARY" val="CONTENTS"/>
  <p:tag name="MH_TYPE" val="ENTRY"/>
  <p:tag name="ID" val="547143"/>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60830110244"/>
  <p:tag name="MH_LIBRARY" val="CONTENTS"/>
  <p:tag name="MH_TYPE" val="OTHERS"/>
  <p:tag name="ID" val="547143"/>
</p:tagLst>
</file>

<file path=ppt/tags/tag13.xml><?xml version="1.0" encoding="utf-8"?>
<p:tagLst xmlns:a="http://schemas.openxmlformats.org/drawingml/2006/main" xmlns:r="http://schemas.openxmlformats.org/officeDocument/2006/relationships" xmlns:p="http://schemas.openxmlformats.org/presentationml/2006/main">
  <p:tag name="MH" val="20160830110244"/>
  <p:tag name="MH_LIBRARY" val="CONTENTS"/>
  <p:tag name="MH_TYPE" val="OTHERS"/>
  <p:tag name="ID" val="547143"/>
</p:tagLst>
</file>

<file path=ppt/tags/tag14.xml><?xml version="1.0" encoding="utf-8"?>
<p:tagLst xmlns:a="http://schemas.openxmlformats.org/drawingml/2006/main" xmlns:r="http://schemas.openxmlformats.org/officeDocument/2006/relationships" xmlns:p="http://schemas.openxmlformats.org/presentationml/2006/main">
  <p:tag name="MH" val="20160830110244"/>
  <p:tag name="MH_LIBRARY" val="CONTENTS"/>
  <p:tag name="MH_TYPE" val="OTHERS"/>
  <p:tag name="ID" val="547143"/>
</p:tagLst>
</file>

<file path=ppt/tags/tag15.xml><?xml version="1.0" encoding="utf-8"?>
<p:tagLst xmlns:a="http://schemas.openxmlformats.org/drawingml/2006/main" xmlns:r="http://schemas.openxmlformats.org/officeDocument/2006/relationships" xmlns:p="http://schemas.openxmlformats.org/presentationml/2006/main">
  <p:tag name="MH" val="20160830110244"/>
  <p:tag name="MH_LIBRARY" val="CONTENTS"/>
  <p:tag name="MH_TYPE" val="OTHERS"/>
  <p:tag name="ID" val="547143"/>
</p:tagLst>
</file>

<file path=ppt/tags/tag16.xml><?xml version="1.0" encoding="utf-8"?>
<p:tagLst xmlns:a="http://schemas.openxmlformats.org/drawingml/2006/main" xmlns:r="http://schemas.openxmlformats.org/officeDocument/2006/relationships" xmlns:p="http://schemas.openxmlformats.org/presentationml/2006/main">
  <p:tag name="MH" val="20160830110244"/>
  <p:tag name="MH_LIBRARY" val="CONTENTS"/>
  <p:tag name="MH_TYPE" val="OTHERS"/>
  <p:tag name="ID" val="547143"/>
</p:tagLst>
</file>

<file path=ppt/tags/tag17.xml><?xml version="1.0" encoding="utf-8"?>
<p:tagLst xmlns:a="http://schemas.openxmlformats.org/drawingml/2006/main" xmlns:r="http://schemas.openxmlformats.org/officeDocument/2006/relationships" xmlns:p="http://schemas.openxmlformats.org/presentationml/2006/main">
  <p:tag name="MH" val="20160830110244"/>
  <p:tag name="MH_LIBRARY" val="CONTENTS"/>
  <p:tag name="MH_TYPE" val="OTHERS"/>
  <p:tag name="ID" val="547143"/>
</p:tagLst>
</file>

<file path=ppt/tags/tag18.xml><?xml version="1.0" encoding="utf-8"?>
<p:tagLst xmlns:a="http://schemas.openxmlformats.org/drawingml/2006/main" xmlns:r="http://schemas.openxmlformats.org/officeDocument/2006/relationships" xmlns:p="http://schemas.openxmlformats.org/presentationml/2006/main">
  <p:tag name="ISPRING_SLIDE_ID" val="{873FF4DB-4247-4E7A-9C9D-2430DAD92CAD}"/>
  <p:tag name="GENSWF_ADVANCE_TIME" val="2.533"/>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MH" val="20160830110244"/>
  <p:tag name="MH_LIBRARY" val="CONTENTS"/>
  <p:tag name="MH_TYPE" val="OTHERS"/>
  <p:tag name="ID" val="547143"/>
</p:tagLst>
</file>

<file path=ppt/tags/tag3.xml><?xml version="1.0" encoding="utf-8"?>
<p:tagLst xmlns:a="http://schemas.openxmlformats.org/drawingml/2006/main" xmlns:r="http://schemas.openxmlformats.org/officeDocument/2006/relationships" xmlns:p="http://schemas.openxmlformats.org/presentationml/2006/main">
  <p:tag name="MH" val="20160830110244"/>
  <p:tag name="MH_LIBRARY" val="CONTENTS"/>
  <p:tag name="MH_TYPE" val="OTHERS"/>
  <p:tag name="ID" val="547143"/>
</p:tagLst>
</file>

<file path=ppt/tags/tag4.xml><?xml version="1.0" encoding="utf-8"?>
<p:tagLst xmlns:a="http://schemas.openxmlformats.org/drawingml/2006/main" xmlns:r="http://schemas.openxmlformats.org/officeDocument/2006/relationships" xmlns:p="http://schemas.openxmlformats.org/presentationml/2006/main">
  <p:tag name="MH" val="20160830110244"/>
  <p:tag name="MH_LIBRARY" val="CONTENTS"/>
  <p:tag name="MH_TYPE" val="NUMBER"/>
  <p:tag name="ID" val="547143"/>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244"/>
  <p:tag name="MH_LIBRARY" val="CONTENTS"/>
  <p:tag name="MH_TYPE" val="ENTRY"/>
  <p:tag name="ID" val="547143"/>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244"/>
  <p:tag name="MH_LIBRARY" val="CONTENTS"/>
  <p:tag name="MH_TYPE" val="NUMBER"/>
  <p:tag name="ID" val="547143"/>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830110244"/>
  <p:tag name="MH_LIBRARY" val="CONTENTS"/>
  <p:tag name="MH_TYPE" val="ENTRY"/>
  <p:tag name="ID" val="547143"/>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830110244"/>
  <p:tag name="MH_LIBRARY" val="CONTENTS"/>
  <p:tag name="MH_TYPE" val="NUMBER"/>
  <p:tag name="ID" val="547143"/>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830110244"/>
  <p:tag name="MH_LIBRARY" val="CONTENTS"/>
  <p:tag name="MH_TYPE" val="ENTRY"/>
  <p:tag name="ID" val="547143"/>
  <p:tag name="MH_ORDER" val="3"/>
</p:tagLst>
</file>

<file path=ppt/theme/theme1.xml><?xml version="1.0" encoding="utf-8"?>
<a:theme xmlns:a="http://schemas.openxmlformats.org/drawingml/2006/main" name="Office 主题">
  <a:themeElements>
    <a:clrScheme name="自定义 2402">
      <a:dk1>
        <a:sysClr val="windowText" lastClr="000000"/>
      </a:dk1>
      <a:lt1>
        <a:sysClr val="window" lastClr="FFFFFF"/>
      </a:lt1>
      <a:dk2>
        <a:srgbClr val="5BAE96"/>
      </a:dk2>
      <a:lt2>
        <a:srgbClr val="83AA03"/>
      </a:lt2>
      <a:accent1>
        <a:srgbClr val="83AA03"/>
      </a:accent1>
      <a:accent2>
        <a:srgbClr val="5BAE96"/>
      </a:accent2>
      <a:accent3>
        <a:srgbClr val="83AA03"/>
      </a:accent3>
      <a:accent4>
        <a:srgbClr val="5BAE96"/>
      </a:accent4>
      <a:accent5>
        <a:srgbClr val="83AA03"/>
      </a:accent5>
      <a:accent6>
        <a:srgbClr val="5BAE96"/>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2538</Words>
  <PresentationFormat>宽屏</PresentationFormat>
  <Paragraphs>351</Paragraphs>
  <Slides>31</Slides>
  <Notes>31</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31</vt:i4>
      </vt:variant>
    </vt:vector>
  </HeadingPairs>
  <TitlesOfParts>
    <vt:vector size="43" baseType="lpstr">
      <vt:lpstr>Arial Unicode MS</vt:lpstr>
      <vt:lpstr>方正少儿简体</vt:lpstr>
      <vt:lpstr>宋体</vt:lpstr>
      <vt:lpstr>微软雅黑</vt:lpstr>
      <vt:lpstr>Agency FB</vt:lpstr>
      <vt:lpstr>Arial</vt:lpstr>
      <vt:lpstr>Arial Black</vt:lpstr>
      <vt:lpstr>Calibri</vt:lpstr>
      <vt:lpstr>Impact</vt:lpstr>
      <vt:lpstr>Open Sans</vt:lpstr>
      <vt:lpstr>Verdana</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2015-05-05T08:02:14Z</dcterms:created>
  <dcterms:modified xsi:type="dcterms:W3CDTF">2017-10-23T12:57:38Z</dcterms:modified>
</cp:coreProperties>
</file>