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13716000" cx="24384000"/>
  <p:notesSz cx="6858000" cy="9144000"/>
  <p:embeddedFontLst>
    <p:embeddedFont>
      <p:font typeface="Roboto"/>
      <p:regular r:id="rId40"/>
      <p:bold r:id="rId41"/>
      <p:italic r:id="rId42"/>
      <p:boldItalic r:id="rId43"/>
    </p:embeddedFont>
    <p:embeddedFont>
      <p:font typeface="Montserrat Black"/>
      <p:bold r:id="rId44"/>
      <p:boldItalic r:id="rId45"/>
    </p:embeddedFont>
    <p:embeddedFont>
      <p:font typeface="Montserrat"/>
      <p:bold r:id="rId46"/>
      <p:boldItalic r:id="rId47"/>
    </p:embeddedFont>
    <p:embeddedFont>
      <p:font typeface="Lato"/>
      <p:regular r:id="rId48"/>
      <p:bold r:id="rId49"/>
      <p:italic r:id="rId50"/>
      <p:boldItalic r:id="rId51"/>
    </p:embeddedFont>
    <p:embeddedFont>
      <p:font typeface="Helvetica Neue"/>
      <p:regular r:id="rId52"/>
      <p:bold r:id="rId53"/>
      <p:italic r:id="rId54"/>
      <p:boldItalic r:id="rId55"/>
    </p:embeddedFont>
    <p:embeddedFont>
      <p:font typeface="Helvetica Neue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lack-bold.fntdata"/><Relationship Id="rId43" Type="http://schemas.openxmlformats.org/officeDocument/2006/relationships/font" Target="fonts/Roboto-boldItalic.fntdata"/><Relationship Id="rId46" Type="http://schemas.openxmlformats.org/officeDocument/2006/relationships/font" Target="fonts/Montserrat-bold.fntdata"/><Relationship Id="rId45" Type="http://schemas.openxmlformats.org/officeDocument/2006/relationships/font" Target="fonts/MontserratBlack-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regular.fntdata"/><Relationship Id="rId47" Type="http://schemas.openxmlformats.org/officeDocument/2006/relationships/font" Target="fonts/Montserrat-boldItalic.fntdata"/><Relationship Id="rId49"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57" Type="http://schemas.openxmlformats.org/officeDocument/2006/relationships/font" Target="fonts/HelveticaNeueLight-bold.fntdata"/><Relationship Id="rId12" Type="http://schemas.openxmlformats.org/officeDocument/2006/relationships/slide" Target="slides/slide8.xml"/><Relationship Id="rId56" Type="http://schemas.openxmlformats.org/officeDocument/2006/relationships/font" Target="fonts/HelveticaNeueLight-regular.fntdata"/><Relationship Id="rId15" Type="http://schemas.openxmlformats.org/officeDocument/2006/relationships/slide" Target="slides/slide11.xml"/><Relationship Id="rId59" Type="http://schemas.openxmlformats.org/officeDocument/2006/relationships/font" Target="fonts/HelveticaNeueLight-boldItalic.fntdata"/><Relationship Id="rId14" Type="http://schemas.openxmlformats.org/officeDocument/2006/relationships/slide" Target="slides/slide10.xml"/><Relationship Id="rId58" Type="http://schemas.openxmlformats.org/officeDocument/2006/relationships/font" Target="fonts/HelveticaNeue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0" name="Shape 10"/>
        <p:cNvGrpSpPr/>
        <p:nvPr/>
      </p:nvGrpSpPr>
      <p:grpSpPr>
        <a:xfrm>
          <a:off x="0" y="0"/>
          <a:ext cx="0" cy="0"/>
          <a:chOff x="0" y="0"/>
          <a:chExt cx="0" cy="0"/>
        </a:xfrm>
      </p:grpSpPr>
      <p:sp>
        <p:nvSpPr>
          <p:cNvPr id="11" name="Google Shape;11;p2"/>
          <p:cNvSpPr/>
          <p:nvPr>
            <p:ph idx="2" type="pic"/>
          </p:nvPr>
        </p:nvSpPr>
        <p:spPr>
          <a:xfrm>
            <a:off x="12517094" y="37"/>
            <a:ext cx="13715956" cy="137159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2" name="Google Shape;12;p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0" name="Shape 40"/>
        <p:cNvGrpSpPr/>
        <p:nvPr/>
      </p:nvGrpSpPr>
      <p:grpSpPr>
        <a:xfrm>
          <a:off x="0" y="0"/>
          <a:ext cx="0" cy="0"/>
          <a:chOff x="0" y="0"/>
          <a:chExt cx="0" cy="0"/>
        </a:xfrm>
      </p:grpSpPr>
      <p:sp>
        <p:nvSpPr>
          <p:cNvPr id="41" name="Google Shape;41;p11"/>
          <p:cNvSpPr/>
          <p:nvPr/>
        </p:nvSpPr>
        <p:spPr>
          <a:xfrm>
            <a:off x="1369305" y="7725252"/>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C9D3CE"/>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2" name="Google Shape;42;p11"/>
          <p:cNvSpPr/>
          <p:nvPr/>
        </p:nvSpPr>
        <p:spPr>
          <a:xfrm>
            <a:off x="1369305" y="-3876198"/>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C9D3CE"/>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3" name="Google Shape;43;p11"/>
          <p:cNvSpPr/>
          <p:nvPr>
            <p:ph idx="2" type="pic"/>
          </p:nvPr>
        </p:nvSpPr>
        <p:spPr>
          <a:xfrm>
            <a:off x="1339845" y="2203937"/>
            <a:ext cx="9780206" cy="9780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44" name="Google Shape;44;p1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4415188" y="-1"/>
            <a:ext cx="13715856" cy="1371585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47" name="Google Shape;47;p1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8" name="Shape 48"/>
        <p:cNvGrpSpPr/>
        <p:nvPr/>
      </p:nvGrpSpPr>
      <p:grpSpPr>
        <a:xfrm>
          <a:off x="0" y="0"/>
          <a:ext cx="0" cy="0"/>
          <a:chOff x="0" y="0"/>
          <a:chExt cx="0" cy="0"/>
        </a:xfrm>
      </p:grpSpPr>
      <p:sp>
        <p:nvSpPr>
          <p:cNvPr id="49" name="Google Shape;49;p13"/>
          <p:cNvSpPr/>
          <p:nvPr>
            <p:ph idx="2" type="pic"/>
          </p:nvPr>
        </p:nvSpPr>
        <p:spPr>
          <a:xfrm>
            <a:off x="9894313" y="8845093"/>
            <a:ext cx="9395474" cy="939547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50" name="Google Shape;50;p13"/>
          <p:cNvSpPr/>
          <p:nvPr>
            <p:ph idx="3" type="pic"/>
          </p:nvPr>
        </p:nvSpPr>
        <p:spPr>
          <a:xfrm>
            <a:off x="16681956" y="5702515"/>
            <a:ext cx="8638766" cy="8638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51" name="Google Shape;51;p13"/>
          <p:cNvSpPr/>
          <p:nvPr/>
        </p:nvSpPr>
        <p:spPr>
          <a:xfrm>
            <a:off x="0" y="0"/>
            <a:ext cx="24384001" cy="13716000"/>
          </a:xfrm>
          <a:prstGeom prst="rect">
            <a:avLst/>
          </a:prstGeom>
          <a:solidFill>
            <a:srgbClr val="EDE3C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2" name="Google Shape;52;p1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a:off x="3854623" y="3434988"/>
            <a:ext cx="13345194" cy="1334519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55" name="Google Shape;55;p14"/>
          <p:cNvSpPr/>
          <p:nvPr>
            <p:ph idx="3" type="pic"/>
          </p:nvPr>
        </p:nvSpPr>
        <p:spPr>
          <a:xfrm>
            <a:off x="14378392" y="-2358723"/>
            <a:ext cx="13689467" cy="136894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56" name="Google Shape;56;p14"/>
          <p:cNvSpPr/>
          <p:nvPr/>
        </p:nvSpPr>
        <p:spPr>
          <a:xfrm>
            <a:off x="16453663" y="3680962"/>
            <a:ext cx="1834001" cy="1834001"/>
          </a:xfrm>
          <a:custGeom>
            <a:rect b="b" l="l" r="r" t="t"/>
            <a:pathLst>
              <a:path extrusionOk="0" h="21600" w="21600">
                <a:moveTo>
                  <a:pt x="0" y="10800"/>
                </a:moveTo>
                <a:lnTo>
                  <a:pt x="10800" y="21600"/>
                </a:lnTo>
                <a:lnTo>
                  <a:pt x="21600" y="10800"/>
                </a:lnTo>
                <a:lnTo>
                  <a:pt x="10800" y="0"/>
                </a:lnTo>
                <a:close/>
              </a:path>
            </a:pathLst>
          </a:custGeom>
          <a:solidFill>
            <a:srgbClr val="F4BAA4"/>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a:off x="-5035658" y="-8071695"/>
            <a:ext cx="24167951" cy="241679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60" name="Google Shape;60;p15"/>
          <p:cNvSpPr/>
          <p:nvPr>
            <p:ph idx="3" type="pic"/>
          </p:nvPr>
        </p:nvSpPr>
        <p:spPr>
          <a:xfrm>
            <a:off x="-7165477" y="7149909"/>
            <a:ext cx="25392989" cy="253929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61" name="Google Shape;61;p1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5110397" y="2372"/>
            <a:ext cx="13711214" cy="137112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65" name="Google Shape;65;p1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cxnSp>
        <p:nvCxnSpPr>
          <p:cNvPr id="68" name="Google Shape;68;p17"/>
          <p:cNvCxnSpPr/>
          <p:nvPr/>
        </p:nvCxnSpPr>
        <p:spPr>
          <a:xfrm flipH="1" rot="10800000">
            <a:off x="1526542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69" name="Google Shape;69;p17"/>
          <p:cNvSpPr/>
          <p:nvPr>
            <p:ph idx="2" type="pic"/>
          </p:nvPr>
        </p:nvSpPr>
        <p:spPr>
          <a:xfrm>
            <a:off x="-2844568" y="6326"/>
            <a:ext cx="13703251" cy="137032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70" name="Google Shape;70;p1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showMasterSp="0">
  <p:cSld name="Master 16">
    <p:spTree>
      <p:nvGrpSpPr>
        <p:cNvPr id="71" name="Shape 71"/>
        <p:cNvGrpSpPr/>
        <p:nvPr/>
      </p:nvGrpSpPr>
      <p:grpSpPr>
        <a:xfrm>
          <a:off x="0" y="0"/>
          <a:ext cx="0" cy="0"/>
          <a:chOff x="0" y="0"/>
          <a:chExt cx="0" cy="0"/>
        </a:xfrm>
      </p:grpSpPr>
      <p:cxnSp>
        <p:nvCxnSpPr>
          <p:cNvPr id="72" name="Google Shape;72;p18"/>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nvSpPr>
        <p:spPr>
          <a:xfrm>
            <a:off x="0" y="0"/>
            <a:ext cx="24384001" cy="13716000"/>
          </a:xfrm>
          <a:prstGeom prst="rect">
            <a:avLst/>
          </a:prstGeom>
          <a:solidFill>
            <a:srgbClr val="EDE3C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cxnSp>
        <p:nvCxnSpPr>
          <p:cNvPr id="74" name="Google Shape;74;p18"/>
          <p:cNvCxnSpPr/>
          <p:nvPr/>
        </p:nvCxnSpPr>
        <p:spPr>
          <a:xfrm flipH="1" rot="10800000">
            <a:off x="929007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p:nvPr>
            <p:ph idx="2" type="pic"/>
          </p:nvPr>
        </p:nvSpPr>
        <p:spPr>
          <a:xfrm>
            <a:off x="13525295" y="6326"/>
            <a:ext cx="13703216" cy="137032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76" name="Google Shape;76;p1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7" name="Shape 77"/>
        <p:cNvGrpSpPr/>
        <p:nvPr/>
      </p:nvGrpSpPr>
      <p:grpSpPr>
        <a:xfrm>
          <a:off x="0" y="0"/>
          <a:ext cx="0" cy="0"/>
          <a:chOff x="0" y="0"/>
          <a:chExt cx="0" cy="0"/>
        </a:xfrm>
      </p:grpSpPr>
      <p:sp>
        <p:nvSpPr>
          <p:cNvPr id="78" name="Google Shape;78;p19"/>
          <p:cNvSpPr/>
          <p:nvPr>
            <p:ph idx="2" type="pic"/>
          </p:nvPr>
        </p:nvSpPr>
        <p:spPr>
          <a:xfrm>
            <a:off x="-558602" y="-3611861"/>
            <a:ext cx="13166289" cy="131662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79" name="Google Shape;79;p19"/>
          <p:cNvSpPr/>
          <p:nvPr>
            <p:ph idx="3" type="pic"/>
          </p:nvPr>
        </p:nvSpPr>
        <p:spPr>
          <a:xfrm>
            <a:off x="11443034" y="3602024"/>
            <a:ext cx="13812869" cy="1381286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0" name="Google Shape;80;p1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1" name="Shape 81"/>
        <p:cNvGrpSpPr/>
        <p:nvPr/>
      </p:nvGrpSpPr>
      <p:grpSpPr>
        <a:xfrm>
          <a:off x="0" y="0"/>
          <a:ext cx="0" cy="0"/>
          <a:chOff x="0" y="0"/>
          <a:chExt cx="0" cy="0"/>
        </a:xfrm>
      </p:grpSpPr>
      <p:sp>
        <p:nvSpPr>
          <p:cNvPr id="82" name="Google Shape;82;p20"/>
          <p:cNvSpPr/>
          <p:nvPr>
            <p:ph idx="2" type="pic"/>
          </p:nvPr>
        </p:nvSpPr>
        <p:spPr>
          <a:xfrm>
            <a:off x="-549597" y="-3834649"/>
            <a:ext cx="14116708" cy="141167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3" name="Google Shape;83;p20"/>
          <p:cNvSpPr/>
          <p:nvPr>
            <p:ph idx="3" type="pic"/>
          </p:nvPr>
        </p:nvSpPr>
        <p:spPr>
          <a:xfrm>
            <a:off x="11436221" y="-3214929"/>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4" name="Google Shape;84;p2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3" name="Shape 13"/>
        <p:cNvGrpSpPr/>
        <p:nvPr/>
      </p:nvGrpSpPr>
      <p:grpSpPr>
        <a:xfrm>
          <a:off x="0" y="0"/>
          <a:ext cx="0" cy="0"/>
          <a:chOff x="0" y="0"/>
          <a:chExt cx="0" cy="0"/>
        </a:xfrm>
      </p:grpSpPr>
      <p:sp>
        <p:nvSpPr>
          <p:cNvPr id="14" name="Google Shape;14;p3"/>
          <p:cNvSpPr/>
          <p:nvPr>
            <p:ph idx="2" type="pic"/>
          </p:nvPr>
        </p:nvSpPr>
        <p:spPr>
          <a:xfrm>
            <a:off x="11730141" y="-4884826"/>
            <a:ext cx="14227894" cy="1422789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5" name="Google Shape;15;p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sp>
        <p:nvSpPr>
          <p:cNvPr id="86" name="Google Shape;86;p21"/>
          <p:cNvSpPr/>
          <p:nvPr>
            <p:ph idx="2" type="pic"/>
          </p:nvPr>
        </p:nvSpPr>
        <p:spPr>
          <a:xfrm>
            <a:off x="-755288" y="3961108"/>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7" name="Google Shape;87;p21"/>
          <p:cNvSpPr/>
          <p:nvPr>
            <p:ph idx="3" type="pic"/>
          </p:nvPr>
        </p:nvSpPr>
        <p:spPr>
          <a:xfrm>
            <a:off x="11436221" y="4147351"/>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88" name="Google Shape;88;p2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89" name="Shape 89"/>
        <p:cNvGrpSpPr/>
        <p:nvPr/>
      </p:nvGrpSpPr>
      <p:grpSpPr>
        <a:xfrm>
          <a:off x="0" y="0"/>
          <a:ext cx="0" cy="0"/>
          <a:chOff x="0" y="0"/>
          <a:chExt cx="0" cy="0"/>
        </a:xfrm>
      </p:grpSpPr>
      <p:cxnSp>
        <p:nvCxnSpPr>
          <p:cNvPr id="90" name="Google Shape;90;p22"/>
          <p:cNvCxnSpPr/>
          <p:nvPr/>
        </p:nvCxnSpPr>
        <p:spPr>
          <a:xfrm>
            <a:off x="12196594" y="6858000"/>
            <a:ext cx="9168509" cy="0"/>
          </a:xfrm>
          <a:prstGeom prst="straightConnector1">
            <a:avLst/>
          </a:prstGeom>
          <a:noFill/>
          <a:ln cap="flat" cmpd="sng" w="9525">
            <a:solidFill>
              <a:srgbClr val="E3E3E3"/>
            </a:solidFill>
            <a:prstDash val="solid"/>
            <a:miter lim="400000"/>
            <a:headEnd len="sm" w="sm" type="none"/>
            <a:tailEnd len="sm" w="sm" type="none"/>
          </a:ln>
        </p:spPr>
      </p:cxnSp>
      <p:sp>
        <p:nvSpPr>
          <p:cNvPr id="91" name="Google Shape;91;p22"/>
          <p:cNvSpPr/>
          <p:nvPr>
            <p:ph idx="2" type="pic"/>
          </p:nvPr>
        </p:nvSpPr>
        <p:spPr>
          <a:xfrm>
            <a:off x="-755977"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2" name="Google Shape;92;p22"/>
          <p:cNvSpPr/>
          <p:nvPr>
            <p:ph idx="3" type="pic"/>
          </p:nvPr>
        </p:nvSpPr>
        <p:spPr>
          <a:xfrm>
            <a:off x="-763124" y="-6216271"/>
            <a:ext cx="13736219"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3" name="Google Shape;93;p2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4" name="Shape 94"/>
        <p:cNvGrpSpPr/>
        <p:nvPr/>
      </p:nvGrpSpPr>
      <p:grpSpPr>
        <a:xfrm>
          <a:off x="0" y="0"/>
          <a:ext cx="0" cy="0"/>
          <a:chOff x="0" y="0"/>
          <a:chExt cx="0" cy="0"/>
        </a:xfrm>
      </p:grpSpPr>
      <p:cxnSp>
        <p:nvCxnSpPr>
          <p:cNvPr id="95" name="Google Shape;95;p23"/>
          <p:cNvCxnSpPr/>
          <p:nvPr/>
        </p:nvCxnSpPr>
        <p:spPr>
          <a:xfrm>
            <a:off x="3047999" y="6858000"/>
            <a:ext cx="9168509" cy="0"/>
          </a:xfrm>
          <a:prstGeom prst="straightConnector1">
            <a:avLst/>
          </a:prstGeom>
          <a:noFill/>
          <a:ln cap="flat" cmpd="sng" w="9525">
            <a:solidFill>
              <a:srgbClr val="E3E3E3"/>
            </a:solidFill>
            <a:prstDash val="solid"/>
            <a:miter lim="400000"/>
            <a:headEnd len="sm" w="sm" type="none"/>
            <a:tailEnd len="sm" w="sm" type="none"/>
          </a:ln>
        </p:spPr>
      </p:cxnSp>
      <p:sp>
        <p:nvSpPr>
          <p:cNvPr id="96" name="Google Shape;96;p23"/>
          <p:cNvSpPr/>
          <p:nvPr>
            <p:ph idx="2" type="pic"/>
          </p:nvPr>
        </p:nvSpPr>
        <p:spPr>
          <a:xfrm>
            <a:off x="11418164"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7" name="Google Shape;97;p23"/>
          <p:cNvSpPr/>
          <p:nvPr>
            <p:ph idx="3" type="pic"/>
          </p:nvPr>
        </p:nvSpPr>
        <p:spPr>
          <a:xfrm>
            <a:off x="11411017" y="-6216271"/>
            <a:ext cx="13736217"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8" name="Google Shape;98;p2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99" name="Shape 99"/>
        <p:cNvGrpSpPr/>
        <p:nvPr/>
      </p:nvGrpSpPr>
      <p:grpSpPr>
        <a:xfrm>
          <a:off x="0" y="0"/>
          <a:ext cx="0" cy="0"/>
          <a:chOff x="0" y="0"/>
          <a:chExt cx="0" cy="0"/>
        </a:xfrm>
      </p:grpSpPr>
      <p:sp>
        <p:nvSpPr>
          <p:cNvPr id="100" name="Google Shape;100;p24"/>
          <p:cNvSpPr/>
          <p:nvPr>
            <p:ph idx="2" type="pic"/>
          </p:nvPr>
        </p:nvSpPr>
        <p:spPr>
          <a:xfrm>
            <a:off x="9239601" y="2418352"/>
            <a:ext cx="4579150" cy="4579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1" name="Google Shape;101;p24"/>
          <p:cNvSpPr/>
          <p:nvPr>
            <p:ph idx="3" type="pic"/>
          </p:nvPr>
        </p:nvSpPr>
        <p:spPr>
          <a:xfrm>
            <a:off x="13917772" y="2589616"/>
            <a:ext cx="4399938" cy="43999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2" name="Google Shape;102;p24"/>
          <p:cNvSpPr/>
          <p:nvPr>
            <p:ph idx="4" type="pic"/>
          </p:nvPr>
        </p:nvSpPr>
        <p:spPr>
          <a:xfrm>
            <a:off x="18414466" y="2580947"/>
            <a:ext cx="4336461" cy="433646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3" name="Google Shape;103;p2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4" name="Shape 104"/>
        <p:cNvGrpSpPr/>
        <p:nvPr/>
      </p:nvGrpSpPr>
      <p:grpSpPr>
        <a:xfrm>
          <a:off x="0" y="0"/>
          <a:ext cx="0" cy="0"/>
          <a:chOff x="0" y="0"/>
          <a:chExt cx="0" cy="0"/>
        </a:xfrm>
      </p:grpSpPr>
      <p:sp>
        <p:nvSpPr>
          <p:cNvPr id="105" name="Google Shape;105;p25"/>
          <p:cNvSpPr/>
          <p:nvPr>
            <p:ph idx="2" type="pic"/>
          </p:nvPr>
        </p:nvSpPr>
        <p:spPr>
          <a:xfrm>
            <a:off x="11246327" y="-119729"/>
            <a:ext cx="9765638" cy="97656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6" name="Google Shape;106;p25"/>
          <p:cNvSpPr/>
          <p:nvPr>
            <p:ph idx="3" type="pic"/>
          </p:nvPr>
        </p:nvSpPr>
        <p:spPr>
          <a:xfrm>
            <a:off x="15155823" y="5686307"/>
            <a:ext cx="8326669" cy="83266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7" name="Google Shape;107;p25"/>
          <p:cNvSpPr/>
          <p:nvPr>
            <p:ph idx="4" type="pic"/>
          </p:nvPr>
        </p:nvSpPr>
        <p:spPr>
          <a:xfrm>
            <a:off x="15208994" y="-300929"/>
            <a:ext cx="5955117" cy="595511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8" name="Google Shape;108;p25"/>
          <p:cNvSpPr/>
          <p:nvPr>
            <p:ph idx="5" type="pic"/>
          </p:nvPr>
        </p:nvSpPr>
        <p:spPr>
          <a:xfrm>
            <a:off x="19274734" y="2899188"/>
            <a:ext cx="10969401" cy="109694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09" name="Google Shape;109;p2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spTree>
      <p:nvGrpSpPr>
        <p:cNvPr id="110" name="Shape 110"/>
        <p:cNvGrpSpPr/>
        <p:nvPr/>
      </p:nvGrpSpPr>
      <p:grpSpPr>
        <a:xfrm>
          <a:off x="0" y="0"/>
          <a:ext cx="0" cy="0"/>
          <a:chOff x="0" y="0"/>
          <a:chExt cx="0" cy="0"/>
        </a:xfrm>
      </p:grpSpPr>
      <p:sp>
        <p:nvSpPr>
          <p:cNvPr id="111" name="Google Shape;111;p26"/>
          <p:cNvSpPr/>
          <p:nvPr>
            <p:ph idx="2" type="pic"/>
          </p:nvPr>
        </p:nvSpPr>
        <p:spPr>
          <a:xfrm>
            <a:off x="10046768" y="66056"/>
            <a:ext cx="13526439" cy="135264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12" name="Google Shape;112;p26"/>
          <p:cNvSpPr/>
          <p:nvPr>
            <p:ph idx="3" type="pic"/>
          </p:nvPr>
        </p:nvSpPr>
        <p:spPr>
          <a:xfrm>
            <a:off x="17238828" y="114183"/>
            <a:ext cx="13531707" cy="135317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13" name="Google Shape;113;p2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6" name="Shape 16"/>
        <p:cNvGrpSpPr/>
        <p:nvPr/>
      </p:nvGrpSpPr>
      <p:grpSpPr>
        <a:xfrm>
          <a:off x="0" y="0"/>
          <a:ext cx="0" cy="0"/>
          <a:chOff x="0" y="0"/>
          <a:chExt cx="0" cy="0"/>
        </a:xfrm>
      </p:grpSpPr>
      <p:sp>
        <p:nvSpPr>
          <p:cNvPr id="17" name="Google Shape;17;p4"/>
          <p:cNvSpPr/>
          <p:nvPr>
            <p:ph idx="2" type="pic"/>
          </p:nvPr>
        </p:nvSpPr>
        <p:spPr>
          <a:xfrm>
            <a:off x="8587048" y="4918014"/>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8" name="Google Shape;18;p4"/>
          <p:cNvSpPr/>
          <p:nvPr>
            <p:ph idx="3" type="pic"/>
          </p:nvPr>
        </p:nvSpPr>
        <p:spPr>
          <a:xfrm>
            <a:off x="15170056" y="-4206033"/>
            <a:ext cx="13675688"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19" name="Google Shape;19;p4"/>
          <p:cNvSpPr/>
          <p:nvPr>
            <p:ph idx="4" type="pic"/>
          </p:nvPr>
        </p:nvSpPr>
        <p:spPr>
          <a:xfrm>
            <a:off x="14781603" y="9875911"/>
            <a:ext cx="13675687" cy="1367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20" name="Google Shape;20;p4"/>
          <p:cNvSpPr/>
          <p:nvPr>
            <p:ph idx="5" type="pic"/>
          </p:nvPr>
        </p:nvSpPr>
        <p:spPr>
          <a:xfrm>
            <a:off x="21598672" y="-297029"/>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21" name="Google Shape;21;p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22" name="Shape 22"/>
        <p:cNvGrpSpPr/>
        <p:nvPr/>
      </p:nvGrpSpPr>
      <p:grpSpPr>
        <a:xfrm>
          <a:off x="0" y="0"/>
          <a:ext cx="0" cy="0"/>
          <a:chOff x="0" y="0"/>
          <a:chExt cx="0" cy="0"/>
        </a:xfrm>
      </p:grpSpPr>
      <p:sp>
        <p:nvSpPr>
          <p:cNvPr id="23" name="Google Shape;23;p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4" name="Shape 24"/>
        <p:cNvGrpSpPr/>
        <p:nvPr/>
      </p:nvGrpSpPr>
      <p:grpSpPr>
        <a:xfrm>
          <a:off x="0" y="0"/>
          <a:ext cx="0" cy="0"/>
          <a:chOff x="0" y="0"/>
          <a:chExt cx="0" cy="0"/>
        </a:xfrm>
      </p:grpSpPr>
      <p:sp>
        <p:nvSpPr>
          <p:cNvPr id="25" name="Google Shape;25;p6"/>
          <p:cNvSpPr/>
          <p:nvPr>
            <p:ph idx="2" type="pic"/>
          </p:nvPr>
        </p:nvSpPr>
        <p:spPr>
          <a:xfrm>
            <a:off x="15082905" y="0"/>
            <a:ext cx="13716147" cy="13716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26" name="Google Shape;26;p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7" name="Shape 27"/>
        <p:cNvGrpSpPr/>
        <p:nvPr/>
      </p:nvGrpSpPr>
      <p:grpSpPr>
        <a:xfrm>
          <a:off x="0" y="0"/>
          <a:ext cx="0" cy="0"/>
          <a:chOff x="0" y="0"/>
          <a:chExt cx="0" cy="0"/>
        </a:xfrm>
      </p:grpSpPr>
      <p:sp>
        <p:nvSpPr>
          <p:cNvPr id="28" name="Google Shape;28;p7"/>
          <p:cNvSpPr/>
          <p:nvPr>
            <p:ph idx="2" type="pic"/>
          </p:nvPr>
        </p:nvSpPr>
        <p:spPr>
          <a:xfrm>
            <a:off x="-63377" y="-10476067"/>
            <a:ext cx="24636489" cy="246364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29" name="Google Shape;29;p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30" name="Shape 30"/>
        <p:cNvGrpSpPr/>
        <p:nvPr/>
      </p:nvGrpSpPr>
      <p:grpSpPr>
        <a:xfrm>
          <a:off x="0" y="0"/>
          <a:ext cx="0" cy="0"/>
          <a:chOff x="0" y="0"/>
          <a:chExt cx="0" cy="0"/>
        </a:xfrm>
      </p:grpSpPr>
      <p:sp>
        <p:nvSpPr>
          <p:cNvPr id="31" name="Google Shape;31;p8"/>
          <p:cNvSpPr/>
          <p:nvPr>
            <p:ph idx="2" type="pic"/>
          </p:nvPr>
        </p:nvSpPr>
        <p:spPr>
          <a:xfrm>
            <a:off x="1061652" y="1607284"/>
            <a:ext cx="10316671" cy="103166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32" name="Google Shape;32;p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12541863" y="7090298"/>
            <a:ext cx="12092242" cy="1209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35" name="Google Shape;35;p9"/>
          <p:cNvSpPr/>
          <p:nvPr>
            <p:ph idx="3" type="pic"/>
          </p:nvPr>
        </p:nvSpPr>
        <p:spPr>
          <a:xfrm>
            <a:off x="4187944" y="-8852773"/>
            <a:ext cx="19558981" cy="1955897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lvl="1"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lvl="2"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lvl="3"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lvl="4"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lvl="5"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lvl="6"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lvl="7"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lvl="8"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36" name="Google Shape;36;p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sp>
        <p:nvSpPr>
          <p:cNvPr id="38" name="Google Shape;38;p10"/>
          <p:cNvSpPr/>
          <p:nvPr/>
        </p:nvSpPr>
        <p:spPr>
          <a:xfrm>
            <a:off x="8839894" y="3505894"/>
            <a:ext cx="6704212" cy="6704212"/>
          </a:xfrm>
          <a:custGeom>
            <a:rect b="b" l="l" r="r" t="t"/>
            <a:pathLst>
              <a:path extrusionOk="0" h="21600" w="21600">
                <a:moveTo>
                  <a:pt x="0" y="10800"/>
                </a:moveTo>
                <a:lnTo>
                  <a:pt x="10800" y="21600"/>
                </a:lnTo>
                <a:lnTo>
                  <a:pt x="21600" y="10800"/>
                </a:lnTo>
                <a:lnTo>
                  <a:pt x="10800" y="0"/>
                </a:lnTo>
                <a:close/>
              </a:path>
            </a:pathLst>
          </a:custGeom>
          <a:noFill/>
          <a:ln cap="flat" cmpd="sng" w="368300">
            <a:solidFill>
              <a:srgbClr val="C9D3CE"/>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9" name="Google Shape;39;p1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24384001" cy="13716000"/>
          </a:xfrm>
          <a:prstGeom prst="rect">
            <a:avLst/>
          </a:prstGeom>
          <a:solidFill>
            <a:srgbClr val="EDE3C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 name="Google Shape;7;p1"/>
          <p:cNvSpPr txBox="1"/>
          <p:nvPr>
            <p:ph type="title"/>
          </p:nvPr>
        </p:nvSpPr>
        <p:spPr>
          <a:xfrm>
            <a:off x="6673453" y="3442394"/>
            <a:ext cx="11037095" cy="3482579"/>
          </a:xfrm>
          <a:prstGeom prst="rect">
            <a:avLst/>
          </a:prstGeom>
          <a:noFill/>
          <a:ln>
            <a:noFill/>
          </a:ln>
        </p:spPr>
        <p:txBody>
          <a:bodyPr anchorCtr="0" anchor="b" bIns="53575" lIns="53575" spcFirstLastPara="1" rIns="53575" wrap="square" tIns="53575">
            <a:noAutofit/>
          </a:bodyPr>
          <a:lstStyle>
            <a:lvl1pPr lvl="0"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1pPr>
            <a:lvl2pPr lvl="1"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2pPr>
            <a:lvl3pPr lvl="2"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3pPr>
            <a:lvl4pPr lvl="3"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4pPr>
            <a:lvl5pPr lvl="4"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5pPr>
            <a:lvl6pPr lvl="5"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6pPr>
            <a:lvl7pPr lvl="6"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7pPr>
            <a:lvl8pPr lvl="7"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8pPr>
            <a:lvl9pPr lvl="8" marR="0" rtl="0" algn="l">
              <a:lnSpc>
                <a:spcPct val="100000"/>
              </a:lnSpc>
              <a:spcBef>
                <a:spcPts val="0"/>
              </a:spcBef>
              <a:spcAft>
                <a:spcPts val="0"/>
              </a:spcAft>
              <a:buClr>
                <a:srgbClr val="4F3F59"/>
              </a:buClr>
              <a:buSzPts val="7000"/>
              <a:buFont typeface="Montserrat Black"/>
              <a:buNone/>
              <a:defRPr b="0" i="0" sz="7000" u="none" cap="none" strike="noStrike">
                <a:solidFill>
                  <a:srgbClr val="4F3F59"/>
                </a:solidFill>
                <a:latin typeface="Montserrat Black"/>
                <a:ea typeface="Montserrat Black"/>
                <a:cs typeface="Montserrat Black"/>
                <a:sym typeface="Montserrat Black"/>
              </a:defRPr>
            </a:lvl9pPr>
          </a:lstStyle>
          <a:p/>
        </p:txBody>
      </p:sp>
      <p:sp>
        <p:nvSpPr>
          <p:cNvPr id="8" name="Google Shape;8;p1"/>
          <p:cNvSpPr txBox="1"/>
          <p:nvPr>
            <p:ph idx="1" type="body"/>
          </p:nvPr>
        </p:nvSpPr>
        <p:spPr>
          <a:xfrm>
            <a:off x="6673453" y="7032128"/>
            <a:ext cx="11037095" cy="1192115"/>
          </a:xfrm>
          <a:prstGeom prst="rect">
            <a:avLst/>
          </a:prstGeom>
          <a:noFill/>
          <a:ln>
            <a:noFill/>
          </a:ln>
        </p:spPr>
        <p:txBody>
          <a:bodyPr anchorCtr="0" anchor="t" bIns="53575" lIns="53575" spcFirstLastPara="1" rIns="53575" wrap="square" tIns="53575">
            <a:noAutofit/>
          </a:bodyPr>
          <a:lstStyle>
            <a:lvl1pPr indent="-228600" lvl="0" marL="4572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4F3F59"/>
              </a:buClr>
              <a:buSzPts val="1600"/>
              <a:buFont typeface="Montserrat"/>
              <a:buNone/>
              <a:defRPr b="1" i="0" sz="1600" u="none" cap="none" strike="noStrike">
                <a:solidFill>
                  <a:srgbClr val="4F3F59"/>
                </a:solidFill>
                <a:latin typeface="Montserrat"/>
                <a:ea typeface="Montserrat"/>
                <a:cs typeface="Montserrat"/>
                <a:sym typeface="Montserrat"/>
              </a:defRPr>
            </a:lvl9pPr>
          </a:lstStyle>
          <a:p/>
        </p:txBody>
      </p:sp>
      <p:sp>
        <p:nvSpPr>
          <p:cNvPr id="9" name="Google Shape;9;p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grpSp>
        <p:nvGrpSpPr>
          <p:cNvPr id="118" name="Google Shape;118;p27"/>
          <p:cNvGrpSpPr/>
          <p:nvPr/>
        </p:nvGrpSpPr>
        <p:grpSpPr>
          <a:xfrm rot="10800000">
            <a:off x="16858987" y="9782861"/>
            <a:ext cx="5143078" cy="4860178"/>
            <a:chOff x="0" y="-1"/>
            <a:chExt cx="5143077" cy="4860176"/>
          </a:xfrm>
        </p:grpSpPr>
        <p:sp>
          <p:nvSpPr>
            <p:cNvPr id="119" name="Google Shape;119;p27"/>
            <p:cNvSpPr/>
            <p:nvPr/>
          </p:nvSpPr>
          <p:spPr>
            <a:xfrm>
              <a:off x="0"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0" name="Google Shape;120;p27"/>
            <p:cNvSpPr/>
            <p:nvPr/>
          </p:nvSpPr>
          <p:spPr>
            <a:xfrm>
              <a:off x="1376253"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1" name="Google Shape;121;p27"/>
            <p:cNvSpPr/>
            <p:nvPr/>
          </p:nvSpPr>
          <p:spPr>
            <a:xfrm>
              <a:off x="2806243" y="-1"/>
              <a:ext cx="2336834" cy="486017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22" name="Google Shape;122;p27"/>
          <p:cNvPicPr preferRelativeResize="0"/>
          <p:nvPr>
            <p:ph idx="2" type="pic"/>
          </p:nvPr>
        </p:nvPicPr>
        <p:blipFill rotWithShape="1">
          <a:blip r:embed="rId3">
            <a:alphaModFix/>
          </a:blip>
          <a:srcRect b="0" l="26947" r="13480" t="0"/>
          <a:stretch/>
        </p:blipFill>
        <p:spPr>
          <a:xfrm>
            <a:off x="16213167" y="37"/>
            <a:ext cx="8170864" cy="13715956"/>
          </a:xfrm>
          <a:prstGeom prst="rect">
            <a:avLst/>
          </a:prstGeom>
          <a:noFill/>
          <a:ln>
            <a:noFill/>
          </a:ln>
        </p:spPr>
      </p:pic>
      <p:sp>
        <p:nvSpPr>
          <p:cNvPr id="123" name="Google Shape;123;p27"/>
          <p:cNvSpPr txBox="1"/>
          <p:nvPr/>
        </p:nvSpPr>
        <p:spPr>
          <a:xfrm>
            <a:off x="6024921" y="6140200"/>
            <a:ext cx="751482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124" name="Google Shape;124;p27"/>
          <p:cNvGrpSpPr/>
          <p:nvPr/>
        </p:nvGrpSpPr>
        <p:grpSpPr>
          <a:xfrm rot="-5400000">
            <a:off x="-245990" y="-564744"/>
            <a:ext cx="6651143" cy="6285289"/>
            <a:chOff x="0" y="-1"/>
            <a:chExt cx="6651141" cy="6285287"/>
          </a:xfrm>
        </p:grpSpPr>
        <p:sp>
          <p:nvSpPr>
            <p:cNvPr id="125" name="Google Shape;125;p27"/>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7"/>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7" name="Google Shape;127;p27"/>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28" name="Google Shape;128;p27"/>
          <p:cNvSpPr/>
          <p:nvPr/>
        </p:nvSpPr>
        <p:spPr>
          <a:xfrm>
            <a:off x="5561601" y="37561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9" name="Google Shape;129;p27"/>
          <p:cNvSpPr/>
          <p:nvPr/>
        </p:nvSpPr>
        <p:spPr>
          <a:xfrm>
            <a:off x="14342063" y="1194969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7"/>
          <p:cNvSpPr txBox="1"/>
          <p:nvPr/>
        </p:nvSpPr>
        <p:spPr>
          <a:xfrm>
            <a:off x="6024921" y="8490684"/>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a:t>
            </a:r>
            <a:endParaRPr/>
          </a:p>
        </p:txBody>
      </p:sp>
      <p:sp>
        <p:nvSpPr>
          <p:cNvPr id="131" name="Google Shape;131;p27"/>
          <p:cNvSpPr/>
          <p:nvPr/>
        </p:nvSpPr>
        <p:spPr>
          <a:xfrm>
            <a:off x="-178799" y="12027498"/>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6"/>
          <p:cNvSpPr txBox="1"/>
          <p:nvPr/>
        </p:nvSpPr>
        <p:spPr>
          <a:xfrm>
            <a:off x="8910637" y="7633196"/>
            <a:ext cx="6562726" cy="1250157"/>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Cras mattis consectetur purus sit amet fermentum.</a:t>
            </a:r>
            <a:endParaRPr/>
          </a:p>
        </p:txBody>
      </p:sp>
      <p:sp>
        <p:nvSpPr>
          <p:cNvPr id="311" name="Google Shape;311;p36"/>
          <p:cNvSpPr txBox="1"/>
          <p:nvPr/>
        </p:nvSpPr>
        <p:spPr>
          <a:xfrm>
            <a:off x="8285063" y="5330354"/>
            <a:ext cx="7813874" cy="2240758"/>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312" name="Google Shape;312;p36"/>
          <p:cNvSpPr txBox="1"/>
          <p:nvPr/>
        </p:nvSpPr>
        <p:spPr>
          <a:xfrm>
            <a:off x="11422870" y="4832647"/>
            <a:ext cx="1538260" cy="364723"/>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4F3F59"/>
              </a:buClr>
              <a:buSzPts val="1408"/>
              <a:buFont typeface="Montserrat"/>
              <a:buNone/>
            </a:pPr>
            <a:r>
              <a:rPr b="1" i="0" lang="en-US" sz="1408" u="none" cap="none" strike="noStrike">
                <a:solidFill>
                  <a:srgbClr val="4F3F59"/>
                </a:solidFill>
                <a:latin typeface="Montserrat"/>
                <a:ea typeface="Montserrat"/>
                <a:cs typeface="Montserrat"/>
                <a:sym typeface="Montserrat"/>
              </a:rPr>
              <a:t>LOREM IPSUM</a:t>
            </a:r>
            <a:endParaRPr/>
          </a:p>
        </p:txBody>
      </p:sp>
      <p:grpSp>
        <p:nvGrpSpPr>
          <p:cNvPr id="313" name="Google Shape;313;p36"/>
          <p:cNvGrpSpPr/>
          <p:nvPr/>
        </p:nvGrpSpPr>
        <p:grpSpPr>
          <a:xfrm rot="5400000">
            <a:off x="-606460" y="9512027"/>
            <a:ext cx="4746529" cy="4485441"/>
            <a:chOff x="0" y="38769"/>
            <a:chExt cx="4746528" cy="4485439"/>
          </a:xfrm>
        </p:grpSpPr>
        <p:sp>
          <p:nvSpPr>
            <p:cNvPr id="314" name="Google Shape;314;p36"/>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5" name="Google Shape;315;p36"/>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36"/>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17" name="Google Shape;317;p36"/>
          <p:cNvGrpSpPr/>
          <p:nvPr/>
        </p:nvGrpSpPr>
        <p:grpSpPr>
          <a:xfrm>
            <a:off x="20783261" y="-121124"/>
            <a:ext cx="3951488" cy="3734132"/>
            <a:chOff x="0" y="-1"/>
            <a:chExt cx="3951486" cy="3734131"/>
          </a:xfrm>
        </p:grpSpPr>
        <p:sp>
          <p:nvSpPr>
            <p:cNvPr id="318" name="Google Shape;318;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1" name="Google Shape;321;p36"/>
          <p:cNvSpPr/>
          <p:nvPr/>
        </p:nvSpPr>
        <p:spPr>
          <a:xfrm>
            <a:off x="3504203" y="11196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2" name="Google Shape;322;p36"/>
          <p:cNvSpPr/>
          <p:nvPr/>
        </p:nvSpPr>
        <p:spPr>
          <a:xfrm>
            <a:off x="21919202" y="10645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6"/>
          <p:cNvSpPr/>
          <p:nvPr/>
        </p:nvSpPr>
        <p:spPr>
          <a:xfrm>
            <a:off x="-458197" y="1290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6"/>
          <p:cNvSpPr/>
          <p:nvPr/>
        </p:nvSpPr>
        <p:spPr>
          <a:xfrm>
            <a:off x="18439402" y="3203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descr="Image" id="329" name="Google Shape;329;p37"/>
          <p:cNvPicPr preferRelativeResize="0"/>
          <p:nvPr>
            <p:ph idx="2" type="pic"/>
          </p:nvPr>
        </p:nvPicPr>
        <p:blipFill rotWithShape="1">
          <a:blip r:embed="rId3">
            <a:alphaModFix/>
          </a:blip>
          <a:srcRect b="3446" l="3435" r="1944" t="1934"/>
          <a:stretch/>
        </p:blipFill>
        <p:spPr>
          <a:xfrm>
            <a:off x="1675810" y="2393119"/>
            <a:ext cx="9253936" cy="9253936"/>
          </a:xfrm>
          <a:prstGeom prst="rect">
            <a:avLst/>
          </a:prstGeom>
          <a:noFill/>
          <a:ln>
            <a:noFill/>
          </a:ln>
        </p:spPr>
      </p:pic>
      <p:sp>
        <p:nvSpPr>
          <p:cNvPr id="330" name="Google Shape;330;p37"/>
          <p:cNvSpPr txBox="1"/>
          <p:nvPr/>
        </p:nvSpPr>
        <p:spPr>
          <a:xfrm>
            <a:off x="12365773" y="6642599"/>
            <a:ext cx="5996706"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31" name="Google Shape;331;p37"/>
          <p:cNvSpPr txBox="1"/>
          <p:nvPr/>
        </p:nvSpPr>
        <p:spPr>
          <a:xfrm>
            <a:off x="12365773" y="4197644"/>
            <a:ext cx="738497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332" name="Google Shape;332;p37"/>
          <p:cNvGrpSpPr/>
          <p:nvPr/>
        </p:nvGrpSpPr>
        <p:grpSpPr>
          <a:xfrm>
            <a:off x="18675061" y="7061289"/>
            <a:ext cx="7054016" cy="6666001"/>
            <a:chOff x="0" y="-1"/>
            <a:chExt cx="7054014" cy="6665999"/>
          </a:xfrm>
        </p:grpSpPr>
        <p:sp>
          <p:nvSpPr>
            <p:cNvPr id="333" name="Google Shape;333;p37"/>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37"/>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37"/>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36" name="Google Shape;336;p37"/>
          <p:cNvSpPr/>
          <p:nvPr/>
        </p:nvSpPr>
        <p:spPr>
          <a:xfrm>
            <a:off x="21552073" y="210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37"/>
          <p:cNvSpPr/>
          <p:nvPr/>
        </p:nvSpPr>
        <p:spPr>
          <a:xfrm>
            <a:off x="7720603" y="40878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7"/>
          <p:cNvSpPr/>
          <p:nvPr/>
        </p:nvSpPr>
        <p:spPr>
          <a:xfrm>
            <a:off x="17525003" y="1246353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descr="Image" id="343" name="Google Shape;343;p3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344" name="Google Shape;344;p38"/>
          <p:cNvSpPr/>
          <p:nvPr/>
        </p:nvSpPr>
        <p:spPr>
          <a:xfrm>
            <a:off x="17702803" y="12452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378116" y="5813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46" name="Google Shape;346;p38"/>
          <p:cNvGrpSpPr/>
          <p:nvPr/>
        </p:nvGrpSpPr>
        <p:grpSpPr>
          <a:xfrm rot="-5400000">
            <a:off x="10810759" y="9694002"/>
            <a:ext cx="4910502" cy="4640394"/>
            <a:chOff x="0" y="40108"/>
            <a:chExt cx="4910501" cy="4640393"/>
          </a:xfrm>
        </p:grpSpPr>
        <p:sp>
          <p:nvSpPr>
            <p:cNvPr id="347" name="Google Shape;347;p38"/>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38"/>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38"/>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50" name="Google Shape;350;p38"/>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351" name="Google Shape;351;p38"/>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02.</a:t>
            </a:r>
            <a:endParaRPr/>
          </a:p>
        </p:txBody>
      </p:sp>
      <p:sp>
        <p:nvSpPr>
          <p:cNvPr id="352" name="Google Shape;352;p38"/>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grpSp>
        <p:nvGrpSpPr>
          <p:cNvPr id="357" name="Google Shape;357;p39"/>
          <p:cNvGrpSpPr/>
          <p:nvPr/>
        </p:nvGrpSpPr>
        <p:grpSpPr>
          <a:xfrm>
            <a:off x="4628861" y="4394536"/>
            <a:ext cx="5213714" cy="4926928"/>
            <a:chOff x="0" y="-1"/>
            <a:chExt cx="5213712" cy="4926926"/>
          </a:xfrm>
        </p:grpSpPr>
        <p:sp>
          <p:nvSpPr>
            <p:cNvPr id="358" name="Google Shape;358;p39"/>
            <p:cNvSpPr/>
            <p:nvPr/>
          </p:nvSpPr>
          <p:spPr>
            <a:xfrm>
              <a:off x="0"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1395155"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0" name="Google Shape;360;p39"/>
            <p:cNvSpPr/>
            <p:nvPr/>
          </p:nvSpPr>
          <p:spPr>
            <a:xfrm>
              <a:off x="2844784" y="-1"/>
              <a:ext cx="2368928" cy="49269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361" name="Google Shape;361;p39"/>
          <p:cNvPicPr preferRelativeResize="0"/>
          <p:nvPr>
            <p:ph idx="2" type="pic"/>
          </p:nvPr>
        </p:nvPicPr>
        <p:blipFill rotWithShape="1">
          <a:blip r:embed="rId3">
            <a:alphaModFix/>
          </a:blip>
          <a:srcRect b="0" l="32189" r="2369" t="0"/>
          <a:stretch/>
        </p:blipFill>
        <p:spPr>
          <a:xfrm>
            <a:off x="0" y="-1"/>
            <a:ext cx="8975725" cy="13715857"/>
          </a:xfrm>
          <a:prstGeom prst="rect">
            <a:avLst/>
          </a:prstGeom>
          <a:noFill/>
          <a:ln>
            <a:noFill/>
          </a:ln>
        </p:spPr>
      </p:pic>
      <p:sp>
        <p:nvSpPr>
          <p:cNvPr id="362" name="Google Shape;362;p39"/>
          <p:cNvSpPr txBox="1"/>
          <p:nvPr/>
        </p:nvSpPr>
        <p:spPr>
          <a:xfrm>
            <a:off x="11822203" y="7972835"/>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63" name="Google Shape;363;p39"/>
          <p:cNvSpPr txBox="1"/>
          <p:nvPr/>
        </p:nvSpPr>
        <p:spPr>
          <a:xfrm>
            <a:off x="11822203" y="5468539"/>
            <a:ext cx="7143751"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364" name="Google Shape;364;p39"/>
          <p:cNvGrpSpPr/>
          <p:nvPr/>
        </p:nvGrpSpPr>
        <p:grpSpPr>
          <a:xfrm rot="10800000">
            <a:off x="18189541" y="-521286"/>
            <a:ext cx="6699317" cy="6330813"/>
            <a:chOff x="0" y="54719"/>
            <a:chExt cx="6699315" cy="6330811"/>
          </a:xfrm>
        </p:grpSpPr>
        <p:sp>
          <p:nvSpPr>
            <p:cNvPr id="365" name="Google Shape;365;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16178802" y="3737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39"/>
          <p:cNvSpPr/>
          <p:nvPr/>
        </p:nvSpPr>
        <p:spPr>
          <a:xfrm>
            <a:off x="8381003" y="878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39"/>
          <p:cNvSpPr/>
          <p:nvPr/>
        </p:nvSpPr>
        <p:spPr>
          <a:xfrm>
            <a:off x="22249403" y="11145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39"/>
          <p:cNvSpPr/>
          <p:nvPr/>
        </p:nvSpPr>
        <p:spPr>
          <a:xfrm>
            <a:off x="6780801" y="816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pic>
        <p:nvPicPr>
          <p:cNvPr descr="Image" id="376" name="Google Shape;376;p40"/>
          <p:cNvPicPr preferRelativeResize="0"/>
          <p:nvPr>
            <p:ph idx="2" type="pic"/>
          </p:nvPr>
        </p:nvPicPr>
        <p:blipFill rotWithShape="1">
          <a:blip r:embed="rId3">
            <a:alphaModFix/>
          </a:blip>
          <a:srcRect b="45823" l="4086" r="265" t="6062"/>
          <a:stretch/>
        </p:blipFill>
        <p:spPr>
          <a:xfrm>
            <a:off x="10278345" y="9414812"/>
            <a:ext cx="8986431" cy="4520437"/>
          </a:xfrm>
          <a:prstGeom prst="rect">
            <a:avLst/>
          </a:prstGeom>
          <a:noFill/>
          <a:ln>
            <a:noFill/>
          </a:ln>
        </p:spPr>
      </p:pic>
      <p:pic>
        <p:nvPicPr>
          <p:cNvPr descr="Image" id="377" name="Google Shape;377;p40"/>
          <p:cNvPicPr preferRelativeResize="0"/>
          <p:nvPr>
            <p:ph idx="3" type="pic"/>
          </p:nvPr>
        </p:nvPicPr>
        <p:blipFill rotWithShape="1">
          <a:blip r:embed="rId3">
            <a:alphaModFix/>
          </a:blip>
          <a:srcRect b="4903" l="2552" r="2196" t="8652"/>
          <a:stretch/>
        </p:blipFill>
        <p:spPr>
          <a:xfrm>
            <a:off x="16902463" y="6450053"/>
            <a:ext cx="8228441" cy="7467645"/>
          </a:xfrm>
          <a:prstGeom prst="rect">
            <a:avLst/>
          </a:prstGeom>
          <a:noFill/>
          <a:ln>
            <a:noFill/>
          </a:ln>
        </p:spPr>
      </p:pic>
      <p:sp>
        <p:nvSpPr>
          <p:cNvPr id="378" name="Google Shape;378;p40"/>
          <p:cNvSpPr txBox="1"/>
          <p:nvPr/>
        </p:nvSpPr>
        <p:spPr>
          <a:xfrm>
            <a:off x="6735853" y="5369321"/>
            <a:ext cx="7145483"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79" name="Google Shape;379;p40"/>
          <p:cNvSpPr txBox="1"/>
          <p:nvPr/>
        </p:nvSpPr>
        <p:spPr>
          <a:xfrm>
            <a:off x="6735853" y="3021061"/>
            <a:ext cx="71437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380" name="Google Shape;380;p40"/>
          <p:cNvGrpSpPr/>
          <p:nvPr/>
        </p:nvGrpSpPr>
        <p:grpSpPr>
          <a:xfrm>
            <a:off x="19610900" y="-240631"/>
            <a:ext cx="5606449" cy="5298060"/>
            <a:chOff x="0" y="-1"/>
            <a:chExt cx="5606447" cy="5298058"/>
          </a:xfrm>
        </p:grpSpPr>
        <p:sp>
          <p:nvSpPr>
            <p:cNvPr id="381" name="Google Shape;381;p40"/>
            <p:cNvSpPr/>
            <p:nvPr/>
          </p:nvSpPr>
          <p:spPr>
            <a:xfrm>
              <a:off x="0"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2" name="Google Shape;382;p40"/>
            <p:cNvSpPr/>
            <p:nvPr/>
          </p:nvSpPr>
          <p:spPr>
            <a:xfrm>
              <a:off x="1500248"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0"/>
            <p:cNvSpPr/>
            <p:nvPr/>
          </p:nvSpPr>
          <p:spPr>
            <a:xfrm>
              <a:off x="3059074" y="-1"/>
              <a:ext cx="2547373" cy="529805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4" name="Google Shape;384;p40"/>
          <p:cNvSpPr/>
          <p:nvPr/>
        </p:nvSpPr>
        <p:spPr>
          <a:xfrm>
            <a:off x="17931402" y="4465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5" name="Google Shape;385;p40"/>
          <p:cNvGrpSpPr/>
          <p:nvPr/>
        </p:nvGrpSpPr>
        <p:grpSpPr>
          <a:xfrm rot="10800000">
            <a:off x="-1343059" y="7759114"/>
            <a:ext cx="6699317" cy="6330813"/>
            <a:chOff x="0" y="54719"/>
            <a:chExt cx="6699315" cy="6330811"/>
          </a:xfrm>
        </p:grpSpPr>
        <p:sp>
          <p:nvSpPr>
            <p:cNvPr id="386" name="Google Shape;386;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9" name="Google Shape;389;p40"/>
          <p:cNvSpPr/>
          <p:nvPr/>
        </p:nvSpPr>
        <p:spPr>
          <a:xfrm>
            <a:off x="1954803" y="72986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0" name="Google Shape;390;p40"/>
          <p:cNvSpPr/>
          <p:nvPr/>
        </p:nvSpPr>
        <p:spPr>
          <a:xfrm>
            <a:off x="3148601" y="757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0"/>
          <p:cNvSpPr/>
          <p:nvPr/>
        </p:nvSpPr>
        <p:spPr>
          <a:xfrm>
            <a:off x="15315203" y="102958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descr="Image" id="396" name="Google Shape;396;p41"/>
          <p:cNvPicPr preferRelativeResize="0"/>
          <p:nvPr>
            <p:ph idx="2" type="pic"/>
          </p:nvPr>
        </p:nvPicPr>
        <p:blipFill rotWithShape="1">
          <a:blip r:embed="rId3">
            <a:alphaModFix/>
          </a:blip>
          <a:srcRect b="3047" l="3212" r="1263" t="1428"/>
          <a:stretch/>
        </p:blipFill>
        <p:spPr>
          <a:xfrm>
            <a:off x="4283379" y="3625717"/>
            <a:ext cx="12747756" cy="12747756"/>
          </a:xfrm>
          <a:prstGeom prst="rect">
            <a:avLst/>
          </a:prstGeom>
          <a:noFill/>
          <a:ln>
            <a:noFill/>
          </a:ln>
        </p:spPr>
      </p:pic>
      <p:pic>
        <p:nvPicPr>
          <p:cNvPr descr="Image" id="397" name="Google Shape;397;p41"/>
          <p:cNvPicPr preferRelativeResize="0"/>
          <p:nvPr>
            <p:ph idx="3" type="pic"/>
          </p:nvPr>
        </p:nvPicPr>
        <p:blipFill rotWithShape="1">
          <a:blip r:embed="rId3">
            <a:alphaModFix/>
          </a:blip>
          <a:srcRect b="4219" l="3417" r="3460" t="2658"/>
          <a:stretch/>
        </p:blipFill>
        <p:spPr>
          <a:xfrm>
            <a:off x="14846245" y="-1994769"/>
            <a:ext cx="12747756" cy="12747756"/>
          </a:xfrm>
          <a:prstGeom prst="rect">
            <a:avLst/>
          </a:prstGeom>
          <a:noFill/>
          <a:ln>
            <a:noFill/>
          </a:ln>
        </p:spPr>
      </p:pic>
      <p:sp>
        <p:nvSpPr>
          <p:cNvPr id="398" name="Google Shape;398;p41"/>
          <p:cNvSpPr txBox="1"/>
          <p:nvPr/>
        </p:nvSpPr>
        <p:spPr>
          <a:xfrm>
            <a:off x="5211853" y="6647259"/>
            <a:ext cx="4857751"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99" name="Google Shape;399;p41"/>
          <p:cNvSpPr txBox="1"/>
          <p:nvPr/>
        </p:nvSpPr>
        <p:spPr>
          <a:xfrm>
            <a:off x="5211853" y="4265661"/>
            <a:ext cx="68345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grpSp>
        <p:nvGrpSpPr>
          <p:cNvPr id="400" name="Google Shape;400;p41"/>
          <p:cNvGrpSpPr/>
          <p:nvPr/>
        </p:nvGrpSpPr>
        <p:grpSpPr>
          <a:xfrm rot="10800000">
            <a:off x="-377859" y="-521286"/>
            <a:ext cx="4959800" cy="4686980"/>
            <a:chOff x="0" y="40511"/>
            <a:chExt cx="4959799" cy="4686979"/>
          </a:xfrm>
        </p:grpSpPr>
        <p:sp>
          <p:nvSpPr>
            <p:cNvPr id="401" name="Google Shape;401;p41"/>
            <p:cNvSpPr/>
            <p:nvPr/>
          </p:nvSpPr>
          <p:spPr>
            <a:xfrm>
              <a:off x="0"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327209"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706240" y="40511"/>
              <a:ext cx="2253559" cy="46869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04" name="Google Shape;404;p41"/>
          <p:cNvGrpSpPr/>
          <p:nvPr/>
        </p:nvGrpSpPr>
        <p:grpSpPr>
          <a:xfrm>
            <a:off x="19282506" y="8035794"/>
            <a:ext cx="6239642" cy="5896424"/>
            <a:chOff x="0" y="-1"/>
            <a:chExt cx="6239641" cy="5896422"/>
          </a:xfrm>
        </p:grpSpPr>
        <p:sp>
          <p:nvSpPr>
            <p:cNvPr id="405" name="Google Shape;405;p41"/>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6" name="Google Shape;406;p41"/>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7" name="Google Shape;407;p41"/>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8" name="Google Shape;408;p41"/>
          <p:cNvSpPr/>
          <p:nvPr/>
        </p:nvSpPr>
        <p:spPr>
          <a:xfrm>
            <a:off x="17398003" y="1266992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775017" y="2447955"/>
            <a:ext cx="3625966"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0" name="Google Shape;410;p41"/>
          <p:cNvSpPr/>
          <p:nvPr/>
        </p:nvSpPr>
        <p:spPr>
          <a:xfrm>
            <a:off x="15557680" y="56229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1004" l="2083" r="934" t="2013"/>
          <a:stretch/>
        </p:blipFill>
        <p:spPr>
          <a:xfrm>
            <a:off x="-4532203" y="-7585188"/>
            <a:ext cx="23438468" cy="23438468"/>
          </a:xfrm>
          <a:prstGeom prst="rect">
            <a:avLst/>
          </a:prstGeom>
          <a:noFill/>
          <a:ln>
            <a:noFill/>
          </a:ln>
        </p:spPr>
      </p:pic>
      <p:pic>
        <p:nvPicPr>
          <p:cNvPr descr="Image" id="416" name="Google Shape;416;p42"/>
          <p:cNvPicPr preferRelativeResize="0"/>
          <p:nvPr>
            <p:ph idx="3" type="pic"/>
          </p:nvPr>
        </p:nvPicPr>
        <p:blipFill rotWithShape="1">
          <a:blip r:embed="rId3">
            <a:alphaModFix/>
          </a:blip>
          <a:srcRect b="5422" l="4783" r="4986" t="4346"/>
          <a:stretch/>
        </p:blipFill>
        <p:spPr>
          <a:xfrm>
            <a:off x="-5950899" y="8253741"/>
            <a:ext cx="22912002" cy="22912002"/>
          </a:xfrm>
          <a:prstGeom prst="rect">
            <a:avLst/>
          </a:prstGeom>
          <a:noFill/>
          <a:ln>
            <a:noFill/>
          </a:ln>
        </p:spPr>
      </p:pic>
      <p:sp>
        <p:nvSpPr>
          <p:cNvPr id="417" name="Google Shape;417;p42"/>
          <p:cNvSpPr txBox="1"/>
          <p:nvPr/>
        </p:nvSpPr>
        <p:spPr>
          <a:xfrm>
            <a:off x="13993097" y="8777665"/>
            <a:ext cx="6080524"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18" name="Google Shape;418;p42"/>
          <p:cNvSpPr txBox="1"/>
          <p:nvPr/>
        </p:nvSpPr>
        <p:spPr>
          <a:xfrm>
            <a:off x="13993097" y="6369606"/>
            <a:ext cx="576176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grpSp>
        <p:nvGrpSpPr>
          <p:cNvPr id="419" name="Google Shape;419;p42"/>
          <p:cNvGrpSpPr/>
          <p:nvPr/>
        </p:nvGrpSpPr>
        <p:grpSpPr>
          <a:xfrm rot="5400000">
            <a:off x="18722997" y="-622884"/>
            <a:ext cx="6699317" cy="6330813"/>
            <a:chOff x="0" y="54719"/>
            <a:chExt cx="6699315" cy="6330811"/>
          </a:xfrm>
        </p:grpSpPr>
        <p:sp>
          <p:nvSpPr>
            <p:cNvPr id="420" name="Google Shape;420;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23" name="Google Shape;423;p42"/>
          <p:cNvSpPr/>
          <p:nvPr/>
        </p:nvSpPr>
        <p:spPr>
          <a:xfrm>
            <a:off x="17506030" y="119082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582253" y="3195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16740547" y="4821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43"/>
          <p:cNvSpPr txBox="1"/>
          <p:nvPr/>
        </p:nvSpPr>
        <p:spPr>
          <a:xfrm>
            <a:off x="4275645"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431" name="Google Shape;431;p43"/>
          <p:cNvSpPr txBox="1"/>
          <p:nvPr/>
        </p:nvSpPr>
        <p:spPr>
          <a:xfrm>
            <a:off x="4275645" y="2984875"/>
            <a:ext cx="7662368"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432" name="Google Shape;432;p43"/>
          <p:cNvSpPr txBox="1"/>
          <p:nvPr/>
        </p:nvSpPr>
        <p:spPr>
          <a:xfrm>
            <a:off x="4275645"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Maecenas faucibus mollis interdum. Donec ullamcorper nulla non metus</a:t>
            </a:r>
            <a:endParaRPr/>
          </a:p>
        </p:txBody>
      </p:sp>
      <p:sp>
        <p:nvSpPr>
          <p:cNvPr id="433" name="Google Shape;433;p43"/>
          <p:cNvSpPr txBox="1"/>
          <p:nvPr/>
        </p:nvSpPr>
        <p:spPr>
          <a:xfrm>
            <a:off x="12685953"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434" name="Google Shape;434;p43"/>
          <p:cNvSpPr txBox="1"/>
          <p:nvPr/>
        </p:nvSpPr>
        <p:spPr>
          <a:xfrm>
            <a:off x="12685953"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Nullam quis risus eget urna mollis ornare vel eu leo donec ullamcorper</a:t>
            </a:r>
            <a:endParaRPr/>
          </a:p>
        </p:txBody>
      </p:sp>
      <p:grpSp>
        <p:nvGrpSpPr>
          <p:cNvPr id="435" name="Google Shape;435;p43"/>
          <p:cNvGrpSpPr/>
          <p:nvPr/>
        </p:nvGrpSpPr>
        <p:grpSpPr>
          <a:xfrm rot="10800000">
            <a:off x="-538569" y="10173807"/>
            <a:ext cx="4066274" cy="3842603"/>
            <a:chOff x="0" y="33212"/>
            <a:chExt cx="4066272" cy="3842602"/>
          </a:xfrm>
        </p:grpSpPr>
        <p:sp>
          <p:nvSpPr>
            <p:cNvPr id="436" name="Google Shape;436;p43"/>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3"/>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8" name="Google Shape;438;p43"/>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39" name="Google Shape;439;p43"/>
          <p:cNvGrpSpPr/>
          <p:nvPr/>
        </p:nvGrpSpPr>
        <p:grpSpPr>
          <a:xfrm>
            <a:off x="20159611" y="-312957"/>
            <a:ext cx="5191809" cy="4906227"/>
            <a:chOff x="0" y="-1"/>
            <a:chExt cx="5191807" cy="4906226"/>
          </a:xfrm>
        </p:grpSpPr>
        <p:sp>
          <p:nvSpPr>
            <p:cNvPr id="440" name="Google Shape;440;p43"/>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1" name="Google Shape;441;p43"/>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2" name="Google Shape;442;p43"/>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43" name="Google Shape;443;p43"/>
          <p:cNvSpPr/>
          <p:nvPr/>
        </p:nvSpPr>
        <p:spPr>
          <a:xfrm>
            <a:off x="2945403" y="125223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4" name="Google Shape;444;p43"/>
          <p:cNvSpPr/>
          <p:nvPr/>
        </p:nvSpPr>
        <p:spPr>
          <a:xfrm>
            <a:off x="17385248" y="3416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5" name="Google Shape;445;p43"/>
          <p:cNvSpPr/>
          <p:nvPr/>
        </p:nvSpPr>
        <p:spPr>
          <a:xfrm>
            <a:off x="21690603" y="1189991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6" name="Google Shape;446;p43"/>
          <p:cNvSpPr/>
          <p:nvPr/>
        </p:nvSpPr>
        <p:spPr>
          <a:xfrm>
            <a:off x="-674152" y="146042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pic>
        <p:nvPicPr>
          <p:cNvPr descr="Image" id="451" name="Google Shape;451;p44"/>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452" name="Google Shape;452;p44"/>
          <p:cNvSpPr txBox="1"/>
          <p:nvPr/>
        </p:nvSpPr>
        <p:spPr>
          <a:xfrm>
            <a:off x="1935252" y="11212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453" name="Google Shape;453;p44"/>
          <p:cNvSpPr txBox="1"/>
          <p:nvPr/>
        </p:nvSpPr>
        <p:spPr>
          <a:xfrm>
            <a:off x="1935252" y="9586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03.</a:t>
            </a:r>
            <a:endParaRPr/>
          </a:p>
        </p:txBody>
      </p:sp>
      <p:sp>
        <p:nvSpPr>
          <p:cNvPr id="454" name="Google Shape;454;p44"/>
          <p:cNvSpPr txBox="1"/>
          <p:nvPr/>
        </p:nvSpPr>
        <p:spPr>
          <a:xfrm>
            <a:off x="1935252" y="10634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
        <p:nvSpPr>
          <p:cNvPr id="455" name="Google Shape;455;p44"/>
          <p:cNvSpPr/>
          <p:nvPr/>
        </p:nvSpPr>
        <p:spPr>
          <a:xfrm>
            <a:off x="13865516" y="1192685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56" name="Google Shape;456;p44"/>
          <p:cNvGrpSpPr/>
          <p:nvPr/>
        </p:nvGrpSpPr>
        <p:grpSpPr>
          <a:xfrm rot="-5400000">
            <a:off x="-746241" y="4131403"/>
            <a:ext cx="4910502" cy="4640394"/>
            <a:chOff x="0" y="40108"/>
            <a:chExt cx="4910501" cy="4640393"/>
          </a:xfrm>
        </p:grpSpPr>
        <p:sp>
          <p:nvSpPr>
            <p:cNvPr id="457" name="Google Shape;457;p44"/>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4"/>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9" name="Google Shape;459;p44"/>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60" name="Google Shape;460;p44"/>
          <p:cNvSpPr/>
          <p:nvPr/>
        </p:nvSpPr>
        <p:spPr>
          <a:xfrm>
            <a:off x="2818403" y="82865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pic>
        <p:nvPicPr>
          <p:cNvPr descr="Image" id="465" name="Google Shape;465;p45"/>
          <p:cNvPicPr preferRelativeResize="0"/>
          <p:nvPr>
            <p:ph idx="2" type="pic"/>
          </p:nvPr>
        </p:nvPicPr>
        <p:blipFill rotWithShape="1">
          <a:blip r:embed="rId3">
            <a:alphaModFix/>
          </a:blip>
          <a:srcRect b="0" l="24942" r="21645" t="0"/>
          <a:stretch/>
        </p:blipFill>
        <p:spPr>
          <a:xfrm>
            <a:off x="8530431" y="2372"/>
            <a:ext cx="7323293" cy="13711209"/>
          </a:xfrm>
          <a:prstGeom prst="rect">
            <a:avLst/>
          </a:prstGeom>
          <a:noFill/>
          <a:ln>
            <a:noFill/>
          </a:ln>
        </p:spPr>
      </p:pic>
      <p:sp>
        <p:nvSpPr>
          <p:cNvPr id="466" name="Google Shape;466;p45"/>
          <p:cNvSpPr txBox="1"/>
          <p:nvPr/>
        </p:nvSpPr>
        <p:spPr>
          <a:xfrm>
            <a:off x="4223029" y="3680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67" name="Google Shape;467;p45"/>
          <p:cNvSpPr txBox="1"/>
          <p:nvPr/>
        </p:nvSpPr>
        <p:spPr>
          <a:xfrm>
            <a:off x="4223029"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68" name="Google Shape;468;p45"/>
          <p:cNvSpPr/>
          <p:nvPr/>
        </p:nvSpPr>
        <p:spPr>
          <a:xfrm>
            <a:off x="4223029" y="2889547"/>
            <a:ext cx="569101"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69" name="Google Shape;469;p45"/>
          <p:cNvSpPr txBox="1"/>
          <p:nvPr/>
        </p:nvSpPr>
        <p:spPr>
          <a:xfrm>
            <a:off x="1633269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70" name="Google Shape;470;p45"/>
          <p:cNvSpPr txBox="1"/>
          <p:nvPr/>
        </p:nvSpPr>
        <p:spPr>
          <a:xfrm>
            <a:off x="1633269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71" name="Google Shape;471;p45"/>
          <p:cNvSpPr/>
          <p:nvPr/>
        </p:nvSpPr>
        <p:spPr>
          <a:xfrm>
            <a:off x="16332691"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72" name="Google Shape;472;p45"/>
          <p:cNvSpPr txBox="1"/>
          <p:nvPr/>
        </p:nvSpPr>
        <p:spPr>
          <a:xfrm>
            <a:off x="4223029" y="8506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73" name="Google Shape;473;p45"/>
          <p:cNvSpPr txBox="1"/>
          <p:nvPr/>
        </p:nvSpPr>
        <p:spPr>
          <a:xfrm>
            <a:off x="4223029" y="9744719"/>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74" name="Google Shape;474;p45"/>
          <p:cNvGrpSpPr/>
          <p:nvPr/>
        </p:nvGrpSpPr>
        <p:grpSpPr>
          <a:xfrm>
            <a:off x="4223029" y="7715547"/>
            <a:ext cx="638259" cy="628652"/>
            <a:chOff x="0" y="0"/>
            <a:chExt cx="638257" cy="628651"/>
          </a:xfrm>
        </p:grpSpPr>
        <p:sp>
          <p:nvSpPr>
            <p:cNvPr id="475" name="Google Shape;475;p45"/>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76" name="Google Shape;476;p45"/>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477" name="Google Shape;477;p45"/>
          <p:cNvSpPr txBox="1"/>
          <p:nvPr/>
        </p:nvSpPr>
        <p:spPr>
          <a:xfrm>
            <a:off x="1633269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78" name="Google Shape;478;p45"/>
          <p:cNvSpPr txBox="1"/>
          <p:nvPr/>
        </p:nvSpPr>
        <p:spPr>
          <a:xfrm>
            <a:off x="1633269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79" name="Google Shape;479;p45"/>
          <p:cNvSpPr/>
          <p:nvPr/>
        </p:nvSpPr>
        <p:spPr>
          <a:xfrm>
            <a:off x="16332691" y="7715547"/>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480" name="Google Shape;480;p45"/>
          <p:cNvGrpSpPr/>
          <p:nvPr/>
        </p:nvGrpSpPr>
        <p:grpSpPr>
          <a:xfrm>
            <a:off x="20421928" y="9186643"/>
            <a:ext cx="5191809" cy="4906227"/>
            <a:chOff x="0" y="-1"/>
            <a:chExt cx="5191807" cy="4906226"/>
          </a:xfrm>
        </p:grpSpPr>
        <p:sp>
          <p:nvSpPr>
            <p:cNvPr id="481" name="Google Shape;481;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2" name="Google Shape;482;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3" name="Google Shape;483;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84" name="Google Shape;484;p45"/>
          <p:cNvSpPr/>
          <p:nvPr/>
        </p:nvSpPr>
        <p:spPr>
          <a:xfrm>
            <a:off x="18160003" y="1264939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5" name="Google Shape;485;p45"/>
          <p:cNvGrpSpPr/>
          <p:nvPr/>
        </p:nvGrpSpPr>
        <p:grpSpPr>
          <a:xfrm rot="10800000">
            <a:off x="-2346975" y="-240192"/>
            <a:ext cx="6309046" cy="5962009"/>
            <a:chOff x="0" y="51531"/>
            <a:chExt cx="6309045" cy="5962008"/>
          </a:xfrm>
        </p:grpSpPr>
        <p:sp>
          <p:nvSpPr>
            <p:cNvPr id="486" name="Google Shape;486;p45"/>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7" name="Google Shape;487;p45"/>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8" name="Google Shape;488;p45"/>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89" name="Google Shape;489;p45"/>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Image" id="136" name="Google Shape;136;p28"/>
          <p:cNvPicPr preferRelativeResize="0"/>
          <p:nvPr>
            <p:ph idx="2" type="pic"/>
          </p:nvPr>
        </p:nvPicPr>
        <p:blipFill rotWithShape="1">
          <a:blip r:embed="rId3">
            <a:alphaModFix/>
          </a:blip>
          <a:srcRect b="1811" l="11771" r="10168" t="33440"/>
          <a:stretch/>
        </p:blipFill>
        <p:spPr>
          <a:xfrm>
            <a:off x="13405002" y="-127000"/>
            <a:ext cx="11106151" cy="9212263"/>
          </a:xfrm>
          <a:prstGeom prst="rect">
            <a:avLst/>
          </a:prstGeom>
          <a:noFill/>
          <a:ln>
            <a:noFill/>
          </a:ln>
        </p:spPr>
      </p:pic>
      <p:sp>
        <p:nvSpPr>
          <p:cNvPr id="137" name="Google Shape;137;p28"/>
          <p:cNvSpPr txBox="1"/>
          <p:nvPr/>
        </p:nvSpPr>
        <p:spPr>
          <a:xfrm>
            <a:off x="4977498" y="6466630"/>
            <a:ext cx="3048985"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01. Vestibulum</a:t>
            </a:r>
            <a:endParaRPr/>
          </a:p>
        </p:txBody>
      </p:sp>
      <p:sp>
        <p:nvSpPr>
          <p:cNvPr id="138" name="Google Shape;138;p28"/>
          <p:cNvSpPr txBox="1"/>
          <p:nvPr/>
        </p:nvSpPr>
        <p:spPr>
          <a:xfrm>
            <a:off x="4987249"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39" name="Google Shape;139;p28"/>
          <p:cNvSpPr txBox="1"/>
          <p:nvPr/>
        </p:nvSpPr>
        <p:spPr>
          <a:xfrm>
            <a:off x="8540564" y="6466630"/>
            <a:ext cx="1911319"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02. Amet</a:t>
            </a:r>
            <a:endParaRPr/>
          </a:p>
        </p:txBody>
      </p:sp>
      <p:sp>
        <p:nvSpPr>
          <p:cNvPr id="140" name="Google Shape;140;p28"/>
          <p:cNvSpPr txBox="1"/>
          <p:nvPr/>
        </p:nvSpPr>
        <p:spPr>
          <a:xfrm>
            <a:off x="8540564"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41" name="Google Shape;141;p28"/>
          <p:cNvSpPr txBox="1"/>
          <p:nvPr/>
        </p:nvSpPr>
        <p:spPr>
          <a:xfrm>
            <a:off x="12089995" y="6488434"/>
            <a:ext cx="1896460"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03. Justo</a:t>
            </a:r>
            <a:endParaRPr/>
          </a:p>
        </p:txBody>
      </p:sp>
      <p:sp>
        <p:nvSpPr>
          <p:cNvPr id="142" name="Google Shape;142;p28"/>
          <p:cNvSpPr txBox="1"/>
          <p:nvPr/>
        </p:nvSpPr>
        <p:spPr>
          <a:xfrm>
            <a:off x="12099745" y="706782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43" name="Google Shape;143;p28"/>
          <p:cNvSpPr txBox="1"/>
          <p:nvPr/>
        </p:nvSpPr>
        <p:spPr>
          <a:xfrm>
            <a:off x="4977498" y="9278490"/>
            <a:ext cx="2095723"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04. Lorem</a:t>
            </a:r>
            <a:endParaRPr/>
          </a:p>
        </p:txBody>
      </p:sp>
      <p:sp>
        <p:nvSpPr>
          <p:cNvPr id="144" name="Google Shape;144;p28"/>
          <p:cNvSpPr txBox="1"/>
          <p:nvPr/>
        </p:nvSpPr>
        <p:spPr>
          <a:xfrm>
            <a:off x="4987249"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45" name="Google Shape;145;p28"/>
          <p:cNvSpPr txBox="1"/>
          <p:nvPr/>
        </p:nvSpPr>
        <p:spPr>
          <a:xfrm>
            <a:off x="8540564" y="9278490"/>
            <a:ext cx="206829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05. Mattis</a:t>
            </a:r>
            <a:endParaRPr/>
          </a:p>
        </p:txBody>
      </p:sp>
      <p:sp>
        <p:nvSpPr>
          <p:cNvPr id="146" name="Google Shape;146;p28"/>
          <p:cNvSpPr txBox="1"/>
          <p:nvPr/>
        </p:nvSpPr>
        <p:spPr>
          <a:xfrm>
            <a:off x="8540564"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147" name="Google Shape;147;p28"/>
          <p:cNvSpPr txBox="1"/>
          <p:nvPr/>
        </p:nvSpPr>
        <p:spPr>
          <a:xfrm>
            <a:off x="12089995" y="9300293"/>
            <a:ext cx="204924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06. Fusce </a:t>
            </a:r>
            <a:endParaRPr/>
          </a:p>
        </p:txBody>
      </p:sp>
      <p:sp>
        <p:nvSpPr>
          <p:cNvPr id="148" name="Google Shape;148;p28"/>
          <p:cNvSpPr txBox="1"/>
          <p:nvPr/>
        </p:nvSpPr>
        <p:spPr>
          <a:xfrm>
            <a:off x="12099745" y="987968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grpSp>
        <p:nvGrpSpPr>
          <p:cNvPr id="149" name="Google Shape;149;p28"/>
          <p:cNvGrpSpPr/>
          <p:nvPr/>
        </p:nvGrpSpPr>
        <p:grpSpPr>
          <a:xfrm rot="10800000">
            <a:off x="-1470059" y="-927685"/>
            <a:ext cx="6266193" cy="5921513"/>
            <a:chOff x="0" y="51181"/>
            <a:chExt cx="6266191" cy="5921512"/>
          </a:xfrm>
        </p:grpSpPr>
        <p:sp>
          <p:nvSpPr>
            <p:cNvPr id="150" name="Google Shape;150;p28"/>
            <p:cNvSpPr/>
            <p:nvPr/>
          </p:nvSpPr>
          <p:spPr>
            <a:xfrm>
              <a:off x="0"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1" name="Google Shape;151;p28"/>
            <p:cNvSpPr/>
            <p:nvPr/>
          </p:nvSpPr>
          <p:spPr>
            <a:xfrm>
              <a:off x="1676791"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2" name="Google Shape;152;p28"/>
            <p:cNvSpPr/>
            <p:nvPr/>
          </p:nvSpPr>
          <p:spPr>
            <a:xfrm>
              <a:off x="3419053" y="51181"/>
              <a:ext cx="2847138" cy="592151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53" name="Google Shape;153;p28"/>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54" name="Google Shape;154;p28"/>
          <p:cNvGrpSpPr/>
          <p:nvPr/>
        </p:nvGrpSpPr>
        <p:grpSpPr>
          <a:xfrm>
            <a:off x="21189661" y="10474194"/>
            <a:ext cx="3951488" cy="3734132"/>
            <a:chOff x="0" y="-1"/>
            <a:chExt cx="3951486" cy="3734131"/>
          </a:xfrm>
        </p:grpSpPr>
        <p:sp>
          <p:nvSpPr>
            <p:cNvPr id="155" name="Google Shape;155;p2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58" name="Google Shape;158;p28"/>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9" name="Google Shape;159;p28"/>
          <p:cNvSpPr txBox="1"/>
          <p:nvPr/>
        </p:nvSpPr>
        <p:spPr>
          <a:xfrm>
            <a:off x="4843552" y="3706861"/>
            <a:ext cx="8264725"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160" name="Google Shape;160;p28"/>
          <p:cNvSpPr/>
          <p:nvPr/>
        </p:nvSpPr>
        <p:spPr>
          <a:xfrm>
            <a:off x="-51797" y="116679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1" name="Google Shape;161;p28"/>
          <p:cNvSpPr/>
          <p:nvPr/>
        </p:nvSpPr>
        <p:spPr>
          <a:xfrm>
            <a:off x="16272164" y="533744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pic>
        <p:nvPicPr>
          <p:cNvPr descr="Image" id="494" name="Google Shape;494;p46"/>
          <p:cNvPicPr preferRelativeResize="0"/>
          <p:nvPr>
            <p:ph idx="2" type="pic"/>
          </p:nvPr>
        </p:nvPicPr>
        <p:blipFill rotWithShape="1">
          <a:blip r:embed="rId3">
            <a:alphaModFix/>
          </a:blip>
          <a:srcRect b="0" l="20758" r="20757" t="0"/>
          <a:stretch/>
        </p:blipFill>
        <p:spPr>
          <a:xfrm>
            <a:off x="0" y="6326"/>
            <a:ext cx="8014116" cy="13703251"/>
          </a:xfrm>
          <a:prstGeom prst="rect">
            <a:avLst/>
          </a:prstGeom>
          <a:noFill/>
          <a:ln>
            <a:noFill/>
          </a:ln>
        </p:spPr>
      </p:pic>
      <p:sp>
        <p:nvSpPr>
          <p:cNvPr id="495" name="Google Shape;495;p46"/>
          <p:cNvSpPr txBox="1"/>
          <p:nvPr/>
        </p:nvSpPr>
        <p:spPr>
          <a:xfrm>
            <a:off x="1040217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96" name="Google Shape;496;p46"/>
          <p:cNvSpPr txBox="1"/>
          <p:nvPr/>
        </p:nvSpPr>
        <p:spPr>
          <a:xfrm>
            <a:off x="1040217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97" name="Google Shape;497;p46"/>
          <p:cNvSpPr/>
          <p:nvPr/>
        </p:nvSpPr>
        <p:spPr>
          <a:xfrm>
            <a:off x="10402171" y="291359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498" name="Google Shape;498;p46"/>
          <p:cNvSpPr txBox="1"/>
          <p:nvPr/>
        </p:nvSpPr>
        <p:spPr>
          <a:xfrm>
            <a:off x="16225177"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499" name="Google Shape;499;p46"/>
          <p:cNvSpPr txBox="1"/>
          <p:nvPr/>
        </p:nvSpPr>
        <p:spPr>
          <a:xfrm>
            <a:off x="16225177"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00" name="Google Shape;500;p46"/>
          <p:cNvSpPr/>
          <p:nvPr/>
        </p:nvSpPr>
        <p:spPr>
          <a:xfrm>
            <a:off x="16225177" y="291359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01" name="Google Shape;501;p46"/>
          <p:cNvSpPr txBox="1"/>
          <p:nvPr/>
        </p:nvSpPr>
        <p:spPr>
          <a:xfrm>
            <a:off x="1040217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02" name="Google Shape;502;p46"/>
          <p:cNvSpPr txBox="1"/>
          <p:nvPr/>
        </p:nvSpPr>
        <p:spPr>
          <a:xfrm>
            <a:off x="1040217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503" name="Google Shape;503;p46"/>
          <p:cNvGrpSpPr/>
          <p:nvPr/>
        </p:nvGrpSpPr>
        <p:grpSpPr>
          <a:xfrm>
            <a:off x="10402171" y="7715547"/>
            <a:ext cx="638258" cy="628652"/>
            <a:chOff x="0" y="0"/>
            <a:chExt cx="638257" cy="628651"/>
          </a:xfrm>
        </p:grpSpPr>
        <p:sp>
          <p:nvSpPr>
            <p:cNvPr id="504" name="Google Shape;504;p46"/>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05" name="Google Shape;505;p46"/>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506" name="Google Shape;506;p46"/>
          <p:cNvSpPr txBox="1"/>
          <p:nvPr/>
        </p:nvSpPr>
        <p:spPr>
          <a:xfrm>
            <a:off x="16225177" y="8506245"/>
            <a:ext cx="4046443"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07" name="Google Shape;507;p46"/>
          <p:cNvSpPr txBox="1"/>
          <p:nvPr/>
        </p:nvSpPr>
        <p:spPr>
          <a:xfrm>
            <a:off x="16225177" y="9744272"/>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08" name="Google Shape;508;p46"/>
          <p:cNvSpPr/>
          <p:nvPr/>
        </p:nvSpPr>
        <p:spPr>
          <a:xfrm>
            <a:off x="16225177" y="7739146"/>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509" name="Google Shape;509;p46"/>
          <p:cNvGrpSpPr/>
          <p:nvPr/>
        </p:nvGrpSpPr>
        <p:grpSpPr>
          <a:xfrm>
            <a:off x="7084810" y="-2131084"/>
            <a:ext cx="5191808" cy="4906227"/>
            <a:chOff x="0" y="-1"/>
            <a:chExt cx="5191807" cy="4906226"/>
          </a:xfrm>
        </p:grpSpPr>
        <p:sp>
          <p:nvSpPr>
            <p:cNvPr id="510" name="Google Shape;510;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513" name="Google Shape;513;p46"/>
          <p:cNvGrpSpPr/>
          <p:nvPr/>
        </p:nvGrpSpPr>
        <p:grpSpPr>
          <a:xfrm rot="10800000">
            <a:off x="19259523" y="7799350"/>
            <a:ext cx="7869880" cy="7436989"/>
            <a:chOff x="0" y="64280"/>
            <a:chExt cx="7869879" cy="7436987"/>
          </a:xfrm>
        </p:grpSpPr>
        <p:sp>
          <p:nvSpPr>
            <p:cNvPr id="514" name="Google Shape;514;p46"/>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6"/>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6"/>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17" name="Google Shape;517;p46"/>
          <p:cNvSpPr/>
          <p:nvPr/>
        </p:nvSpPr>
        <p:spPr>
          <a:xfrm>
            <a:off x="6552203" y="2590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6"/>
          <p:cNvSpPr/>
          <p:nvPr/>
        </p:nvSpPr>
        <p:spPr>
          <a:xfrm>
            <a:off x="17444063" y="12228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pic>
        <p:nvPicPr>
          <p:cNvPr descr="Image" id="523" name="Google Shape;523;p47"/>
          <p:cNvPicPr preferRelativeResize="0"/>
          <p:nvPr>
            <p:ph idx="2" type="pic"/>
          </p:nvPr>
        </p:nvPicPr>
        <p:blipFill rotWithShape="1">
          <a:blip r:embed="rId3">
            <a:alphaModFix/>
          </a:blip>
          <a:srcRect b="0" l="20758" r="20757" t="0"/>
          <a:stretch/>
        </p:blipFill>
        <p:spPr>
          <a:xfrm>
            <a:off x="16369903" y="-24"/>
            <a:ext cx="8014095" cy="13703211"/>
          </a:xfrm>
          <a:prstGeom prst="rect">
            <a:avLst/>
          </a:prstGeom>
          <a:noFill/>
          <a:ln>
            <a:noFill/>
          </a:ln>
        </p:spPr>
      </p:pic>
      <p:sp>
        <p:nvSpPr>
          <p:cNvPr id="524" name="Google Shape;524;p47"/>
          <p:cNvSpPr txBox="1"/>
          <p:nvPr/>
        </p:nvSpPr>
        <p:spPr>
          <a:xfrm>
            <a:off x="4442260"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25" name="Google Shape;525;p47"/>
          <p:cNvSpPr txBox="1"/>
          <p:nvPr/>
        </p:nvSpPr>
        <p:spPr>
          <a:xfrm>
            <a:off x="4442260"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26" name="Google Shape;526;p47"/>
          <p:cNvSpPr/>
          <p:nvPr/>
        </p:nvSpPr>
        <p:spPr>
          <a:xfrm>
            <a:off x="4442260" y="2889547"/>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27" name="Google Shape;527;p47"/>
          <p:cNvSpPr txBox="1"/>
          <p:nvPr/>
        </p:nvSpPr>
        <p:spPr>
          <a:xfrm>
            <a:off x="10265265"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28" name="Google Shape;528;p47"/>
          <p:cNvSpPr txBox="1"/>
          <p:nvPr/>
        </p:nvSpPr>
        <p:spPr>
          <a:xfrm>
            <a:off x="10265265"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29" name="Google Shape;529;p47"/>
          <p:cNvSpPr/>
          <p:nvPr/>
        </p:nvSpPr>
        <p:spPr>
          <a:xfrm>
            <a:off x="10265265"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30" name="Google Shape;530;p47"/>
          <p:cNvSpPr txBox="1"/>
          <p:nvPr/>
        </p:nvSpPr>
        <p:spPr>
          <a:xfrm>
            <a:off x="4442260"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31" name="Google Shape;531;p47"/>
          <p:cNvSpPr txBox="1"/>
          <p:nvPr/>
        </p:nvSpPr>
        <p:spPr>
          <a:xfrm>
            <a:off x="4442260"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532" name="Google Shape;532;p47"/>
          <p:cNvGrpSpPr/>
          <p:nvPr/>
        </p:nvGrpSpPr>
        <p:grpSpPr>
          <a:xfrm>
            <a:off x="4442260" y="7715547"/>
            <a:ext cx="638258" cy="628652"/>
            <a:chOff x="0" y="0"/>
            <a:chExt cx="638257" cy="628651"/>
          </a:xfrm>
        </p:grpSpPr>
        <p:sp>
          <p:nvSpPr>
            <p:cNvPr id="533" name="Google Shape;533;p47"/>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34" name="Google Shape;534;p47"/>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535" name="Google Shape;535;p47"/>
          <p:cNvSpPr txBox="1"/>
          <p:nvPr/>
        </p:nvSpPr>
        <p:spPr>
          <a:xfrm>
            <a:off x="10265264" y="8506245"/>
            <a:ext cx="4046444"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Sit Amet</a:t>
            </a:r>
            <a:endParaRPr/>
          </a:p>
        </p:txBody>
      </p:sp>
      <p:sp>
        <p:nvSpPr>
          <p:cNvPr id="536" name="Google Shape;536;p47"/>
          <p:cNvSpPr txBox="1"/>
          <p:nvPr/>
        </p:nvSpPr>
        <p:spPr>
          <a:xfrm>
            <a:off x="10265264" y="9744272"/>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Sed posuere consectetur est at lobortis. Nullam quis risus eget urna mollis ornare vel eu leo. Vivamus sagittis lacus vel augue laoreet. </a:t>
            </a:r>
            <a:endParaRPr/>
          </a:p>
        </p:txBody>
      </p:sp>
      <p:sp>
        <p:nvSpPr>
          <p:cNvPr id="537" name="Google Shape;537;p47"/>
          <p:cNvSpPr/>
          <p:nvPr/>
        </p:nvSpPr>
        <p:spPr>
          <a:xfrm>
            <a:off x="10265264" y="7715101"/>
            <a:ext cx="623203"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538" name="Google Shape;538;p47"/>
          <p:cNvGrpSpPr/>
          <p:nvPr/>
        </p:nvGrpSpPr>
        <p:grpSpPr>
          <a:xfrm>
            <a:off x="-871648" y="-617757"/>
            <a:ext cx="5191809" cy="4906227"/>
            <a:chOff x="0" y="-1"/>
            <a:chExt cx="5191807" cy="4906226"/>
          </a:xfrm>
        </p:grpSpPr>
        <p:sp>
          <p:nvSpPr>
            <p:cNvPr id="539" name="Google Shape;539;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0" name="Google Shape;540;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1" name="Google Shape;541;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2" name="Google Shape;542;p47"/>
          <p:cNvSpPr/>
          <p:nvPr/>
        </p:nvSpPr>
        <p:spPr>
          <a:xfrm>
            <a:off x="380003" y="4262523"/>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43" name="Google Shape;543;p47"/>
          <p:cNvGrpSpPr/>
          <p:nvPr/>
        </p:nvGrpSpPr>
        <p:grpSpPr>
          <a:xfrm rot="10800000">
            <a:off x="13964831" y="10427808"/>
            <a:ext cx="4976088" cy="4702371"/>
            <a:chOff x="0" y="40644"/>
            <a:chExt cx="4976086" cy="4702370"/>
          </a:xfrm>
        </p:grpSpPr>
        <p:sp>
          <p:nvSpPr>
            <p:cNvPr id="544" name="Google Shape;544;p47"/>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5" name="Google Shape;545;p47"/>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47"/>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7" name="Google Shape;547;p47"/>
          <p:cNvSpPr/>
          <p:nvPr/>
        </p:nvSpPr>
        <p:spPr>
          <a:xfrm>
            <a:off x="13751994" y="13248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grpSp>
        <p:nvGrpSpPr>
          <p:cNvPr id="552" name="Google Shape;552;p48"/>
          <p:cNvGrpSpPr/>
          <p:nvPr/>
        </p:nvGrpSpPr>
        <p:grpSpPr>
          <a:xfrm rot="10800000">
            <a:off x="-568975" y="5906608"/>
            <a:ext cx="3835454" cy="3624480"/>
            <a:chOff x="0" y="31327"/>
            <a:chExt cx="3835453" cy="3624479"/>
          </a:xfrm>
        </p:grpSpPr>
        <p:sp>
          <p:nvSpPr>
            <p:cNvPr id="553" name="Google Shape;553;p48"/>
            <p:cNvSpPr/>
            <p:nvPr/>
          </p:nvSpPr>
          <p:spPr>
            <a:xfrm>
              <a:off x="0"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8"/>
            <p:cNvSpPr/>
            <p:nvPr/>
          </p:nvSpPr>
          <p:spPr>
            <a:xfrm>
              <a:off x="1026342"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48"/>
            <p:cNvSpPr/>
            <p:nvPr/>
          </p:nvSpPr>
          <p:spPr>
            <a:xfrm>
              <a:off x="2092757" y="31327"/>
              <a:ext cx="1742696" cy="362447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556" name="Google Shape;556;p48"/>
          <p:cNvPicPr preferRelativeResize="0"/>
          <p:nvPr>
            <p:ph idx="2" type="pic"/>
          </p:nvPr>
        </p:nvPicPr>
        <p:blipFill rotWithShape="1">
          <a:blip r:embed="rId3">
            <a:alphaModFix/>
          </a:blip>
          <a:srcRect b="20575" l="3638" r="3105" t="26967"/>
          <a:stretch/>
        </p:blipFill>
        <p:spPr>
          <a:xfrm>
            <a:off x="-79488" y="-61223"/>
            <a:ext cx="12278104" cy="6906434"/>
          </a:xfrm>
          <a:prstGeom prst="rect">
            <a:avLst/>
          </a:prstGeom>
          <a:noFill/>
          <a:ln>
            <a:noFill/>
          </a:ln>
        </p:spPr>
      </p:pic>
      <p:pic>
        <p:nvPicPr>
          <p:cNvPr descr="Image" id="557" name="Google Shape;557;p48"/>
          <p:cNvPicPr preferRelativeResize="0"/>
          <p:nvPr>
            <p:ph idx="3" type="pic"/>
          </p:nvPr>
        </p:nvPicPr>
        <p:blipFill rotWithShape="1">
          <a:blip r:embed="rId3">
            <a:alphaModFix/>
          </a:blip>
          <a:srcRect b="26334" l="5554" r="5555" t="23664"/>
          <a:stretch/>
        </p:blipFill>
        <p:spPr>
          <a:xfrm>
            <a:off x="12210416" y="6870789"/>
            <a:ext cx="12278104" cy="6906434"/>
          </a:xfrm>
          <a:prstGeom prst="rect">
            <a:avLst/>
          </a:prstGeom>
          <a:noFill/>
          <a:ln>
            <a:noFill/>
          </a:ln>
        </p:spPr>
      </p:pic>
      <p:sp>
        <p:nvSpPr>
          <p:cNvPr id="558" name="Google Shape;558;p48"/>
          <p:cNvSpPr txBox="1"/>
          <p:nvPr/>
        </p:nvSpPr>
        <p:spPr>
          <a:xfrm>
            <a:off x="13823467" y="255825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559" name="Google Shape;559;p48"/>
          <p:cNvSpPr txBox="1"/>
          <p:nvPr/>
        </p:nvSpPr>
        <p:spPr>
          <a:xfrm>
            <a:off x="13823467" y="370738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60" name="Google Shape;560;p48"/>
          <p:cNvSpPr/>
          <p:nvPr/>
        </p:nvSpPr>
        <p:spPr>
          <a:xfrm>
            <a:off x="13823467" y="1767110"/>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61" name="Google Shape;561;p48"/>
          <p:cNvSpPr txBox="1"/>
          <p:nvPr/>
        </p:nvSpPr>
        <p:spPr>
          <a:xfrm>
            <a:off x="4797915" y="8860631"/>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562" name="Google Shape;562;p48"/>
          <p:cNvSpPr txBox="1"/>
          <p:nvPr/>
        </p:nvSpPr>
        <p:spPr>
          <a:xfrm>
            <a:off x="4797915" y="10009757"/>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63" name="Google Shape;563;p48"/>
          <p:cNvSpPr/>
          <p:nvPr/>
        </p:nvSpPr>
        <p:spPr>
          <a:xfrm>
            <a:off x="4797915" y="8131912"/>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64" name="Google Shape;564;p48"/>
          <p:cNvSpPr/>
          <p:nvPr/>
        </p:nvSpPr>
        <p:spPr>
          <a:xfrm>
            <a:off x="777817" y="94014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65" name="Google Shape;565;p48"/>
          <p:cNvGrpSpPr/>
          <p:nvPr/>
        </p:nvGrpSpPr>
        <p:grpSpPr>
          <a:xfrm>
            <a:off x="20167928" y="-1125757"/>
            <a:ext cx="5191809" cy="4906227"/>
            <a:chOff x="0" y="-1"/>
            <a:chExt cx="5191807" cy="4906226"/>
          </a:xfrm>
        </p:grpSpPr>
        <p:sp>
          <p:nvSpPr>
            <p:cNvPr id="566" name="Google Shape;566;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7" name="Google Shape;567;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9" name="Google Shape;569;p48"/>
          <p:cNvSpPr/>
          <p:nvPr/>
        </p:nvSpPr>
        <p:spPr>
          <a:xfrm>
            <a:off x="18947403" y="9529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pic>
        <p:nvPicPr>
          <p:cNvPr descr="Image" id="574" name="Google Shape;574;p49"/>
          <p:cNvPicPr preferRelativeResize="0"/>
          <p:nvPr>
            <p:ph idx="2" type="pic"/>
          </p:nvPr>
        </p:nvPicPr>
        <p:blipFill rotWithShape="1">
          <a:blip r:embed="rId3">
            <a:alphaModFix/>
          </a:blip>
          <a:srcRect b="24277" l="3893" r="9692" t="27162"/>
          <a:stretch/>
        </p:blipFill>
        <p:spPr>
          <a:xfrm>
            <a:off x="0" y="0"/>
            <a:ext cx="12198840" cy="6854707"/>
          </a:xfrm>
          <a:prstGeom prst="rect">
            <a:avLst/>
          </a:prstGeom>
          <a:noFill/>
          <a:ln>
            <a:noFill/>
          </a:ln>
        </p:spPr>
      </p:pic>
      <p:pic>
        <p:nvPicPr>
          <p:cNvPr descr="Image" id="575" name="Google Shape;575;p49"/>
          <p:cNvPicPr preferRelativeResize="0"/>
          <p:nvPr>
            <p:ph idx="3" type="pic"/>
          </p:nvPr>
        </p:nvPicPr>
        <p:blipFill rotWithShape="1">
          <a:blip r:embed="rId3">
            <a:alphaModFix/>
          </a:blip>
          <a:srcRect b="26549" l="5554" r="5555" t="23450"/>
          <a:stretch/>
        </p:blipFill>
        <p:spPr>
          <a:xfrm>
            <a:off x="12197855" y="0"/>
            <a:ext cx="12186145" cy="6854707"/>
          </a:xfrm>
          <a:prstGeom prst="rect">
            <a:avLst/>
          </a:prstGeom>
          <a:noFill/>
          <a:ln>
            <a:noFill/>
          </a:ln>
        </p:spPr>
      </p:pic>
      <p:sp>
        <p:nvSpPr>
          <p:cNvPr id="576" name="Google Shape;576;p49"/>
          <p:cNvSpPr txBox="1"/>
          <p:nvPr/>
        </p:nvSpPr>
        <p:spPr>
          <a:xfrm>
            <a:off x="5178915" y="8729722"/>
            <a:ext cx="5455765"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577" name="Google Shape;577;p49"/>
          <p:cNvSpPr txBox="1"/>
          <p:nvPr/>
        </p:nvSpPr>
        <p:spPr>
          <a:xfrm>
            <a:off x="5178915" y="9878848"/>
            <a:ext cx="588106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78" name="Google Shape;578;p49"/>
          <p:cNvSpPr/>
          <p:nvPr/>
        </p:nvSpPr>
        <p:spPr>
          <a:xfrm>
            <a:off x="5178915" y="8001003"/>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579" name="Google Shape;579;p49"/>
          <p:cNvSpPr txBox="1"/>
          <p:nvPr/>
        </p:nvSpPr>
        <p:spPr>
          <a:xfrm>
            <a:off x="13332316" y="876093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580" name="Google Shape;580;p49"/>
          <p:cNvSpPr txBox="1"/>
          <p:nvPr/>
        </p:nvSpPr>
        <p:spPr>
          <a:xfrm>
            <a:off x="13332316" y="991006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581" name="Google Shape;581;p49"/>
          <p:cNvSpPr/>
          <p:nvPr/>
        </p:nvSpPr>
        <p:spPr>
          <a:xfrm>
            <a:off x="13332316" y="7969791"/>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cxnSp>
        <p:nvCxnSpPr>
          <p:cNvPr id="582" name="Google Shape;582;p49"/>
          <p:cNvCxnSpPr/>
          <p:nvPr/>
        </p:nvCxnSpPr>
        <p:spPr>
          <a:xfrm flipH="1" rot="10800000">
            <a:off x="12191999" y="6829573"/>
            <a:ext cx="1" cy="5191463"/>
          </a:xfrm>
          <a:prstGeom prst="straightConnector1">
            <a:avLst/>
          </a:prstGeom>
          <a:noFill/>
          <a:ln cap="flat" cmpd="sng" w="9525">
            <a:solidFill>
              <a:srgbClr val="E3E3E3"/>
            </a:solidFill>
            <a:prstDash val="solid"/>
            <a:miter lim="400000"/>
            <a:headEnd len="sm" w="sm" type="none"/>
            <a:tailEnd len="sm" w="sm" type="none"/>
          </a:ln>
        </p:spPr>
      </p:cxnSp>
      <p:grpSp>
        <p:nvGrpSpPr>
          <p:cNvPr id="583" name="Google Shape;583;p49"/>
          <p:cNvGrpSpPr/>
          <p:nvPr/>
        </p:nvGrpSpPr>
        <p:grpSpPr>
          <a:xfrm>
            <a:off x="19776959" y="9120102"/>
            <a:ext cx="5269660" cy="4979797"/>
            <a:chOff x="0" y="-1"/>
            <a:chExt cx="5269659" cy="4979796"/>
          </a:xfrm>
        </p:grpSpPr>
        <p:sp>
          <p:nvSpPr>
            <p:cNvPr id="584" name="Google Shape;584;p49"/>
            <p:cNvSpPr/>
            <p:nvPr/>
          </p:nvSpPr>
          <p:spPr>
            <a:xfrm>
              <a:off x="0" y="-1"/>
              <a:ext cx="2394348"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9"/>
            <p:cNvSpPr/>
            <p:nvPr/>
          </p:nvSpPr>
          <p:spPr>
            <a:xfrm>
              <a:off x="1410126" y="-1"/>
              <a:ext cx="2394348"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49"/>
            <p:cNvSpPr/>
            <p:nvPr/>
          </p:nvSpPr>
          <p:spPr>
            <a:xfrm>
              <a:off x="2875310" y="-1"/>
              <a:ext cx="2394349" cy="497979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7" name="Google Shape;587;p49"/>
          <p:cNvSpPr/>
          <p:nvPr/>
        </p:nvSpPr>
        <p:spPr>
          <a:xfrm>
            <a:off x="19613627" y="88418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88" name="Google Shape;588;p49"/>
          <p:cNvGrpSpPr/>
          <p:nvPr/>
        </p:nvGrpSpPr>
        <p:grpSpPr>
          <a:xfrm rot="10800000">
            <a:off x="-820263" y="5706809"/>
            <a:ext cx="4759467" cy="4497668"/>
            <a:chOff x="0" y="38874"/>
            <a:chExt cx="4759466" cy="4497667"/>
          </a:xfrm>
        </p:grpSpPr>
        <p:sp>
          <p:nvSpPr>
            <p:cNvPr id="589" name="Google Shape;589;p49"/>
            <p:cNvSpPr/>
            <p:nvPr/>
          </p:nvSpPr>
          <p:spPr>
            <a:xfrm>
              <a:off x="0"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9"/>
            <p:cNvSpPr/>
            <p:nvPr/>
          </p:nvSpPr>
          <p:spPr>
            <a:xfrm>
              <a:off x="1273601"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1" name="Google Shape;591;p49"/>
            <p:cNvSpPr/>
            <p:nvPr/>
          </p:nvSpPr>
          <p:spPr>
            <a:xfrm>
              <a:off x="2596931" y="38874"/>
              <a:ext cx="2162535" cy="449766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92" name="Google Shape;592;p49"/>
          <p:cNvSpPr/>
          <p:nvPr/>
        </p:nvSpPr>
        <p:spPr>
          <a:xfrm>
            <a:off x="752417" y="100598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50"/>
          <p:cNvPicPr preferRelativeResize="0"/>
          <p:nvPr>
            <p:ph idx="2" type="pic"/>
          </p:nvPr>
        </p:nvPicPr>
        <p:blipFill rotWithShape="1">
          <a:blip r:embed="rId3">
            <a:alphaModFix/>
          </a:blip>
          <a:srcRect b="28845" l="5509" r="5509" t="21154"/>
          <a:stretch/>
        </p:blipFill>
        <p:spPr>
          <a:xfrm>
            <a:off x="0" y="6861293"/>
            <a:ext cx="12198840" cy="6854707"/>
          </a:xfrm>
          <a:prstGeom prst="rect">
            <a:avLst/>
          </a:prstGeom>
          <a:noFill/>
          <a:ln>
            <a:noFill/>
          </a:ln>
        </p:spPr>
      </p:pic>
      <p:pic>
        <p:nvPicPr>
          <p:cNvPr descr="Image" id="598" name="Google Shape;598;p50"/>
          <p:cNvPicPr preferRelativeResize="0"/>
          <p:nvPr>
            <p:ph idx="3" type="pic"/>
          </p:nvPr>
        </p:nvPicPr>
        <p:blipFill rotWithShape="1">
          <a:blip r:embed="rId3">
            <a:alphaModFix/>
          </a:blip>
          <a:srcRect b="30203" l="5554" r="5555" t="19796"/>
          <a:stretch/>
        </p:blipFill>
        <p:spPr>
          <a:xfrm>
            <a:off x="12197855" y="6861293"/>
            <a:ext cx="12186145" cy="6854707"/>
          </a:xfrm>
          <a:prstGeom prst="rect">
            <a:avLst/>
          </a:prstGeom>
          <a:noFill/>
          <a:ln>
            <a:noFill/>
          </a:ln>
        </p:spPr>
      </p:pic>
      <p:sp>
        <p:nvSpPr>
          <p:cNvPr id="599" name="Google Shape;599;p50"/>
          <p:cNvSpPr txBox="1"/>
          <p:nvPr/>
        </p:nvSpPr>
        <p:spPr>
          <a:xfrm>
            <a:off x="13840316" y="272828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00" name="Google Shape;600;p50"/>
          <p:cNvSpPr txBox="1"/>
          <p:nvPr/>
        </p:nvSpPr>
        <p:spPr>
          <a:xfrm>
            <a:off x="13840316" y="3750413"/>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601" name="Google Shape;601;p50"/>
          <p:cNvSpPr/>
          <p:nvPr/>
        </p:nvSpPr>
        <p:spPr>
          <a:xfrm>
            <a:off x="13840316" y="1937142"/>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602" name="Google Shape;602;p50"/>
          <p:cNvSpPr txBox="1"/>
          <p:nvPr/>
        </p:nvSpPr>
        <p:spPr>
          <a:xfrm>
            <a:off x="4797915" y="2697074"/>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03" name="Google Shape;603;p50"/>
          <p:cNvSpPr txBox="1"/>
          <p:nvPr/>
        </p:nvSpPr>
        <p:spPr>
          <a:xfrm>
            <a:off x="4797915" y="3719200"/>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604" name="Google Shape;604;p50"/>
          <p:cNvSpPr/>
          <p:nvPr/>
        </p:nvSpPr>
        <p:spPr>
          <a:xfrm>
            <a:off x="4797915" y="1968355"/>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cxnSp>
        <p:nvCxnSpPr>
          <p:cNvPr id="605" name="Google Shape;605;p50"/>
          <p:cNvCxnSpPr/>
          <p:nvPr/>
        </p:nvCxnSpPr>
        <p:spPr>
          <a:xfrm flipH="1" rot="10800000">
            <a:off x="12191999" y="825499"/>
            <a:ext cx="1" cy="5191464"/>
          </a:xfrm>
          <a:prstGeom prst="straightConnector1">
            <a:avLst/>
          </a:prstGeom>
          <a:noFill/>
          <a:ln cap="flat" cmpd="sng" w="9525">
            <a:solidFill>
              <a:srgbClr val="E3E3E3"/>
            </a:solidFill>
            <a:prstDash val="solid"/>
            <a:miter lim="400000"/>
            <a:headEnd len="sm" w="sm" type="none"/>
            <a:tailEnd len="sm" w="sm" type="none"/>
          </a:ln>
        </p:spPr>
      </p:cxnSp>
      <p:grpSp>
        <p:nvGrpSpPr>
          <p:cNvPr id="606" name="Google Shape;606;p50"/>
          <p:cNvGrpSpPr/>
          <p:nvPr/>
        </p:nvGrpSpPr>
        <p:grpSpPr>
          <a:xfrm rot="10800000">
            <a:off x="-563969" y="3773007"/>
            <a:ext cx="4066274" cy="3842603"/>
            <a:chOff x="0" y="33212"/>
            <a:chExt cx="4066272" cy="3842602"/>
          </a:xfrm>
        </p:grpSpPr>
        <p:sp>
          <p:nvSpPr>
            <p:cNvPr id="607" name="Google Shape;607;p50"/>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50"/>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9" name="Google Shape;609;p50"/>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10" name="Google Shape;610;p50"/>
          <p:cNvGrpSpPr/>
          <p:nvPr/>
        </p:nvGrpSpPr>
        <p:grpSpPr>
          <a:xfrm>
            <a:off x="20032611" y="-592357"/>
            <a:ext cx="5191809" cy="4906227"/>
            <a:chOff x="0" y="-1"/>
            <a:chExt cx="5191807" cy="4906226"/>
          </a:xfrm>
        </p:grpSpPr>
        <p:sp>
          <p:nvSpPr>
            <p:cNvPr id="611" name="Google Shape;611;p50"/>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50"/>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50"/>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14" name="Google Shape;614;p50"/>
          <p:cNvSpPr/>
          <p:nvPr/>
        </p:nvSpPr>
        <p:spPr>
          <a:xfrm>
            <a:off x="18659417" y="1597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5" name="Google Shape;615;p50"/>
          <p:cNvSpPr/>
          <p:nvPr/>
        </p:nvSpPr>
        <p:spPr>
          <a:xfrm>
            <a:off x="2513603" y="635394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pic>
        <p:nvPicPr>
          <p:cNvPr descr="Image" id="620" name="Google Shape;620;p51"/>
          <p:cNvPicPr preferRelativeResize="0"/>
          <p:nvPr>
            <p:ph idx="2" type="pic"/>
          </p:nvPr>
        </p:nvPicPr>
        <p:blipFill rotWithShape="1">
          <a:blip r:embed="rId3">
            <a:alphaModFix/>
          </a:blip>
          <a:srcRect b="43201" l="5509" r="5509" t="6798"/>
          <a:stretch/>
        </p:blipFill>
        <p:spPr>
          <a:xfrm>
            <a:off x="0" y="6855034"/>
            <a:ext cx="12209978" cy="6860966"/>
          </a:xfrm>
          <a:prstGeom prst="rect">
            <a:avLst/>
          </a:prstGeom>
          <a:noFill/>
          <a:ln>
            <a:noFill/>
          </a:ln>
        </p:spPr>
      </p:pic>
      <p:pic>
        <p:nvPicPr>
          <p:cNvPr descr="Image" id="621" name="Google Shape;621;p51"/>
          <p:cNvPicPr preferRelativeResize="0"/>
          <p:nvPr>
            <p:ph idx="3" type="pic"/>
          </p:nvPr>
        </p:nvPicPr>
        <p:blipFill rotWithShape="1">
          <a:blip r:embed="rId3">
            <a:alphaModFix/>
          </a:blip>
          <a:srcRect b="4770" l="5554" r="5555" t="45228"/>
          <a:stretch/>
        </p:blipFill>
        <p:spPr>
          <a:xfrm>
            <a:off x="0" y="-3573"/>
            <a:ext cx="12209970" cy="6868111"/>
          </a:xfrm>
          <a:prstGeom prst="rect">
            <a:avLst/>
          </a:prstGeom>
          <a:noFill/>
          <a:ln>
            <a:noFill/>
          </a:ln>
        </p:spPr>
      </p:pic>
      <p:sp>
        <p:nvSpPr>
          <p:cNvPr id="622" name="Google Shape;622;p51"/>
          <p:cNvSpPr txBox="1"/>
          <p:nvPr/>
        </p:nvSpPr>
        <p:spPr>
          <a:xfrm>
            <a:off x="13802216" y="8234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23" name="Google Shape;623;p51"/>
          <p:cNvSpPr txBox="1"/>
          <p:nvPr/>
        </p:nvSpPr>
        <p:spPr>
          <a:xfrm>
            <a:off x="13802216" y="9384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a:t>
            </a:r>
            <a:endParaRPr/>
          </a:p>
        </p:txBody>
      </p:sp>
      <p:sp>
        <p:nvSpPr>
          <p:cNvPr id="624" name="Google Shape;624;p51"/>
          <p:cNvSpPr/>
          <p:nvPr/>
        </p:nvSpPr>
        <p:spPr>
          <a:xfrm>
            <a:off x="13802216" y="7506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625" name="Google Shape;625;p51"/>
          <p:cNvSpPr txBox="1"/>
          <p:nvPr/>
        </p:nvSpPr>
        <p:spPr>
          <a:xfrm>
            <a:off x="13802216" y="3968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26" name="Google Shape;626;p51"/>
          <p:cNvSpPr txBox="1"/>
          <p:nvPr/>
        </p:nvSpPr>
        <p:spPr>
          <a:xfrm>
            <a:off x="13802216" y="5117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a:t>
            </a:r>
            <a:endParaRPr/>
          </a:p>
        </p:txBody>
      </p:sp>
      <p:sp>
        <p:nvSpPr>
          <p:cNvPr id="627" name="Google Shape;627;p51"/>
          <p:cNvSpPr/>
          <p:nvPr/>
        </p:nvSpPr>
        <p:spPr>
          <a:xfrm>
            <a:off x="13879680" y="3177059"/>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628" name="Google Shape;628;p51"/>
          <p:cNvGrpSpPr/>
          <p:nvPr/>
        </p:nvGrpSpPr>
        <p:grpSpPr>
          <a:xfrm rot="10800000">
            <a:off x="19222630" y="-1258835"/>
            <a:ext cx="7109404" cy="6718340"/>
            <a:chOff x="0" y="58068"/>
            <a:chExt cx="7109401" cy="6718339"/>
          </a:xfrm>
        </p:grpSpPr>
        <p:sp>
          <p:nvSpPr>
            <p:cNvPr id="629" name="Google Shape;629;p51"/>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0" name="Google Shape;630;p51"/>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1"/>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32" name="Google Shape;632;p51"/>
          <p:cNvGrpSpPr/>
          <p:nvPr/>
        </p:nvGrpSpPr>
        <p:grpSpPr>
          <a:xfrm>
            <a:off x="11548400" y="11647781"/>
            <a:ext cx="2957220" cy="2794555"/>
            <a:chOff x="0" y="-1"/>
            <a:chExt cx="2957218" cy="2794553"/>
          </a:xfrm>
        </p:grpSpPr>
        <p:sp>
          <p:nvSpPr>
            <p:cNvPr id="633" name="Google Shape;633;p51"/>
            <p:cNvSpPr/>
            <p:nvPr/>
          </p:nvSpPr>
          <p:spPr>
            <a:xfrm>
              <a:off x="0" y="-1"/>
              <a:ext cx="1343656"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1"/>
            <p:cNvSpPr/>
            <p:nvPr/>
          </p:nvSpPr>
          <p:spPr>
            <a:xfrm>
              <a:off x="791332" y="-1"/>
              <a:ext cx="1343656"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5" name="Google Shape;635;p51"/>
            <p:cNvSpPr/>
            <p:nvPr/>
          </p:nvSpPr>
          <p:spPr>
            <a:xfrm>
              <a:off x="1613561" y="-1"/>
              <a:ext cx="1343657" cy="27945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6" name="Google Shape;636;p51"/>
          <p:cNvSpPr/>
          <p:nvPr/>
        </p:nvSpPr>
        <p:spPr>
          <a:xfrm>
            <a:off x="21275638" y="1066507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51"/>
          <p:cNvSpPr/>
          <p:nvPr/>
        </p:nvSpPr>
        <p:spPr>
          <a:xfrm>
            <a:off x="13802216" y="12440036"/>
            <a:ext cx="2688507"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51"/>
          <p:cNvSpPr/>
          <p:nvPr/>
        </p:nvSpPr>
        <p:spPr>
          <a:xfrm>
            <a:off x="11031129" y="167347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pic>
        <p:nvPicPr>
          <p:cNvPr descr="Image" id="643" name="Google Shape;643;p52"/>
          <p:cNvPicPr preferRelativeResize="0"/>
          <p:nvPr>
            <p:ph idx="2" type="pic"/>
          </p:nvPr>
        </p:nvPicPr>
        <p:blipFill rotWithShape="1">
          <a:blip r:embed="rId3">
            <a:alphaModFix/>
          </a:blip>
          <a:srcRect b="43201" l="5509" r="5509" t="6798"/>
          <a:stretch/>
        </p:blipFill>
        <p:spPr>
          <a:xfrm>
            <a:off x="12174140" y="6855034"/>
            <a:ext cx="12209978" cy="6860966"/>
          </a:xfrm>
          <a:prstGeom prst="rect">
            <a:avLst/>
          </a:prstGeom>
          <a:noFill/>
          <a:ln>
            <a:noFill/>
          </a:ln>
        </p:spPr>
      </p:pic>
      <p:pic>
        <p:nvPicPr>
          <p:cNvPr descr="Image" id="644" name="Google Shape;644;p52"/>
          <p:cNvPicPr preferRelativeResize="0"/>
          <p:nvPr>
            <p:ph idx="3" type="pic"/>
          </p:nvPr>
        </p:nvPicPr>
        <p:blipFill rotWithShape="1">
          <a:blip r:embed="rId3">
            <a:alphaModFix/>
          </a:blip>
          <a:srcRect b="4770" l="5554" r="5555" t="45228"/>
          <a:stretch/>
        </p:blipFill>
        <p:spPr>
          <a:xfrm>
            <a:off x="12174140" y="-3573"/>
            <a:ext cx="12209972" cy="6868111"/>
          </a:xfrm>
          <a:prstGeom prst="rect">
            <a:avLst/>
          </a:prstGeom>
          <a:noFill/>
          <a:ln>
            <a:noFill/>
          </a:ln>
        </p:spPr>
      </p:pic>
      <p:sp>
        <p:nvSpPr>
          <p:cNvPr id="645" name="Google Shape;645;p52"/>
          <p:cNvSpPr txBox="1"/>
          <p:nvPr/>
        </p:nvSpPr>
        <p:spPr>
          <a:xfrm>
            <a:off x="4653621" y="8742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46" name="Google Shape;646;p52"/>
          <p:cNvSpPr txBox="1"/>
          <p:nvPr/>
        </p:nvSpPr>
        <p:spPr>
          <a:xfrm>
            <a:off x="4653621" y="9892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a:t>
            </a:r>
            <a:endParaRPr/>
          </a:p>
        </p:txBody>
      </p:sp>
      <p:sp>
        <p:nvSpPr>
          <p:cNvPr id="647" name="Google Shape;647;p52"/>
          <p:cNvSpPr/>
          <p:nvPr/>
        </p:nvSpPr>
        <p:spPr>
          <a:xfrm>
            <a:off x="4653621" y="8014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648" name="Google Shape;648;p52"/>
          <p:cNvSpPr txBox="1"/>
          <p:nvPr/>
        </p:nvSpPr>
        <p:spPr>
          <a:xfrm>
            <a:off x="4653621" y="3587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Lorem Ipsum Dolor Sit Amet</a:t>
            </a:r>
            <a:endParaRPr/>
          </a:p>
        </p:txBody>
      </p:sp>
      <p:sp>
        <p:nvSpPr>
          <p:cNvPr id="649" name="Google Shape;649;p52"/>
          <p:cNvSpPr txBox="1"/>
          <p:nvPr/>
        </p:nvSpPr>
        <p:spPr>
          <a:xfrm>
            <a:off x="4653621" y="4736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Aenean eu leo quam. Pellentesque ornare sem lacinia quam venenatis vestibulum. Nullam quis risus eget urna mollis ornare vel eu leo.</a:t>
            </a:r>
            <a:endParaRPr/>
          </a:p>
        </p:txBody>
      </p:sp>
      <p:sp>
        <p:nvSpPr>
          <p:cNvPr id="650" name="Google Shape;650;p52"/>
          <p:cNvSpPr/>
          <p:nvPr/>
        </p:nvSpPr>
        <p:spPr>
          <a:xfrm>
            <a:off x="4653621" y="2796059"/>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651" name="Google Shape;651;p52"/>
          <p:cNvSpPr/>
          <p:nvPr/>
        </p:nvSpPr>
        <p:spPr>
          <a:xfrm>
            <a:off x="-568370" y="113848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52" name="Google Shape;652;p52"/>
          <p:cNvGrpSpPr/>
          <p:nvPr/>
        </p:nvGrpSpPr>
        <p:grpSpPr>
          <a:xfrm>
            <a:off x="-770048" y="-574259"/>
            <a:ext cx="5191809" cy="4906227"/>
            <a:chOff x="0" y="-1"/>
            <a:chExt cx="5191807" cy="4906226"/>
          </a:xfrm>
        </p:grpSpPr>
        <p:sp>
          <p:nvSpPr>
            <p:cNvPr id="653" name="Google Shape;653;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56" name="Google Shape;656;p52"/>
          <p:cNvGrpSpPr/>
          <p:nvPr/>
        </p:nvGrpSpPr>
        <p:grpSpPr>
          <a:xfrm rot="10800000">
            <a:off x="10078631" y="11647781"/>
            <a:ext cx="2891221" cy="2732185"/>
            <a:chOff x="0" y="23615"/>
            <a:chExt cx="2891219" cy="2732184"/>
          </a:xfrm>
        </p:grpSpPr>
        <p:sp>
          <p:nvSpPr>
            <p:cNvPr id="657" name="Google Shape;657;p52"/>
            <p:cNvSpPr/>
            <p:nvPr/>
          </p:nvSpPr>
          <p:spPr>
            <a:xfrm>
              <a:off x="0" y="23615"/>
              <a:ext cx="1313669"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8" name="Google Shape;658;p52"/>
            <p:cNvSpPr/>
            <p:nvPr/>
          </p:nvSpPr>
          <p:spPr>
            <a:xfrm>
              <a:off x="773670" y="23615"/>
              <a:ext cx="1313670"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9" name="Google Shape;659;p52"/>
            <p:cNvSpPr/>
            <p:nvPr/>
          </p:nvSpPr>
          <p:spPr>
            <a:xfrm>
              <a:off x="1577550" y="23615"/>
              <a:ext cx="1313669" cy="27321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60" name="Google Shape;660;p52"/>
          <p:cNvSpPr/>
          <p:nvPr/>
        </p:nvSpPr>
        <p:spPr>
          <a:xfrm>
            <a:off x="10847747" y="7780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1" name="Google Shape;661;p52"/>
          <p:cNvSpPr/>
          <p:nvPr/>
        </p:nvSpPr>
        <p:spPr>
          <a:xfrm>
            <a:off x="-99641" y="425789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pic>
        <p:nvPicPr>
          <p:cNvPr descr="Image" id="666" name="Google Shape;666;p5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grpSp>
        <p:nvGrpSpPr>
          <p:cNvPr id="667" name="Google Shape;667;p53"/>
          <p:cNvGrpSpPr/>
          <p:nvPr/>
        </p:nvGrpSpPr>
        <p:grpSpPr>
          <a:xfrm>
            <a:off x="-937951" y="3974188"/>
            <a:ext cx="5191809" cy="4906228"/>
            <a:chOff x="0" y="-1"/>
            <a:chExt cx="5191807" cy="4906226"/>
          </a:xfrm>
        </p:grpSpPr>
        <p:sp>
          <p:nvSpPr>
            <p:cNvPr id="668" name="Google Shape;668;p53"/>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3"/>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3"/>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1" name="Google Shape;671;p53"/>
          <p:cNvSpPr/>
          <p:nvPr/>
        </p:nvSpPr>
        <p:spPr>
          <a:xfrm>
            <a:off x="16232547" y="12218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3"/>
          <p:cNvSpPr/>
          <p:nvPr/>
        </p:nvSpPr>
        <p:spPr>
          <a:xfrm>
            <a:off x="2581217" y="7901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3"/>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674" name="Google Shape;674;p53"/>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04.</a:t>
            </a:r>
            <a:endParaRPr/>
          </a:p>
        </p:txBody>
      </p:sp>
      <p:sp>
        <p:nvSpPr>
          <p:cNvPr id="675" name="Google Shape;675;p53"/>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54"/>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81" name="Google Shape;681;p54"/>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682" name="Google Shape;682;p54"/>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pic>
        <p:nvPicPr>
          <p:cNvPr id="683" name="Google Shape;683;p54"/>
          <p:cNvPicPr preferRelativeResize="0"/>
          <p:nvPr/>
        </p:nvPicPr>
        <p:blipFill rotWithShape="1">
          <a:blip r:embed="rId3">
            <a:alphaModFix/>
          </a:blip>
          <a:srcRect b="0" l="0" r="0" t="0"/>
          <a:stretch/>
        </p:blipFill>
        <p:spPr>
          <a:xfrm>
            <a:off x="11306781" y="3998627"/>
            <a:ext cx="10362155" cy="5821616"/>
          </a:xfrm>
          <a:prstGeom prst="rect">
            <a:avLst/>
          </a:prstGeom>
          <a:noFill/>
          <a:ln>
            <a:noFill/>
          </a:ln>
        </p:spPr>
      </p:pic>
      <p:grpSp>
        <p:nvGrpSpPr>
          <p:cNvPr id="684" name="Google Shape;684;p54"/>
          <p:cNvGrpSpPr/>
          <p:nvPr/>
        </p:nvGrpSpPr>
        <p:grpSpPr>
          <a:xfrm rot="10800000">
            <a:off x="-716369" y="-240193"/>
            <a:ext cx="4066274" cy="3842603"/>
            <a:chOff x="0" y="33212"/>
            <a:chExt cx="4066272" cy="3842602"/>
          </a:xfrm>
        </p:grpSpPr>
        <p:sp>
          <p:nvSpPr>
            <p:cNvPr id="685" name="Google Shape;685;p5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7" name="Google Shape;687;p5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88" name="Google Shape;688;p54"/>
          <p:cNvGrpSpPr/>
          <p:nvPr/>
        </p:nvGrpSpPr>
        <p:grpSpPr>
          <a:xfrm>
            <a:off x="20108811" y="10135501"/>
            <a:ext cx="5191809" cy="4906227"/>
            <a:chOff x="0" y="-1"/>
            <a:chExt cx="5191807" cy="4906226"/>
          </a:xfrm>
        </p:grpSpPr>
        <p:sp>
          <p:nvSpPr>
            <p:cNvPr id="689" name="Google Shape;689;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0" name="Google Shape;690;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92" name="Google Shape;692;p54"/>
          <p:cNvSpPr/>
          <p:nvPr/>
        </p:nvSpPr>
        <p:spPr>
          <a:xfrm>
            <a:off x="20891731" y="16319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3" name="Google Shape;693;p54"/>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4"/>
          <p:cNvSpPr/>
          <p:nvPr/>
        </p:nvSpPr>
        <p:spPr>
          <a:xfrm>
            <a:off x="-483597" y="10485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4"/>
          <p:cNvSpPr/>
          <p:nvPr/>
        </p:nvSpPr>
        <p:spPr>
          <a:xfrm>
            <a:off x="17363919" y="12757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pic>
        <p:nvPicPr>
          <p:cNvPr id="700" name="Google Shape;700;p55"/>
          <p:cNvPicPr preferRelativeResize="0"/>
          <p:nvPr/>
        </p:nvPicPr>
        <p:blipFill rotWithShape="1">
          <a:blip r:embed="rId3">
            <a:alphaModFix/>
          </a:blip>
          <a:srcRect b="0" l="0" r="0" t="0"/>
          <a:stretch/>
        </p:blipFill>
        <p:spPr>
          <a:xfrm>
            <a:off x="11372150" y="3867705"/>
            <a:ext cx="10664358" cy="5980589"/>
          </a:xfrm>
          <a:prstGeom prst="rect">
            <a:avLst/>
          </a:prstGeom>
          <a:noFill/>
          <a:ln>
            <a:noFill/>
          </a:ln>
        </p:spPr>
      </p:pic>
      <p:grpSp>
        <p:nvGrpSpPr>
          <p:cNvPr id="701" name="Google Shape;701;p55"/>
          <p:cNvGrpSpPr/>
          <p:nvPr/>
        </p:nvGrpSpPr>
        <p:grpSpPr>
          <a:xfrm rot="10800000">
            <a:off x="-2773768" y="6389208"/>
            <a:ext cx="7716423" cy="7291973"/>
            <a:chOff x="0" y="63026"/>
            <a:chExt cx="7716422" cy="7291971"/>
          </a:xfrm>
        </p:grpSpPr>
        <p:sp>
          <p:nvSpPr>
            <p:cNvPr id="702" name="Google Shape;702;p55"/>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5"/>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5"/>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05" name="Google Shape;705;p55"/>
          <p:cNvGrpSpPr/>
          <p:nvPr/>
        </p:nvGrpSpPr>
        <p:grpSpPr>
          <a:xfrm>
            <a:off x="19575411" y="-973357"/>
            <a:ext cx="5191809" cy="4906227"/>
            <a:chOff x="0" y="-1"/>
            <a:chExt cx="5191807" cy="4906226"/>
          </a:xfrm>
        </p:grpSpPr>
        <p:sp>
          <p:nvSpPr>
            <p:cNvPr id="706" name="Google Shape;706;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7" name="Google Shape;707;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09" name="Google Shape;709;p55"/>
          <p:cNvSpPr/>
          <p:nvPr/>
        </p:nvSpPr>
        <p:spPr>
          <a:xfrm>
            <a:off x="17138659" y="2806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5"/>
          <p:cNvSpPr/>
          <p:nvPr/>
        </p:nvSpPr>
        <p:spPr>
          <a:xfrm>
            <a:off x="4067117" y="109855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1" name="Google Shape;711;p55"/>
          <p:cNvSpPr/>
          <p:nvPr/>
        </p:nvSpPr>
        <p:spPr>
          <a:xfrm>
            <a:off x="19408717" y="123571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2" name="Google Shape;712;p55"/>
          <p:cNvSpPr/>
          <p:nvPr/>
        </p:nvSpPr>
        <p:spPr>
          <a:xfrm>
            <a:off x="-590541" y="774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3" name="Google Shape;713;p55"/>
          <p:cNvSpPr txBox="1"/>
          <p:nvPr/>
        </p:nvSpPr>
        <p:spPr>
          <a:xfrm>
            <a:off x="4995953" y="7223177"/>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14" name="Google Shape;714;p55"/>
          <p:cNvSpPr txBox="1"/>
          <p:nvPr/>
        </p:nvSpPr>
        <p:spPr>
          <a:xfrm>
            <a:off x="4995953" y="4864248"/>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715" name="Google Shape;715;p55"/>
          <p:cNvSpPr txBox="1"/>
          <p:nvPr/>
        </p:nvSpPr>
        <p:spPr>
          <a:xfrm>
            <a:off x="4995953" y="4381352"/>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descr="Image" id="166" name="Google Shape;166;p29"/>
          <p:cNvPicPr preferRelativeResize="0"/>
          <p:nvPr>
            <p:ph idx="2" type="pic"/>
          </p:nvPr>
        </p:nvPicPr>
        <p:blipFill rotWithShape="1">
          <a:blip r:embed="rId3">
            <a:alphaModFix/>
          </a:blip>
          <a:srcRect b="35803" l="7974" r="7972" t="7147"/>
          <a:stretch/>
        </p:blipFill>
        <p:spPr>
          <a:xfrm>
            <a:off x="9677618" y="5895499"/>
            <a:ext cx="11494692" cy="7801770"/>
          </a:xfrm>
          <a:prstGeom prst="rect">
            <a:avLst/>
          </a:prstGeom>
          <a:noFill/>
          <a:ln>
            <a:noFill/>
          </a:ln>
        </p:spPr>
      </p:pic>
      <p:pic>
        <p:nvPicPr>
          <p:cNvPr descr="Image" id="167" name="Google Shape;167;p29"/>
          <p:cNvPicPr preferRelativeResize="0"/>
          <p:nvPr>
            <p:ph idx="3" type="pic"/>
          </p:nvPr>
        </p:nvPicPr>
        <p:blipFill rotWithShape="1">
          <a:blip r:embed="rId3">
            <a:alphaModFix/>
          </a:blip>
          <a:srcRect b="1123" l="19015" r="31945" t="30755"/>
          <a:stretch/>
        </p:blipFill>
        <p:spPr>
          <a:xfrm>
            <a:off x="17770586" y="0"/>
            <a:ext cx="6706395" cy="9315847"/>
          </a:xfrm>
          <a:prstGeom prst="rect">
            <a:avLst/>
          </a:prstGeom>
          <a:noFill/>
          <a:ln>
            <a:noFill/>
          </a:ln>
        </p:spPr>
      </p:pic>
      <p:pic>
        <p:nvPicPr>
          <p:cNvPr descr="Image" id="168" name="Google Shape;168;p29"/>
          <p:cNvPicPr preferRelativeResize="0"/>
          <p:nvPr>
            <p:ph idx="4" type="pic"/>
          </p:nvPr>
        </p:nvPicPr>
        <p:blipFill rotWithShape="1">
          <a:blip r:embed="rId3">
            <a:alphaModFix/>
          </a:blip>
          <a:srcRect b="71920" l="21974" r="29017" t="1107"/>
          <a:stretch/>
        </p:blipFill>
        <p:spPr>
          <a:xfrm>
            <a:off x="17786877" y="10027404"/>
            <a:ext cx="6702029" cy="3688558"/>
          </a:xfrm>
          <a:prstGeom prst="rect">
            <a:avLst/>
          </a:prstGeom>
          <a:noFill/>
          <a:ln>
            <a:noFill/>
          </a:ln>
        </p:spPr>
      </p:pic>
      <p:pic>
        <p:nvPicPr>
          <p:cNvPr descr="Image" id="169" name="Google Shape;169;p29"/>
          <p:cNvPicPr preferRelativeResize="0"/>
          <p:nvPr>
            <p:ph idx="5" type="pic"/>
          </p:nvPr>
        </p:nvPicPr>
        <p:blipFill rotWithShape="1">
          <a:blip r:embed="rId3">
            <a:alphaModFix/>
          </a:blip>
          <a:srcRect b="7602" l="1970" r="78705" t="53613"/>
          <a:stretch/>
        </p:blipFill>
        <p:spPr>
          <a:xfrm>
            <a:off x="21868084" y="7035024"/>
            <a:ext cx="2642792" cy="5303839"/>
          </a:xfrm>
          <a:prstGeom prst="rect">
            <a:avLst/>
          </a:prstGeom>
          <a:noFill/>
          <a:ln>
            <a:noFill/>
          </a:ln>
        </p:spPr>
      </p:pic>
      <p:sp>
        <p:nvSpPr>
          <p:cNvPr id="170" name="Google Shape;170;p29"/>
          <p:cNvSpPr txBox="1"/>
          <p:nvPr/>
        </p:nvSpPr>
        <p:spPr>
          <a:xfrm>
            <a:off x="5211853" y="6232921"/>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a:t>
            </a:r>
            <a:endParaRPr/>
          </a:p>
        </p:txBody>
      </p:sp>
      <p:sp>
        <p:nvSpPr>
          <p:cNvPr id="171" name="Google Shape;171;p29"/>
          <p:cNvSpPr txBox="1"/>
          <p:nvPr/>
        </p:nvSpPr>
        <p:spPr>
          <a:xfrm>
            <a:off x="5211853" y="3706861"/>
            <a:ext cx="808761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172" name="Google Shape;172;p29"/>
          <p:cNvSpPr/>
          <p:nvPr/>
        </p:nvSpPr>
        <p:spPr>
          <a:xfrm>
            <a:off x="3377202" y="9850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73" name="Google Shape;173;p29"/>
          <p:cNvGrpSpPr/>
          <p:nvPr/>
        </p:nvGrpSpPr>
        <p:grpSpPr>
          <a:xfrm rot="10800000">
            <a:off x="-728940" y="9181516"/>
            <a:ext cx="5018398" cy="4742354"/>
            <a:chOff x="0" y="40989"/>
            <a:chExt cx="5018396" cy="4742353"/>
          </a:xfrm>
        </p:grpSpPr>
        <p:sp>
          <p:nvSpPr>
            <p:cNvPr id="174" name="Google Shape;174;p29"/>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5" name="Google Shape;175;p29"/>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6" name="Google Shape;176;p29"/>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177" name="Google Shape;177;p29"/>
          <p:cNvGrpSpPr/>
          <p:nvPr/>
        </p:nvGrpSpPr>
        <p:grpSpPr>
          <a:xfrm>
            <a:off x="17903694" y="-955806"/>
            <a:ext cx="3951488" cy="3734132"/>
            <a:chOff x="0" y="-1"/>
            <a:chExt cx="3951486" cy="3734131"/>
          </a:xfrm>
        </p:grpSpPr>
        <p:sp>
          <p:nvSpPr>
            <p:cNvPr id="178" name="Google Shape;178;p29"/>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29"/>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0" name="Google Shape;180;p29"/>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81" name="Google Shape;181;p29"/>
          <p:cNvSpPr/>
          <p:nvPr/>
        </p:nvSpPr>
        <p:spPr>
          <a:xfrm>
            <a:off x="16220309"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2" name="Google Shape;182;p29"/>
          <p:cNvSpPr/>
          <p:nvPr/>
        </p:nvSpPr>
        <p:spPr>
          <a:xfrm>
            <a:off x="-635998" y="6480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pic>
        <p:nvPicPr>
          <p:cNvPr id="720" name="Google Shape;720;p56"/>
          <p:cNvPicPr preferRelativeResize="0"/>
          <p:nvPr/>
        </p:nvPicPr>
        <p:blipFill rotWithShape="1">
          <a:blip r:embed="rId3">
            <a:alphaModFix/>
          </a:blip>
          <a:srcRect b="0" l="0" r="0" t="0"/>
          <a:stretch/>
        </p:blipFill>
        <p:spPr>
          <a:xfrm>
            <a:off x="11164596" y="2002781"/>
            <a:ext cx="10151277" cy="10151277"/>
          </a:xfrm>
          <a:prstGeom prst="rect">
            <a:avLst/>
          </a:prstGeom>
          <a:noFill/>
          <a:ln>
            <a:noFill/>
          </a:ln>
        </p:spPr>
      </p:pic>
      <p:sp>
        <p:nvSpPr>
          <p:cNvPr id="721" name="Google Shape;721;p56"/>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22" name="Google Shape;722;p56"/>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723" name="Google Shape;723;p56"/>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grpSp>
        <p:nvGrpSpPr>
          <p:cNvPr id="724" name="Google Shape;724;p56"/>
          <p:cNvGrpSpPr/>
          <p:nvPr/>
        </p:nvGrpSpPr>
        <p:grpSpPr>
          <a:xfrm rot="10800000">
            <a:off x="19606778" y="8029602"/>
            <a:ext cx="5663327" cy="5351808"/>
            <a:chOff x="0" y="46257"/>
            <a:chExt cx="5663325" cy="5351807"/>
          </a:xfrm>
        </p:grpSpPr>
        <p:sp>
          <p:nvSpPr>
            <p:cNvPr id="725" name="Google Shape;725;p56"/>
            <p:cNvSpPr/>
            <p:nvPr/>
          </p:nvSpPr>
          <p:spPr>
            <a:xfrm>
              <a:off x="0"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6" name="Google Shape;726;p56"/>
            <p:cNvSpPr/>
            <p:nvPr/>
          </p:nvSpPr>
          <p:spPr>
            <a:xfrm>
              <a:off x="1515468"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7" name="Google Shape;727;p56"/>
            <p:cNvSpPr/>
            <p:nvPr/>
          </p:nvSpPr>
          <p:spPr>
            <a:xfrm>
              <a:off x="3090108" y="46257"/>
              <a:ext cx="2573217" cy="53518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28" name="Google Shape;728;p56"/>
          <p:cNvGrpSpPr/>
          <p:nvPr/>
        </p:nvGrpSpPr>
        <p:grpSpPr>
          <a:xfrm>
            <a:off x="-465189" y="-81629"/>
            <a:ext cx="4575831" cy="4324132"/>
            <a:chOff x="0" y="-1"/>
            <a:chExt cx="4575830" cy="4324131"/>
          </a:xfrm>
        </p:grpSpPr>
        <p:sp>
          <p:nvSpPr>
            <p:cNvPr id="729" name="Google Shape;729;p56"/>
            <p:cNvSpPr/>
            <p:nvPr/>
          </p:nvSpPr>
          <p:spPr>
            <a:xfrm>
              <a:off x="0" y="-1"/>
              <a:ext cx="2079097"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0" name="Google Shape;730;p56"/>
            <p:cNvSpPr/>
            <p:nvPr/>
          </p:nvSpPr>
          <p:spPr>
            <a:xfrm>
              <a:off x="1224461" y="-1"/>
              <a:ext cx="2079098"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1" name="Google Shape;731;p56"/>
            <p:cNvSpPr/>
            <p:nvPr/>
          </p:nvSpPr>
          <p:spPr>
            <a:xfrm>
              <a:off x="2496733" y="-1"/>
              <a:ext cx="2079097" cy="432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2" name="Google Shape;732;p56"/>
          <p:cNvSpPr/>
          <p:nvPr/>
        </p:nvSpPr>
        <p:spPr>
          <a:xfrm>
            <a:off x="3012310" y="3399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3" name="Google Shape;733;p56"/>
          <p:cNvSpPr/>
          <p:nvPr/>
        </p:nvSpPr>
        <p:spPr>
          <a:xfrm>
            <a:off x="17579917" y="119769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4" name="Google Shape;734;p56"/>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5" name="Google Shape;735;p56"/>
          <p:cNvSpPr/>
          <p:nvPr/>
        </p:nvSpPr>
        <p:spPr>
          <a:xfrm>
            <a:off x="-1292283" y="104422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pic>
        <p:nvPicPr>
          <p:cNvPr id="740" name="Google Shape;740;p57"/>
          <p:cNvPicPr preferRelativeResize="0"/>
          <p:nvPr/>
        </p:nvPicPr>
        <p:blipFill rotWithShape="1">
          <a:blip r:embed="rId3">
            <a:alphaModFix/>
          </a:blip>
          <a:srcRect b="0" l="0" r="0" t="0"/>
          <a:stretch/>
        </p:blipFill>
        <p:spPr>
          <a:xfrm>
            <a:off x="11280226" y="3975958"/>
            <a:ext cx="10450002" cy="5863397"/>
          </a:xfrm>
          <a:prstGeom prst="rect">
            <a:avLst/>
          </a:prstGeom>
          <a:noFill/>
          <a:ln>
            <a:noFill/>
          </a:ln>
        </p:spPr>
      </p:pic>
      <p:grpSp>
        <p:nvGrpSpPr>
          <p:cNvPr id="741" name="Google Shape;741;p57"/>
          <p:cNvGrpSpPr/>
          <p:nvPr/>
        </p:nvGrpSpPr>
        <p:grpSpPr>
          <a:xfrm rot="10800000">
            <a:off x="-1703473" y="8013618"/>
            <a:ext cx="6909064" cy="6529022"/>
            <a:chOff x="0" y="56432"/>
            <a:chExt cx="6909062" cy="6529021"/>
          </a:xfrm>
        </p:grpSpPr>
        <p:sp>
          <p:nvSpPr>
            <p:cNvPr id="742" name="Google Shape;742;p57"/>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3" name="Google Shape;743;p57"/>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4" name="Google Shape;744;p57"/>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45" name="Google Shape;745;p57"/>
          <p:cNvGrpSpPr/>
          <p:nvPr/>
        </p:nvGrpSpPr>
        <p:grpSpPr>
          <a:xfrm>
            <a:off x="19547077" y="-1080509"/>
            <a:ext cx="5308818" cy="5016799"/>
            <a:chOff x="0" y="-1"/>
            <a:chExt cx="5308816" cy="5016798"/>
          </a:xfrm>
        </p:grpSpPr>
        <p:sp>
          <p:nvSpPr>
            <p:cNvPr id="746" name="Google Shape;746;p57"/>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7"/>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7"/>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49" name="Google Shape;749;p57"/>
          <p:cNvSpPr/>
          <p:nvPr/>
        </p:nvSpPr>
        <p:spPr>
          <a:xfrm>
            <a:off x="19277603" y="1250533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0" name="Google Shape;750;p57"/>
          <p:cNvSpPr/>
          <p:nvPr/>
        </p:nvSpPr>
        <p:spPr>
          <a:xfrm>
            <a:off x="35889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1" name="Google Shape;751;p57"/>
          <p:cNvSpPr txBox="1"/>
          <p:nvPr/>
        </p:nvSpPr>
        <p:spPr>
          <a:xfrm>
            <a:off x="4818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52" name="Google Shape;752;p57"/>
          <p:cNvSpPr txBox="1"/>
          <p:nvPr/>
        </p:nvSpPr>
        <p:spPr>
          <a:xfrm>
            <a:off x="4818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753" name="Google Shape;753;p57"/>
          <p:cNvSpPr txBox="1"/>
          <p:nvPr/>
        </p:nvSpPr>
        <p:spPr>
          <a:xfrm>
            <a:off x="4818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
        <p:nvSpPr>
          <p:cNvPr id="754" name="Google Shape;754;p57"/>
          <p:cNvSpPr/>
          <p:nvPr/>
        </p:nvSpPr>
        <p:spPr>
          <a:xfrm>
            <a:off x="-178797" y="123270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5" name="Google Shape;755;p57"/>
          <p:cNvSpPr/>
          <p:nvPr/>
        </p:nvSpPr>
        <p:spPr>
          <a:xfrm>
            <a:off x="16720730" y="2496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pic>
        <p:nvPicPr>
          <p:cNvPr descr="Image" id="760" name="Google Shape;760;p5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grpSp>
        <p:nvGrpSpPr>
          <p:cNvPr id="761" name="Google Shape;761;p58"/>
          <p:cNvGrpSpPr/>
          <p:nvPr/>
        </p:nvGrpSpPr>
        <p:grpSpPr>
          <a:xfrm rot="10800000">
            <a:off x="-817969" y="4223737"/>
            <a:ext cx="5078257" cy="4798920"/>
            <a:chOff x="0" y="41478"/>
            <a:chExt cx="5078255" cy="4798919"/>
          </a:xfrm>
        </p:grpSpPr>
        <p:sp>
          <p:nvSpPr>
            <p:cNvPr id="762" name="Google Shape;762;p58"/>
            <p:cNvSpPr/>
            <p:nvPr/>
          </p:nvSpPr>
          <p:spPr>
            <a:xfrm>
              <a:off x="0" y="41478"/>
              <a:ext cx="2307381"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3" name="Google Shape;763;p58"/>
            <p:cNvSpPr/>
            <p:nvPr/>
          </p:nvSpPr>
          <p:spPr>
            <a:xfrm>
              <a:off x="1358907" y="41478"/>
              <a:ext cx="2307382"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4" name="Google Shape;764;p58"/>
            <p:cNvSpPr/>
            <p:nvPr/>
          </p:nvSpPr>
          <p:spPr>
            <a:xfrm>
              <a:off x="2770873" y="41478"/>
              <a:ext cx="2307382" cy="479891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65" name="Google Shape;765;p58"/>
          <p:cNvSpPr/>
          <p:nvPr/>
        </p:nvSpPr>
        <p:spPr>
          <a:xfrm>
            <a:off x="3097803" y="840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6" name="Google Shape;766;p58"/>
          <p:cNvSpPr/>
          <p:nvPr/>
        </p:nvSpPr>
        <p:spPr>
          <a:xfrm>
            <a:off x="14280230" y="119192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7" name="Google Shape;767;p58"/>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768" name="Google Shape;768;p58"/>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04.</a:t>
            </a:r>
            <a:endParaRPr/>
          </a:p>
        </p:txBody>
      </p:sp>
      <p:sp>
        <p:nvSpPr>
          <p:cNvPr id="769" name="Google Shape;769;p58"/>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grpSp>
        <p:nvGrpSpPr>
          <p:cNvPr id="774" name="Google Shape;774;p59"/>
          <p:cNvGrpSpPr/>
          <p:nvPr/>
        </p:nvGrpSpPr>
        <p:grpSpPr>
          <a:xfrm>
            <a:off x="19626211" y="-1049557"/>
            <a:ext cx="5191809" cy="4906227"/>
            <a:chOff x="0" y="-1"/>
            <a:chExt cx="5191807" cy="4906226"/>
          </a:xfrm>
        </p:grpSpPr>
        <p:sp>
          <p:nvSpPr>
            <p:cNvPr id="775" name="Google Shape;775;p59"/>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6" name="Google Shape;776;p59"/>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7" name="Google Shape;777;p59"/>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778" name="Google Shape;778;p59"/>
          <p:cNvPicPr preferRelativeResize="0"/>
          <p:nvPr>
            <p:ph idx="2" type="pic"/>
          </p:nvPr>
        </p:nvPicPr>
        <p:blipFill rotWithShape="1">
          <a:blip r:embed="rId3">
            <a:alphaModFix/>
          </a:blip>
          <a:srcRect b="4395" l="5778" r="6120" t="7555"/>
          <a:stretch/>
        </p:blipFill>
        <p:spPr>
          <a:xfrm>
            <a:off x="9504190" y="3272348"/>
            <a:ext cx="4034235" cy="4031854"/>
          </a:xfrm>
          <a:prstGeom prst="rect">
            <a:avLst/>
          </a:prstGeom>
          <a:noFill/>
          <a:ln>
            <a:noFill/>
          </a:ln>
        </p:spPr>
      </p:pic>
      <p:pic>
        <p:nvPicPr>
          <p:cNvPr descr="Image" id="779" name="Google Shape;779;p59"/>
          <p:cNvPicPr preferRelativeResize="0"/>
          <p:nvPr>
            <p:ph idx="3" type="pic"/>
          </p:nvPr>
        </p:nvPicPr>
        <p:blipFill rotWithShape="1">
          <a:blip r:embed="rId3">
            <a:alphaModFix/>
          </a:blip>
          <a:srcRect b="4393" l="2810" r="5499" t="3971"/>
          <a:stretch/>
        </p:blipFill>
        <p:spPr>
          <a:xfrm>
            <a:off x="14041438" y="3272348"/>
            <a:ext cx="4034236" cy="4031854"/>
          </a:xfrm>
          <a:prstGeom prst="rect">
            <a:avLst/>
          </a:prstGeom>
          <a:noFill/>
          <a:ln>
            <a:noFill/>
          </a:ln>
        </p:spPr>
      </p:pic>
      <p:pic>
        <p:nvPicPr>
          <p:cNvPr descr="Image" id="780" name="Google Shape;780;p59"/>
          <p:cNvPicPr preferRelativeResize="0"/>
          <p:nvPr>
            <p:ph idx="4" type="pic"/>
          </p:nvPr>
        </p:nvPicPr>
        <p:blipFill rotWithShape="1">
          <a:blip r:embed="rId3">
            <a:alphaModFix/>
          </a:blip>
          <a:srcRect b="2794" l="3785" r="3182" t="4229"/>
          <a:stretch/>
        </p:blipFill>
        <p:spPr>
          <a:xfrm>
            <a:off x="18578684" y="3272348"/>
            <a:ext cx="4034236" cy="4031854"/>
          </a:xfrm>
          <a:prstGeom prst="rect">
            <a:avLst/>
          </a:prstGeom>
          <a:noFill/>
          <a:ln>
            <a:noFill/>
          </a:ln>
        </p:spPr>
      </p:pic>
      <p:sp>
        <p:nvSpPr>
          <p:cNvPr id="781" name="Google Shape;781;p59"/>
          <p:cNvSpPr txBox="1"/>
          <p:nvPr/>
        </p:nvSpPr>
        <p:spPr>
          <a:xfrm>
            <a:off x="9504190" y="7916068"/>
            <a:ext cx="3406744"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Virginia Douglas</a:t>
            </a:r>
            <a:endParaRPr/>
          </a:p>
        </p:txBody>
      </p:sp>
      <p:sp>
        <p:nvSpPr>
          <p:cNvPr id="782" name="Google Shape;782;p59"/>
          <p:cNvSpPr txBox="1"/>
          <p:nvPr/>
        </p:nvSpPr>
        <p:spPr>
          <a:xfrm>
            <a:off x="9504190"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Cras justo odio, dapibus ac facilisis in.</a:t>
            </a:r>
            <a:endParaRPr/>
          </a:p>
        </p:txBody>
      </p:sp>
      <p:sp>
        <p:nvSpPr>
          <p:cNvPr id="783" name="Google Shape;783;p59"/>
          <p:cNvSpPr txBox="1"/>
          <p:nvPr/>
        </p:nvSpPr>
        <p:spPr>
          <a:xfrm>
            <a:off x="9504190" y="8605043"/>
            <a:ext cx="1301872" cy="348458"/>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DESIGNER</a:t>
            </a:r>
            <a:endParaRPr/>
          </a:p>
        </p:txBody>
      </p:sp>
      <p:sp>
        <p:nvSpPr>
          <p:cNvPr id="784" name="Google Shape;784;p59"/>
          <p:cNvSpPr txBox="1"/>
          <p:nvPr/>
        </p:nvSpPr>
        <p:spPr>
          <a:xfrm>
            <a:off x="14041439" y="7916068"/>
            <a:ext cx="2294605"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Gary Lewis</a:t>
            </a:r>
            <a:endParaRPr/>
          </a:p>
        </p:txBody>
      </p:sp>
      <p:sp>
        <p:nvSpPr>
          <p:cNvPr id="785" name="Google Shape;785;p59"/>
          <p:cNvSpPr txBox="1"/>
          <p:nvPr/>
        </p:nvSpPr>
        <p:spPr>
          <a:xfrm>
            <a:off x="14041439" y="9092406"/>
            <a:ext cx="3882350"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Cras justo odio, dapibus ac facilisis in.</a:t>
            </a:r>
            <a:endParaRPr/>
          </a:p>
        </p:txBody>
      </p:sp>
      <p:sp>
        <p:nvSpPr>
          <p:cNvPr id="786" name="Google Shape;786;p59"/>
          <p:cNvSpPr txBox="1"/>
          <p:nvPr/>
        </p:nvSpPr>
        <p:spPr>
          <a:xfrm>
            <a:off x="14041439" y="8605043"/>
            <a:ext cx="1813326" cy="348458"/>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PROGRAMMER</a:t>
            </a:r>
            <a:endParaRPr/>
          </a:p>
        </p:txBody>
      </p:sp>
      <p:sp>
        <p:nvSpPr>
          <p:cNvPr id="787" name="Google Shape;787;p59"/>
          <p:cNvSpPr txBox="1"/>
          <p:nvPr/>
        </p:nvSpPr>
        <p:spPr>
          <a:xfrm>
            <a:off x="18578686" y="7916068"/>
            <a:ext cx="3312256"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Joyce McDonald</a:t>
            </a:r>
            <a:endParaRPr/>
          </a:p>
        </p:txBody>
      </p:sp>
      <p:sp>
        <p:nvSpPr>
          <p:cNvPr id="788" name="Google Shape;788;p59"/>
          <p:cNvSpPr txBox="1"/>
          <p:nvPr/>
        </p:nvSpPr>
        <p:spPr>
          <a:xfrm>
            <a:off x="18578686"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Cras justo odio, dapibus ac facilisis in.</a:t>
            </a:r>
            <a:endParaRPr/>
          </a:p>
        </p:txBody>
      </p:sp>
      <p:sp>
        <p:nvSpPr>
          <p:cNvPr id="789" name="Google Shape;789;p59"/>
          <p:cNvSpPr txBox="1"/>
          <p:nvPr/>
        </p:nvSpPr>
        <p:spPr>
          <a:xfrm>
            <a:off x="18578686" y="8605043"/>
            <a:ext cx="1862906" cy="348458"/>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COPY WRITTEN</a:t>
            </a:r>
            <a:endParaRPr/>
          </a:p>
        </p:txBody>
      </p:sp>
      <p:sp>
        <p:nvSpPr>
          <p:cNvPr id="790" name="Google Shape;790;p59"/>
          <p:cNvSpPr/>
          <p:nvPr/>
        </p:nvSpPr>
        <p:spPr>
          <a:xfrm>
            <a:off x="1896273" y="221612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91" name="Google Shape;791;p59"/>
          <p:cNvGrpSpPr/>
          <p:nvPr/>
        </p:nvGrpSpPr>
        <p:grpSpPr>
          <a:xfrm rot="10800000">
            <a:off x="-709324" y="8844383"/>
            <a:ext cx="5021371" cy="4906226"/>
            <a:chOff x="0" y="42406"/>
            <a:chExt cx="5021369" cy="4906225"/>
          </a:xfrm>
        </p:grpSpPr>
        <p:sp>
          <p:nvSpPr>
            <p:cNvPr id="792" name="Google Shape;792;p59"/>
            <p:cNvSpPr/>
            <p:nvPr/>
          </p:nvSpPr>
          <p:spPr>
            <a:xfrm>
              <a:off x="0"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3" name="Google Shape;793;p59"/>
            <p:cNvSpPr/>
            <p:nvPr/>
          </p:nvSpPr>
          <p:spPr>
            <a:xfrm>
              <a:off x="1343685"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4" name="Google Shape;794;p59"/>
            <p:cNvSpPr/>
            <p:nvPr/>
          </p:nvSpPr>
          <p:spPr>
            <a:xfrm>
              <a:off x="2739835" y="42406"/>
              <a:ext cx="2281534" cy="490622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95" name="Google Shape;795;p59"/>
          <p:cNvSpPr txBox="1"/>
          <p:nvPr/>
        </p:nvSpPr>
        <p:spPr>
          <a:xfrm>
            <a:off x="3191821"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796" name="Google Shape;796;p59"/>
          <p:cNvSpPr/>
          <p:nvPr/>
        </p:nvSpPr>
        <p:spPr>
          <a:xfrm>
            <a:off x="3487329" y="120469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9"/>
          <p:cNvSpPr txBox="1"/>
          <p:nvPr/>
        </p:nvSpPr>
        <p:spPr>
          <a:xfrm>
            <a:off x="3191821"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798" name="Google Shape;798;p59"/>
          <p:cNvSpPr txBox="1"/>
          <p:nvPr/>
        </p:nvSpPr>
        <p:spPr>
          <a:xfrm>
            <a:off x="3191821"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
        <p:nvSpPr>
          <p:cNvPr id="799" name="Google Shape;799;p59"/>
          <p:cNvSpPr/>
          <p:nvPr/>
        </p:nvSpPr>
        <p:spPr>
          <a:xfrm>
            <a:off x="19175606" y="1253982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0" name="Google Shape;800;p59"/>
          <p:cNvSpPr/>
          <p:nvPr/>
        </p:nvSpPr>
        <p:spPr>
          <a:xfrm>
            <a:off x="16492130" y="185140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grpSp>
        <p:nvGrpSpPr>
          <p:cNvPr id="805" name="Google Shape;805;p60"/>
          <p:cNvGrpSpPr/>
          <p:nvPr/>
        </p:nvGrpSpPr>
        <p:grpSpPr>
          <a:xfrm rot="10800000">
            <a:off x="18841632" y="-122044"/>
            <a:ext cx="5647053" cy="5336430"/>
            <a:chOff x="0" y="46124"/>
            <a:chExt cx="5647052" cy="5336428"/>
          </a:xfrm>
        </p:grpSpPr>
        <p:sp>
          <p:nvSpPr>
            <p:cNvPr id="806" name="Google Shape;806;p60"/>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7" name="Google Shape;807;p60"/>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8" name="Google Shape;808;p60"/>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809" name="Google Shape;809;p60"/>
          <p:cNvPicPr preferRelativeResize="0"/>
          <p:nvPr>
            <p:ph idx="2" type="pic"/>
          </p:nvPr>
        </p:nvPicPr>
        <p:blipFill rotWithShape="1">
          <a:blip r:embed="rId3">
            <a:alphaModFix/>
          </a:blip>
          <a:srcRect b="1438" l="1490" r="61255" t="1270"/>
          <a:stretch/>
        </p:blipFill>
        <p:spPr>
          <a:xfrm>
            <a:off x="11391899" y="4348"/>
            <a:ext cx="3638038" cy="9501029"/>
          </a:xfrm>
          <a:prstGeom prst="rect">
            <a:avLst/>
          </a:prstGeom>
          <a:noFill/>
          <a:ln>
            <a:noFill/>
          </a:ln>
        </p:spPr>
      </p:pic>
      <p:pic>
        <p:nvPicPr>
          <p:cNvPr descr="Image" id="810" name="Google Shape;810;p60"/>
          <p:cNvPicPr preferRelativeResize="0"/>
          <p:nvPr>
            <p:ph idx="3" type="pic"/>
          </p:nvPr>
        </p:nvPicPr>
        <p:blipFill rotWithShape="1">
          <a:blip r:embed="rId3">
            <a:alphaModFix/>
          </a:blip>
          <a:srcRect b="3565" l="3244" r="53063" t="2860"/>
          <a:stretch/>
        </p:blipFill>
        <p:spPr>
          <a:xfrm>
            <a:off x="15426006" y="5924480"/>
            <a:ext cx="3638038" cy="7791520"/>
          </a:xfrm>
          <a:prstGeom prst="rect">
            <a:avLst/>
          </a:prstGeom>
          <a:noFill/>
          <a:ln>
            <a:noFill/>
          </a:ln>
        </p:spPr>
      </p:pic>
      <p:pic>
        <p:nvPicPr>
          <p:cNvPr descr="Image" id="811" name="Google Shape;811;p60"/>
          <p:cNvPicPr preferRelativeResize="0"/>
          <p:nvPr>
            <p:ph idx="4" type="pic"/>
          </p:nvPr>
        </p:nvPicPr>
        <p:blipFill rotWithShape="1">
          <a:blip r:embed="rId3">
            <a:alphaModFix/>
          </a:blip>
          <a:srcRect b="2029" l="3644" r="35264" t="5053"/>
          <a:stretch/>
        </p:blipFill>
        <p:spPr>
          <a:xfrm>
            <a:off x="15426008" y="0"/>
            <a:ext cx="3638038" cy="5533324"/>
          </a:xfrm>
          <a:prstGeom prst="rect">
            <a:avLst/>
          </a:prstGeom>
          <a:noFill/>
          <a:ln>
            <a:noFill/>
          </a:ln>
        </p:spPr>
      </p:pic>
      <p:pic>
        <p:nvPicPr>
          <p:cNvPr descr="Image" id="812" name="Google Shape;812;p60"/>
          <p:cNvPicPr preferRelativeResize="0"/>
          <p:nvPr>
            <p:ph idx="5" type="pic"/>
          </p:nvPr>
        </p:nvPicPr>
        <p:blipFill rotWithShape="1">
          <a:blip r:embed="rId3">
            <a:alphaModFix/>
          </a:blip>
          <a:srcRect b="1499" l="1689" r="65143" t="1054"/>
          <a:stretch/>
        </p:blipFill>
        <p:spPr>
          <a:xfrm>
            <a:off x="19460116" y="3014915"/>
            <a:ext cx="3638037" cy="10689128"/>
          </a:xfrm>
          <a:prstGeom prst="rect">
            <a:avLst/>
          </a:prstGeom>
          <a:noFill/>
          <a:ln>
            <a:noFill/>
          </a:ln>
        </p:spPr>
      </p:pic>
      <p:grpSp>
        <p:nvGrpSpPr>
          <p:cNvPr id="813" name="Google Shape;813;p60"/>
          <p:cNvGrpSpPr/>
          <p:nvPr/>
        </p:nvGrpSpPr>
        <p:grpSpPr>
          <a:xfrm>
            <a:off x="-1044729" y="8620823"/>
            <a:ext cx="6116625" cy="5780172"/>
            <a:chOff x="0" y="-1"/>
            <a:chExt cx="6116623" cy="5780171"/>
          </a:xfrm>
        </p:grpSpPr>
        <p:sp>
          <p:nvSpPr>
            <p:cNvPr id="814" name="Google Shape;814;p60"/>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60"/>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60"/>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17" name="Google Shape;817;p60"/>
          <p:cNvSpPr/>
          <p:nvPr/>
        </p:nvSpPr>
        <p:spPr>
          <a:xfrm>
            <a:off x="4291602" y="115023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8" name="Google Shape;818;p60"/>
          <p:cNvSpPr/>
          <p:nvPr/>
        </p:nvSpPr>
        <p:spPr>
          <a:xfrm>
            <a:off x="-254999" y="1081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9" name="Google Shape;819;p60"/>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820" name="Google Shape;820;p60"/>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821" name="Google Shape;821;p60"/>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
        <p:nvSpPr>
          <p:cNvPr id="822" name="Google Shape;822;p60"/>
          <p:cNvSpPr/>
          <p:nvPr/>
        </p:nvSpPr>
        <p:spPr>
          <a:xfrm>
            <a:off x="13791202" y="9539506"/>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pic>
        <p:nvPicPr>
          <p:cNvPr descr="Image" id="827" name="Google Shape;827;p61"/>
          <p:cNvPicPr preferRelativeResize="0"/>
          <p:nvPr>
            <p:ph idx="2" type="pic"/>
          </p:nvPr>
        </p:nvPicPr>
        <p:blipFill rotWithShape="1">
          <a:blip r:embed="rId3">
            <a:alphaModFix/>
          </a:blip>
          <a:srcRect b="1528" l="2918" r="48161" t="1951"/>
          <a:stretch/>
        </p:blipFill>
        <p:spPr>
          <a:xfrm>
            <a:off x="10441717" y="330200"/>
            <a:ext cx="6616832" cy="13055600"/>
          </a:xfrm>
          <a:prstGeom prst="rect">
            <a:avLst/>
          </a:prstGeom>
          <a:noFill/>
          <a:ln>
            <a:noFill/>
          </a:ln>
        </p:spPr>
      </p:pic>
      <p:pic>
        <p:nvPicPr>
          <p:cNvPr descr="Image" id="828" name="Google Shape;828;p61"/>
          <p:cNvPicPr preferRelativeResize="0"/>
          <p:nvPr>
            <p:ph idx="3" type="pic"/>
          </p:nvPr>
        </p:nvPicPr>
        <p:blipFill rotWithShape="1">
          <a:blip r:embed="rId3">
            <a:alphaModFix/>
          </a:blip>
          <a:srcRect b="1922" l="1427" r="49672" t="1595"/>
          <a:stretch/>
        </p:blipFill>
        <p:spPr>
          <a:xfrm>
            <a:off x="17432047" y="330200"/>
            <a:ext cx="6616832" cy="13055600"/>
          </a:xfrm>
          <a:prstGeom prst="rect">
            <a:avLst/>
          </a:prstGeom>
          <a:noFill/>
          <a:ln>
            <a:noFill/>
          </a:ln>
        </p:spPr>
      </p:pic>
      <p:grpSp>
        <p:nvGrpSpPr>
          <p:cNvPr id="829" name="Google Shape;829;p61"/>
          <p:cNvGrpSpPr/>
          <p:nvPr/>
        </p:nvGrpSpPr>
        <p:grpSpPr>
          <a:xfrm rot="10800000">
            <a:off x="-805391" y="-367193"/>
            <a:ext cx="5207148" cy="4920722"/>
            <a:chOff x="0" y="42531"/>
            <a:chExt cx="5207147" cy="4920721"/>
          </a:xfrm>
        </p:grpSpPr>
        <p:sp>
          <p:nvSpPr>
            <p:cNvPr id="830" name="Google Shape;830;p61"/>
            <p:cNvSpPr/>
            <p:nvPr/>
          </p:nvSpPr>
          <p:spPr>
            <a:xfrm>
              <a:off x="0" y="42531"/>
              <a:ext cx="2365945"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1" name="Google Shape;831;p61"/>
            <p:cNvSpPr/>
            <p:nvPr/>
          </p:nvSpPr>
          <p:spPr>
            <a:xfrm>
              <a:off x="1393397" y="42531"/>
              <a:ext cx="2365946"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2" name="Google Shape;832;p61"/>
            <p:cNvSpPr/>
            <p:nvPr/>
          </p:nvSpPr>
          <p:spPr>
            <a:xfrm>
              <a:off x="2841201" y="42531"/>
              <a:ext cx="2365946" cy="49207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833" name="Google Shape;833;p61"/>
          <p:cNvGrpSpPr/>
          <p:nvPr/>
        </p:nvGrpSpPr>
        <p:grpSpPr>
          <a:xfrm>
            <a:off x="8166246" y="10154571"/>
            <a:ext cx="3625966" cy="3426515"/>
            <a:chOff x="0" y="-1"/>
            <a:chExt cx="3625964" cy="3426514"/>
          </a:xfrm>
        </p:grpSpPr>
        <p:sp>
          <p:nvSpPr>
            <p:cNvPr id="834" name="Google Shape;834;p61"/>
            <p:cNvSpPr/>
            <p:nvPr/>
          </p:nvSpPr>
          <p:spPr>
            <a:xfrm>
              <a:off x="0"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5" name="Google Shape;835;p61"/>
            <p:cNvSpPr/>
            <p:nvPr/>
          </p:nvSpPr>
          <p:spPr>
            <a:xfrm>
              <a:off x="970284"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6" name="Google Shape;836;p61"/>
            <p:cNvSpPr/>
            <p:nvPr/>
          </p:nvSpPr>
          <p:spPr>
            <a:xfrm>
              <a:off x="1978453" y="-1"/>
              <a:ext cx="1647511" cy="342651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37" name="Google Shape;837;p61"/>
          <p:cNvSpPr/>
          <p:nvPr/>
        </p:nvSpPr>
        <p:spPr>
          <a:xfrm>
            <a:off x="3301003" y="243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8" name="Google Shape;838;p61"/>
          <p:cNvSpPr txBox="1"/>
          <p:nvPr/>
        </p:nvSpPr>
        <p:spPr>
          <a:xfrm>
            <a:off x="3191821" y="6256834"/>
            <a:ext cx="5479456" cy="44886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a:t>
            </a:r>
            <a:endParaRPr/>
          </a:p>
          <a:p>
            <a:pPr indent="0" lvl="0" marL="0" marR="0" rtl="0" algn="l">
              <a:lnSpc>
                <a:spcPct val="100000"/>
              </a:lnSpc>
              <a:spcBef>
                <a:spcPts val="450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839" name="Google Shape;839;p61"/>
          <p:cNvSpPr txBox="1"/>
          <p:nvPr/>
        </p:nvSpPr>
        <p:spPr>
          <a:xfrm>
            <a:off x="3191821" y="3897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Here</a:t>
            </a:r>
            <a:endParaRPr/>
          </a:p>
        </p:txBody>
      </p:sp>
      <p:sp>
        <p:nvSpPr>
          <p:cNvPr id="840" name="Google Shape;840;p61"/>
          <p:cNvSpPr txBox="1"/>
          <p:nvPr/>
        </p:nvSpPr>
        <p:spPr>
          <a:xfrm>
            <a:off x="3191821" y="3415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00"/>
              <a:buFont typeface="Montserrat"/>
              <a:buNone/>
            </a:pPr>
            <a:r>
              <a:rPr b="1" i="0" lang="en-US" sz="1600" u="none" cap="none" strike="noStrike">
                <a:solidFill>
                  <a:srgbClr val="4F3F59"/>
                </a:solidFill>
                <a:latin typeface="Montserrat"/>
                <a:ea typeface="Montserrat"/>
                <a:cs typeface="Montserrat"/>
                <a:sym typeface="Montserrat"/>
              </a:rPr>
              <a:t>LOREM IPSUM DOLOR</a:t>
            </a:r>
            <a:endParaRPr/>
          </a:p>
        </p:txBody>
      </p:sp>
      <p:sp>
        <p:nvSpPr>
          <p:cNvPr id="841" name="Google Shape;841;p61"/>
          <p:cNvSpPr/>
          <p:nvPr/>
        </p:nvSpPr>
        <p:spPr>
          <a:xfrm>
            <a:off x="4917918" y="1244879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2" name="Google Shape;842;p61"/>
          <p:cNvSpPr/>
          <p:nvPr/>
        </p:nvSpPr>
        <p:spPr>
          <a:xfrm>
            <a:off x="15823203" y="4211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nvSpPr>
        <p:spPr>
          <a:xfrm>
            <a:off x="11916934" y="7467897"/>
            <a:ext cx="5648395" cy="2774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a:t>
            </a:r>
            <a:endParaRPr/>
          </a:p>
        </p:txBody>
      </p:sp>
      <p:sp>
        <p:nvSpPr>
          <p:cNvPr id="188" name="Google Shape;188;p30"/>
          <p:cNvSpPr txBox="1"/>
          <p:nvPr/>
        </p:nvSpPr>
        <p:spPr>
          <a:xfrm>
            <a:off x="5358923" y="4412407"/>
            <a:ext cx="6611089" cy="3307557"/>
          </a:xfrm>
          <a:prstGeom prst="rect">
            <a:avLst/>
          </a:prstGeom>
          <a:noFill/>
          <a:ln>
            <a:noFill/>
          </a:ln>
        </p:spPr>
        <p:txBody>
          <a:bodyPr anchorCtr="0" anchor="t" bIns="53575" lIns="53575" spcFirstLastPara="1" rIns="53575" wrap="square" tIns="53575">
            <a:noAutofit/>
          </a:bodyPr>
          <a:lstStyle/>
          <a:p>
            <a:pPr indent="0" lvl="0" marL="0" marR="0" rtl="0" algn="r">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189" name="Google Shape;189;p30"/>
          <p:cNvGrpSpPr/>
          <p:nvPr/>
        </p:nvGrpSpPr>
        <p:grpSpPr>
          <a:xfrm rot="10800000">
            <a:off x="-485754" y="-368884"/>
            <a:ext cx="4849036" cy="4582308"/>
            <a:chOff x="0" y="39606"/>
            <a:chExt cx="4849035" cy="4582307"/>
          </a:xfrm>
        </p:grpSpPr>
        <p:sp>
          <p:nvSpPr>
            <p:cNvPr id="190" name="Google Shape;190;p30"/>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0"/>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193" name="Google Shape;193;p30"/>
          <p:cNvGrpSpPr/>
          <p:nvPr/>
        </p:nvGrpSpPr>
        <p:grpSpPr>
          <a:xfrm>
            <a:off x="19716461" y="8391394"/>
            <a:ext cx="5707272" cy="5393336"/>
            <a:chOff x="0" y="-1"/>
            <a:chExt cx="5707270" cy="5393335"/>
          </a:xfrm>
        </p:grpSpPr>
        <p:sp>
          <p:nvSpPr>
            <p:cNvPr id="194" name="Google Shape;194;p30"/>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5" name="Google Shape;195;p30"/>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6" name="Google Shape;196;p30"/>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7" name="Google Shape;197;p30"/>
          <p:cNvSpPr/>
          <p:nvPr/>
        </p:nvSpPr>
        <p:spPr>
          <a:xfrm>
            <a:off x="18145036" y="118535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8" name="Google Shape;198;p30"/>
          <p:cNvSpPr/>
          <p:nvPr/>
        </p:nvSpPr>
        <p:spPr>
          <a:xfrm>
            <a:off x="210302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9" name="Google Shape;199;p30"/>
          <p:cNvSpPr/>
          <p:nvPr/>
        </p:nvSpPr>
        <p:spPr>
          <a:xfrm>
            <a:off x="35550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0"/>
          <p:cNvSpPr/>
          <p:nvPr/>
        </p:nvSpPr>
        <p:spPr>
          <a:xfrm>
            <a:off x="-320764" y="10910361"/>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1"/>
          <p:cNvSpPr txBox="1"/>
          <p:nvPr/>
        </p:nvSpPr>
        <p:spPr>
          <a:xfrm>
            <a:off x="5120898" y="6008252"/>
            <a:ext cx="2398364"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$350</a:t>
            </a:r>
            <a:endParaRPr/>
          </a:p>
        </p:txBody>
      </p:sp>
      <p:sp>
        <p:nvSpPr>
          <p:cNvPr id="206" name="Google Shape;206;p31"/>
          <p:cNvSpPr txBox="1"/>
          <p:nvPr/>
        </p:nvSpPr>
        <p:spPr>
          <a:xfrm>
            <a:off x="5120898"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207" name="Google Shape;207;p31"/>
          <p:cNvSpPr txBox="1"/>
          <p:nvPr/>
        </p:nvSpPr>
        <p:spPr>
          <a:xfrm>
            <a:off x="8807730" y="6008252"/>
            <a:ext cx="2553939"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9400</a:t>
            </a:r>
            <a:endParaRPr/>
          </a:p>
        </p:txBody>
      </p:sp>
      <p:sp>
        <p:nvSpPr>
          <p:cNvPr id="208" name="Google Shape;208;p31"/>
          <p:cNvSpPr txBox="1"/>
          <p:nvPr/>
        </p:nvSpPr>
        <p:spPr>
          <a:xfrm>
            <a:off x="8807730"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209" name="Google Shape;209;p31"/>
          <p:cNvSpPr txBox="1"/>
          <p:nvPr/>
        </p:nvSpPr>
        <p:spPr>
          <a:xfrm>
            <a:off x="8807730"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28"/>
              <a:buFont typeface="Montserrat"/>
              <a:buNone/>
            </a:pPr>
            <a:r>
              <a:rPr b="1" i="0" lang="en-US" sz="1628" u="none" cap="none" strike="noStrike">
                <a:solidFill>
                  <a:srgbClr val="4F3F59"/>
                </a:solidFill>
                <a:latin typeface="Montserrat"/>
                <a:ea typeface="Montserrat"/>
                <a:cs typeface="Montserrat"/>
                <a:sym typeface="Montserrat"/>
              </a:rPr>
              <a:t>LOREM IPSUM DOLOR</a:t>
            </a:r>
            <a:endParaRPr/>
          </a:p>
        </p:txBody>
      </p:sp>
      <p:sp>
        <p:nvSpPr>
          <p:cNvPr id="210" name="Google Shape;210;p31"/>
          <p:cNvSpPr txBox="1"/>
          <p:nvPr/>
        </p:nvSpPr>
        <p:spPr>
          <a:xfrm>
            <a:off x="12494562" y="6008252"/>
            <a:ext cx="1597375"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172</a:t>
            </a:r>
            <a:endParaRPr/>
          </a:p>
        </p:txBody>
      </p:sp>
      <p:sp>
        <p:nvSpPr>
          <p:cNvPr id="211" name="Google Shape;211;p31"/>
          <p:cNvSpPr txBox="1"/>
          <p:nvPr/>
        </p:nvSpPr>
        <p:spPr>
          <a:xfrm>
            <a:off x="12494562"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212" name="Google Shape;212;p31"/>
          <p:cNvSpPr txBox="1"/>
          <p:nvPr/>
        </p:nvSpPr>
        <p:spPr>
          <a:xfrm>
            <a:off x="12494562"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28"/>
              <a:buFont typeface="Montserrat"/>
              <a:buNone/>
            </a:pPr>
            <a:r>
              <a:rPr b="1" i="0" lang="en-US" sz="1628" u="none" cap="none" strike="noStrike">
                <a:solidFill>
                  <a:srgbClr val="4F3F59"/>
                </a:solidFill>
                <a:latin typeface="Montserrat"/>
                <a:ea typeface="Montserrat"/>
                <a:cs typeface="Montserrat"/>
                <a:sym typeface="Montserrat"/>
              </a:rPr>
              <a:t>LOREM IPSUM DOLOR</a:t>
            </a:r>
            <a:endParaRPr/>
          </a:p>
        </p:txBody>
      </p:sp>
      <p:sp>
        <p:nvSpPr>
          <p:cNvPr id="213" name="Google Shape;213;p31"/>
          <p:cNvSpPr txBox="1"/>
          <p:nvPr/>
        </p:nvSpPr>
        <p:spPr>
          <a:xfrm>
            <a:off x="16181395" y="6008252"/>
            <a:ext cx="18276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879</a:t>
            </a:r>
            <a:endParaRPr/>
          </a:p>
        </p:txBody>
      </p:sp>
      <p:sp>
        <p:nvSpPr>
          <p:cNvPr id="214" name="Google Shape;214;p31"/>
          <p:cNvSpPr txBox="1"/>
          <p:nvPr/>
        </p:nvSpPr>
        <p:spPr>
          <a:xfrm>
            <a:off x="16181395" y="8299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Praesent commodo cursus magna, vel scelerisque nisl consectetur et.</a:t>
            </a:r>
            <a:endParaRPr/>
          </a:p>
        </p:txBody>
      </p:sp>
      <p:sp>
        <p:nvSpPr>
          <p:cNvPr id="215" name="Google Shape;215;p31"/>
          <p:cNvSpPr txBox="1"/>
          <p:nvPr/>
        </p:nvSpPr>
        <p:spPr>
          <a:xfrm>
            <a:off x="16181395"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28"/>
              <a:buFont typeface="Montserrat"/>
              <a:buNone/>
            </a:pPr>
            <a:r>
              <a:rPr b="1" i="0" lang="en-US" sz="1628" u="none" cap="none" strike="noStrike">
                <a:solidFill>
                  <a:srgbClr val="4F3F59"/>
                </a:solidFill>
                <a:latin typeface="Montserrat"/>
                <a:ea typeface="Montserrat"/>
                <a:cs typeface="Montserrat"/>
                <a:sym typeface="Montserrat"/>
              </a:rPr>
              <a:t>LOREM IPSUM DOLOR</a:t>
            </a:r>
            <a:endParaRPr/>
          </a:p>
        </p:txBody>
      </p:sp>
      <p:sp>
        <p:nvSpPr>
          <p:cNvPr id="216" name="Google Shape;216;p31"/>
          <p:cNvSpPr/>
          <p:nvPr/>
        </p:nvSpPr>
        <p:spPr>
          <a:xfrm>
            <a:off x="5120898" y="524568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217" name="Google Shape;217;p31"/>
          <p:cNvSpPr/>
          <p:nvPr/>
        </p:nvSpPr>
        <p:spPr>
          <a:xfrm>
            <a:off x="12494562" y="524568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nvGrpSpPr>
          <p:cNvPr id="218" name="Google Shape;218;p31"/>
          <p:cNvGrpSpPr/>
          <p:nvPr/>
        </p:nvGrpSpPr>
        <p:grpSpPr>
          <a:xfrm>
            <a:off x="8807730" y="5245682"/>
            <a:ext cx="638258" cy="628652"/>
            <a:chOff x="0" y="0"/>
            <a:chExt cx="638257" cy="628651"/>
          </a:xfrm>
        </p:grpSpPr>
        <p:sp>
          <p:nvSpPr>
            <p:cNvPr id="219" name="Google Shape;219;p31"/>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220" name="Google Shape;220;p31"/>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221" name="Google Shape;221;p31"/>
          <p:cNvSpPr/>
          <p:nvPr/>
        </p:nvSpPr>
        <p:spPr>
          <a:xfrm>
            <a:off x="16181395" y="5245682"/>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896A80"/>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222" name="Google Shape;222;p31"/>
          <p:cNvSpPr txBox="1"/>
          <p:nvPr/>
        </p:nvSpPr>
        <p:spPr>
          <a:xfrm>
            <a:off x="5120898" y="7379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1628"/>
              <a:buFont typeface="Montserrat"/>
              <a:buNone/>
            </a:pPr>
            <a:r>
              <a:rPr b="1" i="0" lang="en-US" sz="1628" u="none" cap="none" strike="noStrike">
                <a:solidFill>
                  <a:srgbClr val="4F3F59"/>
                </a:solidFill>
                <a:latin typeface="Montserrat"/>
                <a:ea typeface="Montserrat"/>
                <a:cs typeface="Montserrat"/>
                <a:sym typeface="Montserrat"/>
              </a:rPr>
              <a:t>LOREM IPSUM DOLOR</a:t>
            </a:r>
            <a:endParaRPr/>
          </a:p>
        </p:txBody>
      </p:sp>
      <p:grpSp>
        <p:nvGrpSpPr>
          <p:cNvPr id="223" name="Google Shape;223;p31"/>
          <p:cNvGrpSpPr/>
          <p:nvPr/>
        </p:nvGrpSpPr>
        <p:grpSpPr>
          <a:xfrm rot="10800000">
            <a:off x="18561707" y="2882314"/>
            <a:ext cx="6699318" cy="6330813"/>
            <a:chOff x="0" y="54719"/>
            <a:chExt cx="6699315" cy="6330811"/>
          </a:xfrm>
        </p:grpSpPr>
        <p:sp>
          <p:nvSpPr>
            <p:cNvPr id="224" name="Google Shape;224;p3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27" name="Google Shape;227;p31"/>
          <p:cNvSpPr/>
          <p:nvPr/>
        </p:nvSpPr>
        <p:spPr>
          <a:xfrm>
            <a:off x="-692932" y="6932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28" name="Google Shape;228;p31"/>
          <p:cNvGrpSpPr/>
          <p:nvPr/>
        </p:nvGrpSpPr>
        <p:grpSpPr>
          <a:xfrm>
            <a:off x="-984539" y="-81953"/>
            <a:ext cx="4984226" cy="4710063"/>
            <a:chOff x="0" y="-1"/>
            <a:chExt cx="4984224" cy="4710061"/>
          </a:xfrm>
        </p:grpSpPr>
        <p:sp>
          <p:nvSpPr>
            <p:cNvPr id="229" name="Google Shape;229;p31"/>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1"/>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1"/>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1"/>
          <p:cNvSpPr/>
          <p:nvPr/>
        </p:nvSpPr>
        <p:spPr>
          <a:xfrm>
            <a:off x="20617669" y="107934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1"/>
          <p:cNvSpPr/>
          <p:nvPr/>
        </p:nvSpPr>
        <p:spPr>
          <a:xfrm>
            <a:off x="17728202" y="3065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1"/>
          <p:cNvSpPr/>
          <p:nvPr/>
        </p:nvSpPr>
        <p:spPr>
          <a:xfrm>
            <a:off x="3351801" y="209537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descr="Image" id="239" name="Google Shape;239;p32"/>
          <p:cNvPicPr preferRelativeResize="0"/>
          <p:nvPr>
            <p:ph idx="2" type="pic"/>
          </p:nvPr>
        </p:nvPicPr>
        <p:blipFill rotWithShape="1">
          <a:blip r:embed="rId3">
            <a:alphaModFix/>
          </a:blip>
          <a:srcRect b="0" l="2371" r="32186" t="0"/>
          <a:stretch/>
        </p:blipFill>
        <p:spPr>
          <a:xfrm>
            <a:off x="15408145" y="0"/>
            <a:ext cx="8975955" cy="13716149"/>
          </a:xfrm>
          <a:prstGeom prst="rect">
            <a:avLst/>
          </a:prstGeom>
          <a:noFill/>
          <a:ln>
            <a:noFill/>
          </a:ln>
        </p:spPr>
      </p:pic>
      <p:sp>
        <p:nvSpPr>
          <p:cNvPr id="240" name="Google Shape;240;p32"/>
          <p:cNvSpPr txBox="1"/>
          <p:nvPr/>
        </p:nvSpPr>
        <p:spPr>
          <a:xfrm>
            <a:off x="5186453" y="7423720"/>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a:t>
            </a:r>
            <a:endParaRPr/>
          </a:p>
        </p:txBody>
      </p:sp>
      <p:sp>
        <p:nvSpPr>
          <p:cNvPr id="241" name="Google Shape;241;p32"/>
          <p:cNvSpPr txBox="1"/>
          <p:nvPr/>
        </p:nvSpPr>
        <p:spPr>
          <a:xfrm>
            <a:off x="5186453" y="5042122"/>
            <a:ext cx="7656216"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242" name="Google Shape;242;p32"/>
          <p:cNvGrpSpPr/>
          <p:nvPr/>
        </p:nvGrpSpPr>
        <p:grpSpPr>
          <a:xfrm rot="10800000">
            <a:off x="-428659" y="-252468"/>
            <a:ext cx="4214556" cy="3982728"/>
            <a:chOff x="0" y="34424"/>
            <a:chExt cx="4214554" cy="3982727"/>
          </a:xfrm>
        </p:grpSpPr>
        <p:sp>
          <p:nvSpPr>
            <p:cNvPr id="243" name="Google Shape;243;p32"/>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4" name="Google Shape;244;p32"/>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5" name="Google Shape;245;p32"/>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6" name="Google Shape;246;p32"/>
          <p:cNvSpPr/>
          <p:nvPr/>
        </p:nvSpPr>
        <p:spPr>
          <a:xfrm>
            <a:off x="14324603" y="25192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47" name="Google Shape;247;p32"/>
          <p:cNvGrpSpPr/>
          <p:nvPr/>
        </p:nvGrpSpPr>
        <p:grpSpPr>
          <a:xfrm>
            <a:off x="13391859" y="10285810"/>
            <a:ext cx="3951488" cy="3734132"/>
            <a:chOff x="-152400" y="-1"/>
            <a:chExt cx="3951486" cy="3734131"/>
          </a:xfrm>
        </p:grpSpPr>
        <p:sp>
          <p:nvSpPr>
            <p:cNvPr id="248" name="Google Shape;248;p32"/>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2"/>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2"/>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51" name="Google Shape;251;p32"/>
          <p:cNvSpPr/>
          <p:nvPr/>
        </p:nvSpPr>
        <p:spPr>
          <a:xfrm>
            <a:off x="10379017" y="122521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2" name="Google Shape;252;p32"/>
          <p:cNvSpPr/>
          <p:nvPr/>
        </p:nvSpPr>
        <p:spPr>
          <a:xfrm>
            <a:off x="2298873" y="2720245"/>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2"/>
          <p:cNvSpPr/>
          <p:nvPr/>
        </p:nvSpPr>
        <p:spPr>
          <a:xfrm>
            <a:off x="-578264" y="864100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Image" id="258" name="Google Shape;258;p3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259" name="Google Shape;259;p33"/>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a:t>
            </a:r>
            <a:endParaRPr/>
          </a:p>
        </p:txBody>
      </p:sp>
      <p:sp>
        <p:nvSpPr>
          <p:cNvPr id="260" name="Google Shape;260;p33"/>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01.</a:t>
            </a:r>
            <a:endParaRPr/>
          </a:p>
        </p:txBody>
      </p:sp>
      <p:sp>
        <p:nvSpPr>
          <p:cNvPr id="261" name="Google Shape;261;p33"/>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3000"/>
              <a:buFont typeface="Montserrat Black"/>
              <a:buNone/>
            </a:pPr>
            <a:r>
              <a:rPr b="0" i="0" lang="en-US" sz="3000" u="none" cap="none" strike="noStrike">
                <a:solidFill>
                  <a:srgbClr val="4F3F59"/>
                </a:solidFill>
                <a:latin typeface="Montserrat Black"/>
                <a:ea typeface="Montserrat Black"/>
                <a:cs typeface="Montserrat Black"/>
                <a:sym typeface="Montserrat Black"/>
              </a:rPr>
              <a:t>Break Slide</a:t>
            </a:r>
            <a:endParaRPr/>
          </a:p>
        </p:txBody>
      </p:sp>
      <p:sp>
        <p:nvSpPr>
          <p:cNvPr id="262" name="Google Shape;262;p33"/>
          <p:cNvSpPr/>
          <p:nvPr/>
        </p:nvSpPr>
        <p:spPr>
          <a:xfrm>
            <a:off x="6628403" y="10166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3"/>
          <p:cNvSpPr/>
          <p:nvPr/>
        </p:nvSpPr>
        <p:spPr>
          <a:xfrm>
            <a:off x="16253116" y="12290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4" name="Google Shape;264;p33"/>
          <p:cNvGrpSpPr/>
          <p:nvPr/>
        </p:nvGrpSpPr>
        <p:grpSpPr>
          <a:xfrm rot="-5400000">
            <a:off x="-517641" y="4537803"/>
            <a:ext cx="4910502" cy="4640394"/>
            <a:chOff x="0" y="40108"/>
            <a:chExt cx="4910501" cy="4640393"/>
          </a:xfrm>
        </p:grpSpPr>
        <p:sp>
          <p:nvSpPr>
            <p:cNvPr id="265" name="Google Shape;265;p33"/>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6" name="Google Shape;266;p33"/>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7" name="Google Shape;267;p33"/>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grpSp>
        <p:nvGrpSpPr>
          <p:cNvPr id="272" name="Google Shape;272;p34"/>
          <p:cNvGrpSpPr/>
          <p:nvPr/>
        </p:nvGrpSpPr>
        <p:grpSpPr>
          <a:xfrm rot="10800000">
            <a:off x="18955590" y="-521286"/>
            <a:ext cx="6009468" cy="5678910"/>
            <a:chOff x="0" y="49084"/>
            <a:chExt cx="6009466" cy="5678908"/>
          </a:xfrm>
        </p:grpSpPr>
        <p:sp>
          <p:nvSpPr>
            <p:cNvPr id="273" name="Google Shape;273;p34"/>
            <p:cNvSpPr/>
            <p:nvPr/>
          </p:nvSpPr>
          <p:spPr>
            <a:xfrm>
              <a:off x="0"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4"/>
            <p:cNvSpPr/>
            <p:nvPr/>
          </p:nvSpPr>
          <p:spPr>
            <a:xfrm>
              <a:off x="1608093"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4"/>
            <p:cNvSpPr/>
            <p:nvPr/>
          </p:nvSpPr>
          <p:spPr>
            <a:xfrm>
              <a:off x="3278975" y="49084"/>
              <a:ext cx="2730491" cy="56789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276" name="Google Shape;276;p34"/>
          <p:cNvPicPr preferRelativeResize="0"/>
          <p:nvPr>
            <p:ph idx="2" type="pic"/>
          </p:nvPr>
        </p:nvPicPr>
        <p:blipFill rotWithShape="1">
          <a:blip r:embed="rId3">
            <a:alphaModFix/>
          </a:blip>
          <a:srcRect b="2231" l="4428" r="4855" t="7051"/>
          <a:stretch/>
        </p:blipFill>
        <p:spPr>
          <a:xfrm>
            <a:off x="2026640" y="2334744"/>
            <a:ext cx="9358713" cy="9358910"/>
          </a:xfrm>
          <a:prstGeom prst="rect">
            <a:avLst/>
          </a:prstGeom>
          <a:noFill/>
          <a:ln>
            <a:noFill/>
          </a:ln>
        </p:spPr>
      </p:pic>
      <p:sp>
        <p:nvSpPr>
          <p:cNvPr id="277" name="Google Shape;277;p34"/>
          <p:cNvSpPr txBox="1"/>
          <p:nvPr/>
        </p:nvSpPr>
        <p:spPr>
          <a:xfrm>
            <a:off x="12730253" y="7186220"/>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78" name="Google Shape;278;p34"/>
          <p:cNvSpPr txBox="1"/>
          <p:nvPr/>
        </p:nvSpPr>
        <p:spPr>
          <a:xfrm>
            <a:off x="12730253" y="4830021"/>
            <a:ext cx="823426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sp>
        <p:nvSpPr>
          <p:cNvPr id="279" name="Google Shape;279;p34"/>
          <p:cNvSpPr/>
          <p:nvPr/>
        </p:nvSpPr>
        <p:spPr>
          <a:xfrm>
            <a:off x="16405516" y="24861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80" name="Google Shape;280;p34"/>
          <p:cNvGrpSpPr/>
          <p:nvPr/>
        </p:nvGrpSpPr>
        <p:grpSpPr>
          <a:xfrm>
            <a:off x="-425739" y="10220194"/>
            <a:ext cx="3951488" cy="3734132"/>
            <a:chOff x="0" y="-1"/>
            <a:chExt cx="3951486" cy="3734131"/>
          </a:xfrm>
        </p:grpSpPr>
        <p:sp>
          <p:nvSpPr>
            <p:cNvPr id="281" name="Google Shape;281;p34"/>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2" name="Google Shape;282;p34"/>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4"/>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4BAA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84" name="Google Shape;284;p34"/>
          <p:cNvSpPr/>
          <p:nvPr/>
        </p:nvSpPr>
        <p:spPr>
          <a:xfrm>
            <a:off x="2539003" y="105449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5" name="Google Shape;285;p34"/>
          <p:cNvSpPr/>
          <p:nvPr/>
        </p:nvSpPr>
        <p:spPr>
          <a:xfrm>
            <a:off x="-720178" y="1063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EC1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4"/>
          <p:cNvSpPr/>
          <p:nvPr/>
        </p:nvSpPr>
        <p:spPr>
          <a:xfrm>
            <a:off x="22046203" y="115609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descr="Image" id="291" name="Google Shape;291;p35"/>
          <p:cNvPicPr preferRelativeResize="0"/>
          <p:nvPr>
            <p:ph idx="2" type="pic"/>
          </p:nvPr>
        </p:nvPicPr>
        <p:blipFill rotWithShape="1">
          <a:blip r:embed="rId3">
            <a:alphaModFix/>
          </a:blip>
          <a:srcRect b="45205" l="3640" r="2068" t="1666"/>
          <a:stretch/>
        </p:blipFill>
        <p:spPr>
          <a:xfrm>
            <a:off x="12982177" y="7291867"/>
            <a:ext cx="11401823" cy="6424217"/>
          </a:xfrm>
          <a:prstGeom prst="rect">
            <a:avLst/>
          </a:prstGeom>
          <a:noFill/>
          <a:ln>
            <a:noFill/>
          </a:ln>
        </p:spPr>
      </p:pic>
      <p:pic>
        <p:nvPicPr>
          <p:cNvPr descr="Image" id="292" name="Google Shape;292;p35"/>
          <p:cNvPicPr preferRelativeResize="0"/>
          <p:nvPr>
            <p:ph idx="3" type="pic"/>
          </p:nvPr>
        </p:nvPicPr>
        <p:blipFill rotWithShape="1">
          <a:blip r:embed="rId3">
            <a:alphaModFix/>
          </a:blip>
          <a:srcRect b="722" l="2844" r="1287" t="45262"/>
          <a:stretch/>
        </p:blipFill>
        <p:spPr>
          <a:xfrm>
            <a:off x="4744243" y="96"/>
            <a:ext cx="18750757" cy="10564813"/>
          </a:xfrm>
          <a:prstGeom prst="rect">
            <a:avLst/>
          </a:prstGeom>
          <a:noFill/>
          <a:ln>
            <a:noFill/>
          </a:ln>
        </p:spPr>
      </p:pic>
      <p:sp>
        <p:nvSpPr>
          <p:cNvPr id="293" name="Google Shape;293;p35"/>
          <p:cNvSpPr txBox="1"/>
          <p:nvPr/>
        </p:nvSpPr>
        <p:spPr>
          <a:xfrm>
            <a:off x="2646452" y="8815337"/>
            <a:ext cx="656272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2200"/>
              <a:buFont typeface="Lato"/>
              <a:buNone/>
            </a:pPr>
            <a:r>
              <a:rPr b="0" baseline="30000" i="0" lang="en-US" sz="2200" u="none" cap="none" strike="noStrike">
                <a:solidFill>
                  <a:srgbClr val="4F3F59"/>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94" name="Google Shape;294;p35"/>
          <p:cNvSpPr txBox="1"/>
          <p:nvPr/>
        </p:nvSpPr>
        <p:spPr>
          <a:xfrm>
            <a:off x="2646452" y="6230539"/>
            <a:ext cx="7625359"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4F3F59"/>
              </a:buClr>
              <a:buSzPts val="7000"/>
              <a:buFont typeface="Montserrat Black"/>
              <a:buNone/>
            </a:pPr>
            <a:r>
              <a:rPr b="0" i="0" lang="en-US" sz="7000" u="none" cap="none" strike="noStrike">
                <a:solidFill>
                  <a:srgbClr val="4F3F59"/>
                </a:solidFill>
                <a:latin typeface="Montserrat Black"/>
                <a:ea typeface="Montserrat Black"/>
                <a:cs typeface="Montserrat Black"/>
                <a:sym typeface="Montserrat Black"/>
              </a:rPr>
              <a:t>Place Your Title Text Here</a:t>
            </a:r>
            <a:endParaRPr/>
          </a:p>
        </p:txBody>
      </p:sp>
      <p:grpSp>
        <p:nvGrpSpPr>
          <p:cNvPr id="295" name="Google Shape;295;p35"/>
          <p:cNvGrpSpPr/>
          <p:nvPr/>
        </p:nvGrpSpPr>
        <p:grpSpPr>
          <a:xfrm rot="10800000">
            <a:off x="19180141" y="3463645"/>
            <a:ext cx="6699317" cy="6330813"/>
            <a:chOff x="0" y="54719"/>
            <a:chExt cx="6699315" cy="6330811"/>
          </a:xfrm>
        </p:grpSpPr>
        <p:sp>
          <p:nvSpPr>
            <p:cNvPr id="296" name="Google Shape;296;p35"/>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7" name="Google Shape;297;p35"/>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8" name="Google Shape;298;p35"/>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4A6A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99" name="Google Shape;299;p35"/>
          <p:cNvGrpSpPr/>
          <p:nvPr/>
        </p:nvGrpSpPr>
        <p:grpSpPr>
          <a:xfrm>
            <a:off x="-501939" y="-117857"/>
            <a:ext cx="3951488" cy="3734132"/>
            <a:chOff x="0" y="-1"/>
            <a:chExt cx="3951486" cy="3734131"/>
          </a:xfrm>
        </p:grpSpPr>
        <p:sp>
          <p:nvSpPr>
            <p:cNvPr id="300" name="Google Shape;300;p35"/>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5"/>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5"/>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DEC1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03" name="Google Shape;303;p35"/>
          <p:cNvSpPr/>
          <p:nvPr/>
        </p:nvSpPr>
        <p:spPr>
          <a:xfrm>
            <a:off x="17093203" y="625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5"/>
          <p:cNvSpPr/>
          <p:nvPr/>
        </p:nvSpPr>
        <p:spPr>
          <a:xfrm>
            <a:off x="2716802" y="31088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4BAA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5"/>
          <p:cNvSpPr/>
          <p:nvPr/>
        </p:nvSpPr>
        <p:spPr>
          <a:xfrm>
            <a:off x="-77197" y="12145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4A6A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