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008000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0.png"/><Relationship Id="rId34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3.png"/><Relationship Id="rId30" Type="http://schemas.microsoft.com/office/2007/relationships/hdphoto" Target="../media/hdphoto13.wdp"/><Relationship Id="rId35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9.JP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9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9.JP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18" Type="http://schemas.microsoft.com/office/2007/relationships/hdphoto" Target="../media/hdphoto9.wdp"/><Relationship Id="rId26" Type="http://schemas.microsoft.com/office/2007/relationships/hdphoto" Target="../media/hdphoto13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34" Type="http://schemas.openxmlformats.org/officeDocument/2006/relationships/slide" Target="slide11.xml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slide" Target="slide7.xml"/><Relationship Id="rId38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12.wdp"/><Relationship Id="rId32" Type="http://schemas.openxmlformats.org/officeDocument/2006/relationships/slide" Target="slide4.xml"/><Relationship Id="rId37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4.wdp"/><Relationship Id="rId36" Type="http://schemas.openxmlformats.org/officeDocument/2006/relationships/slide" Target="slide12.xml"/><Relationship Id="rId10" Type="http://schemas.microsoft.com/office/2007/relationships/hdphoto" Target="../media/hdphoto5.wdp"/><Relationship Id="rId19" Type="http://schemas.openxmlformats.org/officeDocument/2006/relationships/image" Target="../media/image11.png"/><Relationship Id="rId31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18.png"/><Relationship Id="rId30" Type="http://schemas.openxmlformats.org/officeDocument/2006/relationships/slide" Target="slide5.xml"/><Relationship Id="rId35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9.JP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9.JP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9.JP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9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Algerian" panose="04020705040A02060702" pitchFamily="82" charset="0"/>
              </a:rPr>
              <a:t>ẾCH XANH MƯU TRÍ</a:t>
            </a:r>
            <a:endParaRPr lang="en-US" sz="4800" b="1" dirty="0">
              <a:solidFill>
                <a:srgbClr val="008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numSld="13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6" y="5899552"/>
            <a:ext cx="2644214" cy="88964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6" y="4832308"/>
            <a:ext cx="1934194" cy="1769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5292" y="1172245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9864" y="3849188"/>
            <a:ext cx="627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1" y="5284626"/>
            <a:ext cx="2472444" cy="157337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9" y="4617950"/>
            <a:ext cx="2050332" cy="191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5292" y="1172245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9864" y="3849188"/>
            <a:ext cx="627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1" y="4617668"/>
            <a:ext cx="1800474" cy="197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5292" y="1172245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9864" y="3849188"/>
            <a:ext cx="627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9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26" y="1857720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41" y="1857720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0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031" y="-554815"/>
            <a:ext cx="4476272" cy="2570919"/>
          </a:xfrm>
          <a:prstGeom prst="rect">
            <a:avLst/>
          </a:prstGeom>
        </p:spPr>
      </p:pic>
      <p:sp>
        <p:nvSpPr>
          <p:cNvPr id="2" name="Rounded Rectangle 1">
            <a:hlinkClick r:id="rId29" action="ppaction://hlinksldjump"/>
          </p:cNvPr>
          <p:cNvSpPr/>
          <p:nvPr/>
        </p:nvSpPr>
        <p:spPr>
          <a:xfrm>
            <a:off x="3559030" y="3306302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Chăm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</a:t>
            </a:r>
            <a:r>
              <a:rPr lang="en-US" dirty="0" err="1" smtClean="0">
                <a:solidFill>
                  <a:srgbClr val="0000FF"/>
                </a:solidFill>
              </a:rPr>
              <a:t>hỉ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Rounded Rectangle 34">
            <a:hlinkClick r:id="rId30" action="ppaction://hlinksldjump"/>
          </p:cNvPr>
          <p:cNvSpPr/>
          <p:nvPr/>
        </p:nvSpPr>
        <p:spPr>
          <a:xfrm>
            <a:off x="1301795" y="445701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Thật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Thà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Rounded Rectangle 35">
            <a:hlinkClick r:id="rId31" action="ppaction://hlinksldjump"/>
          </p:cNvPr>
          <p:cNvSpPr/>
          <p:nvPr/>
        </p:nvSpPr>
        <p:spPr>
          <a:xfrm>
            <a:off x="5342809" y="4305578"/>
            <a:ext cx="1290216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Cẩn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Thận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Rounded Rectangle 36">
            <a:hlinkClick r:id="rId32" action="ppaction://hlinksldjump"/>
          </p:cNvPr>
          <p:cNvSpPr/>
          <p:nvPr/>
        </p:nvSpPr>
        <p:spPr>
          <a:xfrm>
            <a:off x="8338255" y="335580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Giản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Dị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9" name="Rounded Rectangle 38">
            <a:hlinkClick r:id="rId33" action="ppaction://hlinksldjump"/>
          </p:cNvPr>
          <p:cNvSpPr/>
          <p:nvPr/>
        </p:nvSpPr>
        <p:spPr>
          <a:xfrm>
            <a:off x="10564089" y="4262041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Vui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Vẻ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0" name="Rounded Rectangle 39">
            <a:hlinkClick r:id="rId34" action="ppaction://hlinksldjump"/>
          </p:cNvPr>
          <p:cNvSpPr/>
          <p:nvPr/>
        </p:nvSpPr>
        <p:spPr>
          <a:xfrm>
            <a:off x="8208326" y="5682486"/>
            <a:ext cx="124132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Dũng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Cảm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Rounded Rectangle 40">
            <a:hlinkClick r:id="rId35" action="ppaction://hlinksldjump"/>
          </p:cNvPr>
          <p:cNvSpPr/>
          <p:nvPr/>
        </p:nvSpPr>
        <p:spPr>
          <a:xfrm>
            <a:off x="5758515" y="6309001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Kiên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Trì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3" name="Rounded Rectangle 42">
            <a:hlinkClick r:id="rId36" action="ppaction://hlinksldjump"/>
          </p:cNvPr>
          <p:cNvSpPr/>
          <p:nvPr/>
        </p:nvSpPr>
        <p:spPr>
          <a:xfrm>
            <a:off x="10520016" y="6340173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Ngăn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Nắp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Rounded Rectangle 43">
            <a:hlinkClick r:id="rId37" action="ppaction://hlinksldjump"/>
          </p:cNvPr>
          <p:cNvSpPr/>
          <p:nvPr/>
        </p:nvSpPr>
        <p:spPr>
          <a:xfrm>
            <a:off x="437775" y="610794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Tự</a:t>
            </a:r>
            <a:r>
              <a:rPr lang="en-US" dirty="0" smtClean="0">
                <a:solidFill>
                  <a:srgbClr val="0000FF"/>
                </a:solidFill>
              </a:rPr>
              <a:t> Tin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Rounded Rectangle 44">
            <a:hlinkClick r:id="rId38" action="ppaction://hlinksldjump"/>
          </p:cNvPr>
          <p:cNvSpPr/>
          <p:nvPr/>
        </p:nvSpPr>
        <p:spPr>
          <a:xfrm>
            <a:off x="3552913" y="596827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Sạch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Sẽ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3" y="5619750"/>
            <a:ext cx="1975757" cy="12573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12" y="5010150"/>
            <a:ext cx="1744050" cy="141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5292" y="1172245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9864" y="3849188"/>
            <a:ext cx="627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3" y="5825348"/>
            <a:ext cx="2337448" cy="78643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4764898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5292" y="1172245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9864" y="3849188"/>
            <a:ext cx="627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00700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6" y="5010150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5292" y="1172245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864" y="3849188"/>
            <a:ext cx="627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5292" y="1172245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864" y="3849188"/>
            <a:ext cx="627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5292" y="1172245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864" y="3849188"/>
            <a:ext cx="627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33" y="6018013"/>
            <a:ext cx="2266400" cy="762527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23" y="4972859"/>
            <a:ext cx="1882340" cy="1551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5292" y="1172245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9864" y="3849188"/>
            <a:ext cx="627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5153482"/>
            <a:ext cx="2678528" cy="1704518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11" y="4804929"/>
            <a:ext cx="2197589" cy="14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5292" y="1172245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9864" y="3849188"/>
            <a:ext cx="627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174</Words>
  <PresentationFormat>Widescreen</PresentationFormat>
  <Paragraphs>31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2018-08-07T02:06:19Z</dcterms:created>
  <dcterms:modified xsi:type="dcterms:W3CDTF">2018-08-11T03:06:54Z</dcterms:modified>
</cp:coreProperties>
</file>