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3" d="100"/>
          <a:sy n="73" d="100"/>
        </p:scale>
        <p:origin x="82"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4A303D0-BB35-41CA-8DF7-A8F193F8476A}" type="datetimeFigureOut">
              <a:rPr lang="en-US" smtClean="0"/>
              <a:t>4/9/2023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EDB82A2-F223-4548-BF4E-D9776164A536}" type="slidenum">
              <a:rPr lang="en-US" smtClean="0"/>
              <a:t>‹#›</a:t>
            </a:fld>
            <a:endParaRPr lang="en-US"/>
          </a:p>
        </p:txBody>
      </p:sp>
    </p:spTree>
    <p:extLst>
      <p:ext uri="{BB962C8B-B14F-4D97-AF65-F5344CB8AC3E}">
        <p14:creationId xmlns:p14="http://schemas.microsoft.com/office/powerpoint/2010/main" val="30352033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EDB82A2-F223-4548-BF4E-D9776164A536}" type="slidenum">
              <a:rPr lang="en-US" smtClean="0"/>
              <a:t>8</a:t>
            </a:fld>
            <a:endParaRPr lang="en-US"/>
          </a:p>
        </p:txBody>
      </p:sp>
    </p:spTree>
    <p:extLst>
      <p:ext uri="{BB962C8B-B14F-4D97-AF65-F5344CB8AC3E}">
        <p14:creationId xmlns:p14="http://schemas.microsoft.com/office/powerpoint/2010/main" val="15311972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6B52CB-F524-47F2-AFFD-2E8CCEBA8A6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4F224F5-A1CC-4B71-9934-6628F758CE1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2B4671C-F242-4C79-BFF7-6CD1CD8F0905}"/>
              </a:ext>
            </a:extLst>
          </p:cNvPr>
          <p:cNvSpPr>
            <a:spLocks noGrp="1"/>
          </p:cNvSpPr>
          <p:nvPr>
            <p:ph type="dt" sz="half" idx="10"/>
          </p:nvPr>
        </p:nvSpPr>
        <p:spPr/>
        <p:txBody>
          <a:bodyPr/>
          <a:lstStyle/>
          <a:p>
            <a:fld id="{B3446DCF-6A7A-40B0-80D4-2746A88B3EDC}" type="datetimeFigureOut">
              <a:rPr lang="en-US" smtClean="0"/>
              <a:t>4/9/2023</a:t>
            </a:fld>
            <a:endParaRPr lang="en-US"/>
          </a:p>
        </p:txBody>
      </p:sp>
      <p:sp>
        <p:nvSpPr>
          <p:cNvPr id="5" name="Footer Placeholder 4">
            <a:extLst>
              <a:ext uri="{FF2B5EF4-FFF2-40B4-BE49-F238E27FC236}">
                <a16:creationId xmlns:a16="http://schemas.microsoft.com/office/drawing/2014/main" id="{816E3AA3-5D44-4692-BFE5-0E3D3645526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4D0BF3D-6396-4281-9B4E-C419037E1597}"/>
              </a:ext>
            </a:extLst>
          </p:cNvPr>
          <p:cNvSpPr>
            <a:spLocks noGrp="1"/>
          </p:cNvSpPr>
          <p:nvPr>
            <p:ph type="sldNum" sz="quarter" idx="12"/>
          </p:nvPr>
        </p:nvSpPr>
        <p:spPr/>
        <p:txBody>
          <a:bodyPr/>
          <a:lstStyle/>
          <a:p>
            <a:fld id="{350D2354-C047-43F4-8084-A1ACA93C2DE7}" type="slidenum">
              <a:rPr lang="en-US" smtClean="0"/>
              <a:t>‹#›</a:t>
            </a:fld>
            <a:endParaRPr lang="en-US"/>
          </a:p>
        </p:txBody>
      </p:sp>
    </p:spTree>
    <p:extLst>
      <p:ext uri="{BB962C8B-B14F-4D97-AF65-F5344CB8AC3E}">
        <p14:creationId xmlns:p14="http://schemas.microsoft.com/office/powerpoint/2010/main" val="16820442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DB8F20-B69B-4AE7-977F-82DE4050273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25C6904-19E5-42C7-9910-722CF7A804E5}"/>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C3DF6E2-9BCA-4EA6-8046-BD118FF50363}"/>
              </a:ext>
            </a:extLst>
          </p:cNvPr>
          <p:cNvSpPr>
            <a:spLocks noGrp="1"/>
          </p:cNvSpPr>
          <p:nvPr>
            <p:ph type="dt" sz="half" idx="10"/>
          </p:nvPr>
        </p:nvSpPr>
        <p:spPr/>
        <p:txBody>
          <a:bodyPr/>
          <a:lstStyle/>
          <a:p>
            <a:fld id="{B3446DCF-6A7A-40B0-80D4-2746A88B3EDC}" type="datetimeFigureOut">
              <a:rPr lang="en-US" smtClean="0"/>
              <a:t>4/9/2023</a:t>
            </a:fld>
            <a:endParaRPr lang="en-US"/>
          </a:p>
        </p:txBody>
      </p:sp>
      <p:sp>
        <p:nvSpPr>
          <p:cNvPr id="5" name="Footer Placeholder 4">
            <a:extLst>
              <a:ext uri="{FF2B5EF4-FFF2-40B4-BE49-F238E27FC236}">
                <a16:creationId xmlns:a16="http://schemas.microsoft.com/office/drawing/2014/main" id="{6F5769F2-40AD-4AB6-B530-AF32B7B21A6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9C8A7BB-E43A-4058-B6DB-8D815828D7BC}"/>
              </a:ext>
            </a:extLst>
          </p:cNvPr>
          <p:cNvSpPr>
            <a:spLocks noGrp="1"/>
          </p:cNvSpPr>
          <p:nvPr>
            <p:ph type="sldNum" sz="quarter" idx="12"/>
          </p:nvPr>
        </p:nvSpPr>
        <p:spPr/>
        <p:txBody>
          <a:bodyPr/>
          <a:lstStyle/>
          <a:p>
            <a:fld id="{350D2354-C047-43F4-8084-A1ACA93C2DE7}" type="slidenum">
              <a:rPr lang="en-US" smtClean="0"/>
              <a:t>‹#›</a:t>
            </a:fld>
            <a:endParaRPr lang="en-US"/>
          </a:p>
        </p:txBody>
      </p:sp>
    </p:spTree>
    <p:extLst>
      <p:ext uri="{BB962C8B-B14F-4D97-AF65-F5344CB8AC3E}">
        <p14:creationId xmlns:p14="http://schemas.microsoft.com/office/powerpoint/2010/main" val="2504324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F394FE3-8CD7-44D9-9F9A-3C35EDC324B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5B0E4CB-EE5F-4318-9421-C14077415BCE}"/>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C4593A4-8EFC-456E-BA61-5BEBB474E33D}"/>
              </a:ext>
            </a:extLst>
          </p:cNvPr>
          <p:cNvSpPr>
            <a:spLocks noGrp="1"/>
          </p:cNvSpPr>
          <p:nvPr>
            <p:ph type="dt" sz="half" idx="10"/>
          </p:nvPr>
        </p:nvSpPr>
        <p:spPr/>
        <p:txBody>
          <a:bodyPr/>
          <a:lstStyle/>
          <a:p>
            <a:fld id="{B3446DCF-6A7A-40B0-80D4-2746A88B3EDC}" type="datetimeFigureOut">
              <a:rPr lang="en-US" smtClean="0"/>
              <a:t>4/9/2023</a:t>
            </a:fld>
            <a:endParaRPr lang="en-US"/>
          </a:p>
        </p:txBody>
      </p:sp>
      <p:sp>
        <p:nvSpPr>
          <p:cNvPr id="5" name="Footer Placeholder 4">
            <a:extLst>
              <a:ext uri="{FF2B5EF4-FFF2-40B4-BE49-F238E27FC236}">
                <a16:creationId xmlns:a16="http://schemas.microsoft.com/office/drawing/2014/main" id="{A3524CF3-29B9-46E6-80B5-5FA3C87E4C7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AD0C995-CFB4-450A-8510-DFD46CB3F2C2}"/>
              </a:ext>
            </a:extLst>
          </p:cNvPr>
          <p:cNvSpPr>
            <a:spLocks noGrp="1"/>
          </p:cNvSpPr>
          <p:nvPr>
            <p:ph type="sldNum" sz="quarter" idx="12"/>
          </p:nvPr>
        </p:nvSpPr>
        <p:spPr/>
        <p:txBody>
          <a:bodyPr/>
          <a:lstStyle/>
          <a:p>
            <a:fld id="{350D2354-C047-43F4-8084-A1ACA93C2DE7}" type="slidenum">
              <a:rPr lang="en-US" smtClean="0"/>
              <a:t>‹#›</a:t>
            </a:fld>
            <a:endParaRPr lang="en-US"/>
          </a:p>
        </p:txBody>
      </p:sp>
    </p:spTree>
    <p:extLst>
      <p:ext uri="{BB962C8B-B14F-4D97-AF65-F5344CB8AC3E}">
        <p14:creationId xmlns:p14="http://schemas.microsoft.com/office/powerpoint/2010/main" val="22325955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62FE36-49F6-4C40-8449-9C26A4E03FF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A31C270-CAF3-4D3F-B835-18EFB9F25260}"/>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C34C405-8185-4523-A544-E50656EC510D}"/>
              </a:ext>
            </a:extLst>
          </p:cNvPr>
          <p:cNvSpPr>
            <a:spLocks noGrp="1"/>
          </p:cNvSpPr>
          <p:nvPr>
            <p:ph type="dt" sz="half" idx="10"/>
          </p:nvPr>
        </p:nvSpPr>
        <p:spPr/>
        <p:txBody>
          <a:bodyPr/>
          <a:lstStyle/>
          <a:p>
            <a:fld id="{B3446DCF-6A7A-40B0-80D4-2746A88B3EDC}" type="datetimeFigureOut">
              <a:rPr lang="en-US" smtClean="0"/>
              <a:t>4/9/2023</a:t>
            </a:fld>
            <a:endParaRPr lang="en-US"/>
          </a:p>
        </p:txBody>
      </p:sp>
      <p:sp>
        <p:nvSpPr>
          <p:cNvPr id="5" name="Footer Placeholder 4">
            <a:extLst>
              <a:ext uri="{FF2B5EF4-FFF2-40B4-BE49-F238E27FC236}">
                <a16:creationId xmlns:a16="http://schemas.microsoft.com/office/drawing/2014/main" id="{106196DC-205C-4BFE-984B-0C4609F4E00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33A661D-1FEF-471C-BC70-C5EA14FB6282}"/>
              </a:ext>
            </a:extLst>
          </p:cNvPr>
          <p:cNvSpPr>
            <a:spLocks noGrp="1"/>
          </p:cNvSpPr>
          <p:nvPr>
            <p:ph type="sldNum" sz="quarter" idx="12"/>
          </p:nvPr>
        </p:nvSpPr>
        <p:spPr/>
        <p:txBody>
          <a:bodyPr/>
          <a:lstStyle/>
          <a:p>
            <a:fld id="{350D2354-C047-43F4-8084-A1ACA93C2DE7}" type="slidenum">
              <a:rPr lang="en-US" smtClean="0"/>
              <a:t>‹#›</a:t>
            </a:fld>
            <a:endParaRPr lang="en-US"/>
          </a:p>
        </p:txBody>
      </p:sp>
    </p:spTree>
    <p:extLst>
      <p:ext uri="{BB962C8B-B14F-4D97-AF65-F5344CB8AC3E}">
        <p14:creationId xmlns:p14="http://schemas.microsoft.com/office/powerpoint/2010/main" val="21634422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0CD3AD-BEF1-41F2-84E8-E37D1859036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DBA646B-0C52-4E8A-95B1-2453198A5BD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D22D027C-87EC-4002-A48D-85C0FAE3A262}"/>
              </a:ext>
            </a:extLst>
          </p:cNvPr>
          <p:cNvSpPr>
            <a:spLocks noGrp="1"/>
          </p:cNvSpPr>
          <p:nvPr>
            <p:ph type="dt" sz="half" idx="10"/>
          </p:nvPr>
        </p:nvSpPr>
        <p:spPr/>
        <p:txBody>
          <a:bodyPr/>
          <a:lstStyle/>
          <a:p>
            <a:fld id="{B3446DCF-6A7A-40B0-80D4-2746A88B3EDC}" type="datetimeFigureOut">
              <a:rPr lang="en-US" smtClean="0"/>
              <a:t>4/9/2023</a:t>
            </a:fld>
            <a:endParaRPr lang="en-US"/>
          </a:p>
        </p:txBody>
      </p:sp>
      <p:sp>
        <p:nvSpPr>
          <p:cNvPr id="5" name="Footer Placeholder 4">
            <a:extLst>
              <a:ext uri="{FF2B5EF4-FFF2-40B4-BE49-F238E27FC236}">
                <a16:creationId xmlns:a16="http://schemas.microsoft.com/office/drawing/2014/main" id="{EB2C89CD-FA6A-426B-8A4C-E81619CB4F1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B60CF3A-E40F-43ED-A4FE-677BF1AEB1F4}"/>
              </a:ext>
            </a:extLst>
          </p:cNvPr>
          <p:cNvSpPr>
            <a:spLocks noGrp="1"/>
          </p:cNvSpPr>
          <p:nvPr>
            <p:ph type="sldNum" sz="quarter" idx="12"/>
          </p:nvPr>
        </p:nvSpPr>
        <p:spPr/>
        <p:txBody>
          <a:bodyPr/>
          <a:lstStyle/>
          <a:p>
            <a:fld id="{350D2354-C047-43F4-8084-A1ACA93C2DE7}" type="slidenum">
              <a:rPr lang="en-US" smtClean="0"/>
              <a:t>‹#›</a:t>
            </a:fld>
            <a:endParaRPr lang="en-US"/>
          </a:p>
        </p:txBody>
      </p:sp>
    </p:spTree>
    <p:extLst>
      <p:ext uri="{BB962C8B-B14F-4D97-AF65-F5344CB8AC3E}">
        <p14:creationId xmlns:p14="http://schemas.microsoft.com/office/powerpoint/2010/main" val="548062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1B7046-592F-46DF-A77D-369008B2912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6D752B5-AC8A-4E47-8D96-6FF0F6534EED}"/>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166925F-8596-4966-A3E9-261417EB6E14}"/>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4EBC8BA-2AC5-47E1-8CFC-9561C55D1EFD}"/>
              </a:ext>
            </a:extLst>
          </p:cNvPr>
          <p:cNvSpPr>
            <a:spLocks noGrp="1"/>
          </p:cNvSpPr>
          <p:nvPr>
            <p:ph type="dt" sz="half" idx="10"/>
          </p:nvPr>
        </p:nvSpPr>
        <p:spPr/>
        <p:txBody>
          <a:bodyPr/>
          <a:lstStyle/>
          <a:p>
            <a:fld id="{B3446DCF-6A7A-40B0-80D4-2746A88B3EDC}" type="datetimeFigureOut">
              <a:rPr lang="en-US" smtClean="0"/>
              <a:t>4/9/2023</a:t>
            </a:fld>
            <a:endParaRPr lang="en-US"/>
          </a:p>
        </p:txBody>
      </p:sp>
      <p:sp>
        <p:nvSpPr>
          <p:cNvPr id="6" name="Footer Placeholder 5">
            <a:extLst>
              <a:ext uri="{FF2B5EF4-FFF2-40B4-BE49-F238E27FC236}">
                <a16:creationId xmlns:a16="http://schemas.microsoft.com/office/drawing/2014/main" id="{E43925A4-2BCA-4FEF-8290-5DC70B82B88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F833205-D2E5-4AD9-928D-08B866E75076}"/>
              </a:ext>
            </a:extLst>
          </p:cNvPr>
          <p:cNvSpPr>
            <a:spLocks noGrp="1"/>
          </p:cNvSpPr>
          <p:nvPr>
            <p:ph type="sldNum" sz="quarter" idx="12"/>
          </p:nvPr>
        </p:nvSpPr>
        <p:spPr/>
        <p:txBody>
          <a:bodyPr/>
          <a:lstStyle/>
          <a:p>
            <a:fld id="{350D2354-C047-43F4-8084-A1ACA93C2DE7}" type="slidenum">
              <a:rPr lang="en-US" smtClean="0"/>
              <a:t>‹#›</a:t>
            </a:fld>
            <a:endParaRPr lang="en-US"/>
          </a:p>
        </p:txBody>
      </p:sp>
    </p:spTree>
    <p:extLst>
      <p:ext uri="{BB962C8B-B14F-4D97-AF65-F5344CB8AC3E}">
        <p14:creationId xmlns:p14="http://schemas.microsoft.com/office/powerpoint/2010/main" val="7081630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0F6080-6B9B-4F5C-B2E8-2F0AFA6FF6E3}"/>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0E0AE07-FB8D-4EDE-BAE7-90BC74BD8AB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B198C3E9-32CF-42EC-BEB6-4A47F72032D0}"/>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043B2A6-76C1-4844-9414-74B7CE94107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D8C74125-E09C-43F2-B36E-4DB2434E6156}"/>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B51C9EC-BA3C-4667-923F-9EF69778FDD0}"/>
              </a:ext>
            </a:extLst>
          </p:cNvPr>
          <p:cNvSpPr>
            <a:spLocks noGrp="1"/>
          </p:cNvSpPr>
          <p:nvPr>
            <p:ph type="dt" sz="half" idx="10"/>
          </p:nvPr>
        </p:nvSpPr>
        <p:spPr/>
        <p:txBody>
          <a:bodyPr/>
          <a:lstStyle/>
          <a:p>
            <a:fld id="{B3446DCF-6A7A-40B0-80D4-2746A88B3EDC}" type="datetimeFigureOut">
              <a:rPr lang="en-US" smtClean="0"/>
              <a:t>4/9/2023</a:t>
            </a:fld>
            <a:endParaRPr lang="en-US"/>
          </a:p>
        </p:txBody>
      </p:sp>
      <p:sp>
        <p:nvSpPr>
          <p:cNvPr id="8" name="Footer Placeholder 7">
            <a:extLst>
              <a:ext uri="{FF2B5EF4-FFF2-40B4-BE49-F238E27FC236}">
                <a16:creationId xmlns:a16="http://schemas.microsoft.com/office/drawing/2014/main" id="{A37B7641-51CD-4AFA-9CF8-A489BB978C3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B5EA0D3-55BC-432E-A28E-A9823CB41AD8}"/>
              </a:ext>
            </a:extLst>
          </p:cNvPr>
          <p:cNvSpPr>
            <a:spLocks noGrp="1"/>
          </p:cNvSpPr>
          <p:nvPr>
            <p:ph type="sldNum" sz="quarter" idx="12"/>
          </p:nvPr>
        </p:nvSpPr>
        <p:spPr/>
        <p:txBody>
          <a:bodyPr/>
          <a:lstStyle/>
          <a:p>
            <a:fld id="{350D2354-C047-43F4-8084-A1ACA93C2DE7}" type="slidenum">
              <a:rPr lang="en-US" smtClean="0"/>
              <a:t>‹#›</a:t>
            </a:fld>
            <a:endParaRPr lang="en-US"/>
          </a:p>
        </p:txBody>
      </p:sp>
    </p:spTree>
    <p:extLst>
      <p:ext uri="{BB962C8B-B14F-4D97-AF65-F5344CB8AC3E}">
        <p14:creationId xmlns:p14="http://schemas.microsoft.com/office/powerpoint/2010/main" val="21003692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0D2732-5530-401E-BCA2-C0FD3298668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F826841-9DA9-406C-8992-08A9BF9DF1BC}"/>
              </a:ext>
            </a:extLst>
          </p:cNvPr>
          <p:cNvSpPr>
            <a:spLocks noGrp="1"/>
          </p:cNvSpPr>
          <p:nvPr>
            <p:ph type="dt" sz="half" idx="10"/>
          </p:nvPr>
        </p:nvSpPr>
        <p:spPr/>
        <p:txBody>
          <a:bodyPr/>
          <a:lstStyle/>
          <a:p>
            <a:fld id="{B3446DCF-6A7A-40B0-80D4-2746A88B3EDC}" type="datetimeFigureOut">
              <a:rPr lang="en-US" smtClean="0"/>
              <a:t>4/9/2023</a:t>
            </a:fld>
            <a:endParaRPr lang="en-US"/>
          </a:p>
        </p:txBody>
      </p:sp>
      <p:sp>
        <p:nvSpPr>
          <p:cNvPr id="4" name="Footer Placeholder 3">
            <a:extLst>
              <a:ext uri="{FF2B5EF4-FFF2-40B4-BE49-F238E27FC236}">
                <a16:creationId xmlns:a16="http://schemas.microsoft.com/office/drawing/2014/main" id="{20FC006B-A9BC-4AA8-A687-27B640B1C8D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C6468E5-471B-46E0-89C8-E8E3B075A428}"/>
              </a:ext>
            </a:extLst>
          </p:cNvPr>
          <p:cNvSpPr>
            <a:spLocks noGrp="1"/>
          </p:cNvSpPr>
          <p:nvPr>
            <p:ph type="sldNum" sz="quarter" idx="12"/>
          </p:nvPr>
        </p:nvSpPr>
        <p:spPr/>
        <p:txBody>
          <a:bodyPr/>
          <a:lstStyle/>
          <a:p>
            <a:fld id="{350D2354-C047-43F4-8084-A1ACA93C2DE7}" type="slidenum">
              <a:rPr lang="en-US" smtClean="0"/>
              <a:t>‹#›</a:t>
            </a:fld>
            <a:endParaRPr lang="en-US"/>
          </a:p>
        </p:txBody>
      </p:sp>
    </p:spTree>
    <p:extLst>
      <p:ext uri="{BB962C8B-B14F-4D97-AF65-F5344CB8AC3E}">
        <p14:creationId xmlns:p14="http://schemas.microsoft.com/office/powerpoint/2010/main" val="16936709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D4DF930-71A2-4E2C-8BC5-F85592F0CF8B}"/>
              </a:ext>
            </a:extLst>
          </p:cNvPr>
          <p:cNvSpPr>
            <a:spLocks noGrp="1"/>
          </p:cNvSpPr>
          <p:nvPr>
            <p:ph type="dt" sz="half" idx="10"/>
          </p:nvPr>
        </p:nvSpPr>
        <p:spPr/>
        <p:txBody>
          <a:bodyPr/>
          <a:lstStyle/>
          <a:p>
            <a:fld id="{B3446DCF-6A7A-40B0-80D4-2746A88B3EDC}" type="datetimeFigureOut">
              <a:rPr lang="en-US" smtClean="0"/>
              <a:t>4/9/2023</a:t>
            </a:fld>
            <a:endParaRPr lang="en-US"/>
          </a:p>
        </p:txBody>
      </p:sp>
      <p:sp>
        <p:nvSpPr>
          <p:cNvPr id="3" name="Footer Placeholder 2">
            <a:extLst>
              <a:ext uri="{FF2B5EF4-FFF2-40B4-BE49-F238E27FC236}">
                <a16:creationId xmlns:a16="http://schemas.microsoft.com/office/drawing/2014/main" id="{57B85404-1EF1-46CC-B225-163C06F7BAC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13233E9-33CD-43DE-8411-67FC3379BDCB}"/>
              </a:ext>
            </a:extLst>
          </p:cNvPr>
          <p:cNvSpPr>
            <a:spLocks noGrp="1"/>
          </p:cNvSpPr>
          <p:nvPr>
            <p:ph type="sldNum" sz="quarter" idx="12"/>
          </p:nvPr>
        </p:nvSpPr>
        <p:spPr/>
        <p:txBody>
          <a:bodyPr/>
          <a:lstStyle/>
          <a:p>
            <a:fld id="{350D2354-C047-43F4-8084-A1ACA93C2DE7}" type="slidenum">
              <a:rPr lang="en-US" smtClean="0"/>
              <a:t>‹#›</a:t>
            </a:fld>
            <a:endParaRPr lang="en-US"/>
          </a:p>
        </p:txBody>
      </p:sp>
    </p:spTree>
    <p:extLst>
      <p:ext uri="{BB962C8B-B14F-4D97-AF65-F5344CB8AC3E}">
        <p14:creationId xmlns:p14="http://schemas.microsoft.com/office/powerpoint/2010/main" val="30760844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728C92-E9CA-4172-9700-9E4F0AEB1C1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D140A10-A163-4A86-A25A-67612310577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70DC3AE-A3F0-4197-A181-A5865C5D517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A4DDB65E-0C6B-4E79-BB7E-65EE61BFD050}"/>
              </a:ext>
            </a:extLst>
          </p:cNvPr>
          <p:cNvSpPr>
            <a:spLocks noGrp="1"/>
          </p:cNvSpPr>
          <p:nvPr>
            <p:ph type="dt" sz="half" idx="10"/>
          </p:nvPr>
        </p:nvSpPr>
        <p:spPr/>
        <p:txBody>
          <a:bodyPr/>
          <a:lstStyle/>
          <a:p>
            <a:fld id="{B3446DCF-6A7A-40B0-80D4-2746A88B3EDC}" type="datetimeFigureOut">
              <a:rPr lang="en-US" smtClean="0"/>
              <a:t>4/9/2023</a:t>
            </a:fld>
            <a:endParaRPr lang="en-US"/>
          </a:p>
        </p:txBody>
      </p:sp>
      <p:sp>
        <p:nvSpPr>
          <p:cNvPr id="6" name="Footer Placeholder 5">
            <a:extLst>
              <a:ext uri="{FF2B5EF4-FFF2-40B4-BE49-F238E27FC236}">
                <a16:creationId xmlns:a16="http://schemas.microsoft.com/office/drawing/2014/main" id="{5CE9FC92-D7D2-488F-9FC6-DED7DCC57EF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966CCD0-35AE-429C-8A15-F93305879ACA}"/>
              </a:ext>
            </a:extLst>
          </p:cNvPr>
          <p:cNvSpPr>
            <a:spLocks noGrp="1"/>
          </p:cNvSpPr>
          <p:nvPr>
            <p:ph type="sldNum" sz="quarter" idx="12"/>
          </p:nvPr>
        </p:nvSpPr>
        <p:spPr/>
        <p:txBody>
          <a:bodyPr/>
          <a:lstStyle/>
          <a:p>
            <a:fld id="{350D2354-C047-43F4-8084-A1ACA93C2DE7}" type="slidenum">
              <a:rPr lang="en-US" smtClean="0"/>
              <a:t>‹#›</a:t>
            </a:fld>
            <a:endParaRPr lang="en-US"/>
          </a:p>
        </p:txBody>
      </p:sp>
    </p:spTree>
    <p:extLst>
      <p:ext uri="{BB962C8B-B14F-4D97-AF65-F5344CB8AC3E}">
        <p14:creationId xmlns:p14="http://schemas.microsoft.com/office/powerpoint/2010/main" val="33943038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235A8A-DC60-4984-9CCB-4BC7E920685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2E09504-F594-4ECA-A4A5-814CB842F13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C31F95A5-0C4D-4A76-97D8-8133CA4F3C7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F184F640-108C-402B-AB72-E508E1BD28E2}"/>
              </a:ext>
            </a:extLst>
          </p:cNvPr>
          <p:cNvSpPr>
            <a:spLocks noGrp="1"/>
          </p:cNvSpPr>
          <p:nvPr>
            <p:ph type="dt" sz="half" idx="10"/>
          </p:nvPr>
        </p:nvSpPr>
        <p:spPr/>
        <p:txBody>
          <a:bodyPr/>
          <a:lstStyle/>
          <a:p>
            <a:fld id="{B3446DCF-6A7A-40B0-80D4-2746A88B3EDC}" type="datetimeFigureOut">
              <a:rPr lang="en-US" smtClean="0"/>
              <a:t>4/9/2023</a:t>
            </a:fld>
            <a:endParaRPr lang="en-US"/>
          </a:p>
        </p:txBody>
      </p:sp>
      <p:sp>
        <p:nvSpPr>
          <p:cNvPr id="6" name="Footer Placeholder 5">
            <a:extLst>
              <a:ext uri="{FF2B5EF4-FFF2-40B4-BE49-F238E27FC236}">
                <a16:creationId xmlns:a16="http://schemas.microsoft.com/office/drawing/2014/main" id="{069C4C41-83C1-4F60-805D-411F5D69ECD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20A5E5E-C57B-4D60-9DD8-2607CF873AF4}"/>
              </a:ext>
            </a:extLst>
          </p:cNvPr>
          <p:cNvSpPr>
            <a:spLocks noGrp="1"/>
          </p:cNvSpPr>
          <p:nvPr>
            <p:ph type="sldNum" sz="quarter" idx="12"/>
          </p:nvPr>
        </p:nvSpPr>
        <p:spPr/>
        <p:txBody>
          <a:bodyPr/>
          <a:lstStyle/>
          <a:p>
            <a:fld id="{350D2354-C047-43F4-8084-A1ACA93C2DE7}" type="slidenum">
              <a:rPr lang="en-US" smtClean="0"/>
              <a:t>‹#›</a:t>
            </a:fld>
            <a:endParaRPr lang="en-US"/>
          </a:p>
        </p:txBody>
      </p:sp>
    </p:spTree>
    <p:extLst>
      <p:ext uri="{BB962C8B-B14F-4D97-AF65-F5344CB8AC3E}">
        <p14:creationId xmlns:p14="http://schemas.microsoft.com/office/powerpoint/2010/main" val="18716621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B905F23-1E22-4A49-812B-C310CBB1DB7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BBEF347-E299-49BB-A824-AF2494AD21F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F01CA3A-F457-44EE-B2DC-4741D309EB3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3446DCF-6A7A-40B0-80D4-2746A88B3EDC}" type="datetimeFigureOut">
              <a:rPr lang="en-US" smtClean="0"/>
              <a:t>4/9/2023</a:t>
            </a:fld>
            <a:endParaRPr lang="en-US"/>
          </a:p>
        </p:txBody>
      </p:sp>
      <p:sp>
        <p:nvSpPr>
          <p:cNvPr id="5" name="Footer Placeholder 4">
            <a:extLst>
              <a:ext uri="{FF2B5EF4-FFF2-40B4-BE49-F238E27FC236}">
                <a16:creationId xmlns:a16="http://schemas.microsoft.com/office/drawing/2014/main" id="{9650AF01-D4FD-43A3-B134-FCB360DFB65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A253CA18-09AA-4B1C-BE41-EA82D8393B1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50D2354-C047-43F4-8084-A1ACA93C2DE7}" type="slidenum">
              <a:rPr lang="en-US" smtClean="0"/>
              <a:t>‹#›</a:t>
            </a:fld>
            <a:endParaRPr lang="en-US"/>
          </a:p>
        </p:txBody>
      </p:sp>
    </p:spTree>
    <p:extLst>
      <p:ext uri="{BB962C8B-B14F-4D97-AF65-F5344CB8AC3E}">
        <p14:creationId xmlns:p14="http://schemas.microsoft.com/office/powerpoint/2010/main" val="1002136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30C405B0-B84C-411B-A197-753968D967E0}"/>
              </a:ext>
            </a:extLst>
          </p:cNvPr>
          <p:cNvSpPr txBox="1"/>
          <p:nvPr/>
        </p:nvSpPr>
        <p:spPr>
          <a:xfrm>
            <a:off x="2238697" y="136635"/>
            <a:ext cx="7073462" cy="584775"/>
          </a:xfrm>
          <a:prstGeom prst="rect">
            <a:avLst/>
          </a:prstGeom>
          <a:noFill/>
        </p:spPr>
        <p:txBody>
          <a:bodyPr wrap="square" rtlCol="0">
            <a:spAutoFit/>
          </a:bodyPr>
          <a:lstStyle/>
          <a:p>
            <a:r>
              <a:rPr lang="en-US" sz="3200" b="1" dirty="0">
                <a:solidFill>
                  <a:srgbClr val="FF0000"/>
                </a:solidFill>
                <a:latin typeface="Times New Roman" panose="02020603050405020304" pitchFamily="18" charset="0"/>
                <a:cs typeface="Times New Roman" panose="02020603050405020304" pitchFamily="18" charset="0"/>
              </a:rPr>
              <a:t>ÔN TẬP CUỐI KÌ II – MÔN ĐỊA LÍ 9</a:t>
            </a:r>
          </a:p>
        </p:txBody>
      </p:sp>
      <p:sp>
        <p:nvSpPr>
          <p:cNvPr id="2" name="Rectangle 1">
            <a:extLst>
              <a:ext uri="{FF2B5EF4-FFF2-40B4-BE49-F238E27FC236}">
                <a16:creationId xmlns:a16="http://schemas.microsoft.com/office/drawing/2014/main" id="{2A5C93F3-A9CA-4320-85A2-59195D7230ED}"/>
              </a:ext>
            </a:extLst>
          </p:cNvPr>
          <p:cNvSpPr/>
          <p:nvPr/>
        </p:nvSpPr>
        <p:spPr>
          <a:xfrm>
            <a:off x="294292" y="1093952"/>
            <a:ext cx="11687504" cy="5509200"/>
          </a:xfrm>
          <a:prstGeom prst="rect">
            <a:avLst/>
          </a:prstGeom>
        </p:spPr>
        <p:txBody>
          <a:bodyPr wrap="square">
            <a:spAutoFit/>
          </a:bodyPr>
          <a:lstStyle/>
          <a:p>
            <a:pPr>
              <a:spcAft>
                <a:spcPts val="0"/>
              </a:spcAft>
            </a:pPr>
            <a:r>
              <a:rPr lang="en-US" sz="3200" b="1" dirty="0" err="1">
                <a:solidFill>
                  <a:srgbClr val="000000"/>
                </a:solidFill>
                <a:latin typeface="Times New Roman" panose="02020603050405020304" pitchFamily="18" charset="0"/>
                <a:ea typeface="Times New Roman" panose="02020603050405020304" pitchFamily="18" charset="0"/>
              </a:rPr>
              <a:t>Câu</a:t>
            </a:r>
            <a:r>
              <a:rPr lang="en-US" sz="3200" b="1" dirty="0">
                <a:solidFill>
                  <a:srgbClr val="000000"/>
                </a:solidFill>
                <a:latin typeface="Times New Roman" panose="02020603050405020304" pitchFamily="18" charset="0"/>
                <a:ea typeface="Times New Roman" panose="02020603050405020304" pitchFamily="18" charset="0"/>
              </a:rPr>
              <a:t> 1: </a:t>
            </a:r>
            <a:r>
              <a:rPr lang="en-US" sz="3200" b="1" dirty="0" err="1">
                <a:solidFill>
                  <a:srgbClr val="000000"/>
                </a:solidFill>
                <a:latin typeface="Times New Roman" panose="02020603050405020304" pitchFamily="18" charset="0"/>
                <a:ea typeface="Times New Roman" panose="02020603050405020304" pitchFamily="18" charset="0"/>
              </a:rPr>
              <a:t>Vịnh</a:t>
            </a:r>
            <a:r>
              <a:rPr lang="en-US" sz="3200" b="1" dirty="0">
                <a:solidFill>
                  <a:srgbClr val="000000"/>
                </a:solidFill>
                <a:latin typeface="Times New Roman" panose="02020603050405020304" pitchFamily="18" charset="0"/>
                <a:ea typeface="Times New Roman" panose="02020603050405020304" pitchFamily="18" charset="0"/>
              </a:rPr>
              <a:t> </a:t>
            </a:r>
            <a:r>
              <a:rPr lang="en-US" sz="3200" b="1" dirty="0" err="1">
                <a:solidFill>
                  <a:srgbClr val="000000"/>
                </a:solidFill>
                <a:latin typeface="Times New Roman" panose="02020603050405020304" pitchFamily="18" charset="0"/>
                <a:ea typeface="Times New Roman" panose="02020603050405020304" pitchFamily="18" charset="0"/>
              </a:rPr>
              <a:t>biển</a:t>
            </a:r>
            <a:r>
              <a:rPr lang="en-US" sz="3200" b="1" dirty="0">
                <a:solidFill>
                  <a:srgbClr val="000000"/>
                </a:solidFill>
                <a:latin typeface="Times New Roman" panose="02020603050405020304" pitchFamily="18" charset="0"/>
                <a:ea typeface="Times New Roman" panose="02020603050405020304" pitchFamily="18" charset="0"/>
              </a:rPr>
              <a:t> </a:t>
            </a:r>
            <a:r>
              <a:rPr lang="en-US" sz="3200" b="1" dirty="0" err="1">
                <a:solidFill>
                  <a:srgbClr val="000000"/>
                </a:solidFill>
                <a:latin typeface="Times New Roman" panose="02020603050405020304" pitchFamily="18" charset="0"/>
                <a:ea typeface="Times New Roman" panose="02020603050405020304" pitchFamily="18" charset="0"/>
              </a:rPr>
              <a:t>nào</a:t>
            </a:r>
            <a:r>
              <a:rPr lang="en-US" sz="3200" b="1" dirty="0">
                <a:solidFill>
                  <a:srgbClr val="000000"/>
                </a:solidFill>
                <a:latin typeface="Times New Roman" panose="02020603050405020304" pitchFamily="18" charset="0"/>
                <a:ea typeface="Times New Roman" panose="02020603050405020304" pitchFamily="18" charset="0"/>
              </a:rPr>
              <a:t> </a:t>
            </a:r>
            <a:r>
              <a:rPr lang="en-US" sz="3200" b="1" dirty="0" err="1">
                <a:solidFill>
                  <a:srgbClr val="000000"/>
                </a:solidFill>
                <a:latin typeface="Times New Roman" panose="02020603050405020304" pitchFamily="18" charset="0"/>
                <a:ea typeface="Times New Roman" panose="02020603050405020304" pitchFamily="18" charset="0"/>
              </a:rPr>
              <a:t>của</a:t>
            </a:r>
            <a:r>
              <a:rPr lang="en-US" sz="3200" b="1" dirty="0">
                <a:solidFill>
                  <a:srgbClr val="000000"/>
                </a:solidFill>
                <a:latin typeface="Times New Roman" panose="02020603050405020304" pitchFamily="18" charset="0"/>
                <a:ea typeface="Times New Roman" panose="02020603050405020304" pitchFamily="18" charset="0"/>
              </a:rPr>
              <a:t> </a:t>
            </a:r>
            <a:r>
              <a:rPr lang="en-US" sz="3200" b="1" dirty="0" err="1">
                <a:solidFill>
                  <a:srgbClr val="000000"/>
                </a:solidFill>
                <a:latin typeface="Times New Roman" panose="02020603050405020304" pitchFamily="18" charset="0"/>
                <a:ea typeface="Times New Roman" panose="02020603050405020304" pitchFamily="18" charset="0"/>
              </a:rPr>
              <a:t>nước</a:t>
            </a:r>
            <a:r>
              <a:rPr lang="en-US" sz="3200" b="1" dirty="0">
                <a:solidFill>
                  <a:srgbClr val="000000"/>
                </a:solidFill>
                <a:latin typeface="Times New Roman" panose="02020603050405020304" pitchFamily="18" charset="0"/>
                <a:ea typeface="Times New Roman" panose="02020603050405020304" pitchFamily="18" charset="0"/>
              </a:rPr>
              <a:t> ta </a:t>
            </a:r>
            <a:r>
              <a:rPr lang="en-US" sz="3200" b="1" dirty="0" err="1">
                <a:solidFill>
                  <a:srgbClr val="000000"/>
                </a:solidFill>
                <a:latin typeface="Times New Roman" panose="02020603050405020304" pitchFamily="18" charset="0"/>
                <a:ea typeface="Times New Roman" panose="02020603050405020304" pitchFamily="18" charset="0"/>
              </a:rPr>
              <a:t>được</a:t>
            </a:r>
            <a:r>
              <a:rPr lang="en-US" sz="3200" b="1" dirty="0">
                <a:solidFill>
                  <a:srgbClr val="000000"/>
                </a:solidFill>
                <a:latin typeface="Times New Roman" panose="02020603050405020304" pitchFamily="18" charset="0"/>
                <a:ea typeface="Times New Roman" panose="02020603050405020304" pitchFamily="18" charset="0"/>
              </a:rPr>
              <a:t> UNESCO </a:t>
            </a:r>
            <a:r>
              <a:rPr lang="en-US" sz="3200" b="1" dirty="0" err="1">
                <a:solidFill>
                  <a:srgbClr val="000000"/>
                </a:solidFill>
                <a:latin typeface="Times New Roman" panose="02020603050405020304" pitchFamily="18" charset="0"/>
                <a:ea typeface="Times New Roman" panose="02020603050405020304" pitchFamily="18" charset="0"/>
              </a:rPr>
              <a:t>công</a:t>
            </a:r>
            <a:r>
              <a:rPr lang="en-US" sz="3200" b="1" dirty="0">
                <a:solidFill>
                  <a:srgbClr val="000000"/>
                </a:solidFill>
                <a:latin typeface="Times New Roman" panose="02020603050405020304" pitchFamily="18" charset="0"/>
                <a:ea typeface="Times New Roman" panose="02020603050405020304" pitchFamily="18" charset="0"/>
              </a:rPr>
              <a:t> </a:t>
            </a:r>
            <a:r>
              <a:rPr lang="en-US" sz="3200" b="1" dirty="0" err="1">
                <a:solidFill>
                  <a:srgbClr val="000000"/>
                </a:solidFill>
                <a:latin typeface="Times New Roman" panose="02020603050405020304" pitchFamily="18" charset="0"/>
                <a:ea typeface="Times New Roman" panose="02020603050405020304" pitchFamily="18" charset="0"/>
              </a:rPr>
              <a:t>nhận</a:t>
            </a:r>
            <a:r>
              <a:rPr lang="en-US" sz="3200" b="1" dirty="0">
                <a:solidFill>
                  <a:srgbClr val="000000"/>
                </a:solidFill>
                <a:latin typeface="Times New Roman" panose="02020603050405020304" pitchFamily="18" charset="0"/>
                <a:ea typeface="Times New Roman" panose="02020603050405020304" pitchFamily="18" charset="0"/>
              </a:rPr>
              <a:t> </a:t>
            </a:r>
            <a:r>
              <a:rPr lang="en-US" sz="3200" b="1" dirty="0" err="1">
                <a:solidFill>
                  <a:srgbClr val="000000"/>
                </a:solidFill>
                <a:latin typeface="Times New Roman" panose="02020603050405020304" pitchFamily="18" charset="0"/>
                <a:ea typeface="Times New Roman" panose="02020603050405020304" pitchFamily="18" charset="0"/>
              </a:rPr>
              <a:t>là</a:t>
            </a:r>
            <a:r>
              <a:rPr lang="en-US" sz="3200" b="1" dirty="0">
                <a:solidFill>
                  <a:srgbClr val="000000"/>
                </a:solidFill>
                <a:latin typeface="Times New Roman" panose="02020603050405020304" pitchFamily="18" charset="0"/>
                <a:ea typeface="Times New Roman" panose="02020603050405020304" pitchFamily="18" charset="0"/>
              </a:rPr>
              <a:t> di </a:t>
            </a:r>
            <a:r>
              <a:rPr lang="en-US" sz="3200" b="1" dirty="0" err="1">
                <a:solidFill>
                  <a:srgbClr val="000000"/>
                </a:solidFill>
                <a:latin typeface="Times New Roman" panose="02020603050405020304" pitchFamily="18" charset="0"/>
                <a:ea typeface="Times New Roman" panose="02020603050405020304" pitchFamily="18" charset="0"/>
              </a:rPr>
              <a:t>sản</a:t>
            </a:r>
            <a:r>
              <a:rPr lang="en-US" sz="3200" b="1" dirty="0">
                <a:solidFill>
                  <a:srgbClr val="000000"/>
                </a:solidFill>
                <a:latin typeface="Times New Roman" panose="02020603050405020304" pitchFamily="18" charset="0"/>
                <a:ea typeface="Times New Roman" panose="02020603050405020304" pitchFamily="18" charset="0"/>
              </a:rPr>
              <a:t> </a:t>
            </a:r>
            <a:r>
              <a:rPr lang="en-US" sz="3200" b="1" dirty="0" err="1">
                <a:solidFill>
                  <a:srgbClr val="000000"/>
                </a:solidFill>
                <a:latin typeface="Times New Roman" panose="02020603050405020304" pitchFamily="18" charset="0"/>
                <a:ea typeface="Times New Roman" panose="02020603050405020304" pitchFamily="18" charset="0"/>
              </a:rPr>
              <a:t>thiên</a:t>
            </a:r>
            <a:r>
              <a:rPr lang="en-US" sz="3200" b="1" dirty="0">
                <a:solidFill>
                  <a:srgbClr val="000000"/>
                </a:solidFill>
                <a:latin typeface="Times New Roman" panose="02020603050405020304" pitchFamily="18" charset="0"/>
                <a:ea typeface="Times New Roman" panose="02020603050405020304" pitchFamily="18" charset="0"/>
              </a:rPr>
              <a:t> </a:t>
            </a:r>
            <a:r>
              <a:rPr lang="en-US" sz="3200" b="1" dirty="0" err="1">
                <a:solidFill>
                  <a:srgbClr val="000000"/>
                </a:solidFill>
                <a:latin typeface="Times New Roman" panose="02020603050405020304" pitchFamily="18" charset="0"/>
                <a:ea typeface="Times New Roman" panose="02020603050405020304" pitchFamily="18" charset="0"/>
              </a:rPr>
              <a:t>nhiên</a:t>
            </a:r>
            <a:r>
              <a:rPr lang="en-US" sz="3200" b="1" dirty="0">
                <a:solidFill>
                  <a:srgbClr val="000000"/>
                </a:solidFill>
                <a:latin typeface="Times New Roman" panose="02020603050405020304" pitchFamily="18" charset="0"/>
                <a:ea typeface="Times New Roman" panose="02020603050405020304" pitchFamily="18" charset="0"/>
              </a:rPr>
              <a:t> </a:t>
            </a:r>
            <a:r>
              <a:rPr lang="en-US" sz="3200" b="1" dirty="0" err="1">
                <a:solidFill>
                  <a:srgbClr val="000000"/>
                </a:solidFill>
                <a:latin typeface="Times New Roman" panose="02020603050405020304" pitchFamily="18" charset="0"/>
                <a:ea typeface="Times New Roman" panose="02020603050405020304" pitchFamily="18" charset="0"/>
              </a:rPr>
              <a:t>thế</a:t>
            </a:r>
            <a:r>
              <a:rPr lang="en-US" sz="3200" b="1" dirty="0">
                <a:solidFill>
                  <a:srgbClr val="000000"/>
                </a:solidFill>
                <a:latin typeface="Times New Roman" panose="02020603050405020304" pitchFamily="18" charset="0"/>
                <a:ea typeface="Times New Roman" panose="02020603050405020304" pitchFamily="18" charset="0"/>
              </a:rPr>
              <a:t> </a:t>
            </a:r>
            <a:r>
              <a:rPr lang="en-US" sz="3200" b="1" dirty="0" err="1">
                <a:solidFill>
                  <a:srgbClr val="000000"/>
                </a:solidFill>
                <a:latin typeface="Times New Roman" panose="02020603050405020304" pitchFamily="18" charset="0"/>
                <a:ea typeface="Times New Roman" panose="02020603050405020304" pitchFamily="18" charset="0"/>
              </a:rPr>
              <a:t>giới</a:t>
            </a:r>
            <a:r>
              <a:rPr lang="en-US" sz="3200" b="1" dirty="0">
                <a:solidFill>
                  <a:srgbClr val="000000"/>
                </a:solidFill>
                <a:latin typeface="Times New Roman" panose="02020603050405020304" pitchFamily="18" charset="0"/>
                <a:ea typeface="Times New Roman" panose="02020603050405020304" pitchFamily="18" charset="0"/>
              </a:rPr>
              <a:t>?</a:t>
            </a:r>
            <a:endParaRPr lang="en-US" sz="3200" dirty="0">
              <a:latin typeface="Times New Roman" panose="02020603050405020304" pitchFamily="18" charset="0"/>
              <a:ea typeface="Times New Roman" panose="02020603050405020304" pitchFamily="18" charset="0"/>
            </a:endParaRPr>
          </a:p>
          <a:p>
            <a:pPr>
              <a:spcAft>
                <a:spcPts val="0"/>
              </a:spcAft>
              <a:tabLst>
                <a:tab pos="179705" algn="l"/>
                <a:tab pos="1845310" algn="l"/>
                <a:tab pos="3510280" algn="l"/>
                <a:tab pos="5175250" algn="l"/>
              </a:tabLst>
            </a:pPr>
            <a:r>
              <a:rPr lang="en-US" sz="3200" dirty="0">
                <a:latin typeface="Times New Roman" panose="02020603050405020304" pitchFamily="18" charset="0"/>
                <a:ea typeface="Times New Roman" panose="02020603050405020304" pitchFamily="18" charset="0"/>
              </a:rPr>
              <a:t>	A. </a:t>
            </a:r>
            <a:r>
              <a:rPr lang="vi-VN" sz="3200" dirty="0">
                <a:solidFill>
                  <a:srgbClr val="000000"/>
                </a:solidFill>
                <a:latin typeface="Times New Roman" panose="02020603050405020304" pitchFamily="18" charset="0"/>
                <a:ea typeface="Times New Roman" panose="02020603050405020304" pitchFamily="18" charset="0"/>
              </a:rPr>
              <a:t>Hạ Long.</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rPr>
              <a:t>B. </a:t>
            </a:r>
            <a:r>
              <a:rPr lang="vi-VN" sz="3200" dirty="0">
                <a:solidFill>
                  <a:srgbClr val="000000"/>
                </a:solidFill>
                <a:latin typeface="Times New Roman" panose="02020603050405020304" pitchFamily="18" charset="0"/>
                <a:ea typeface="Times New Roman" panose="02020603050405020304" pitchFamily="18" charset="0"/>
              </a:rPr>
              <a:t>Bắc Bộ</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rPr>
              <a:t>C. </a:t>
            </a:r>
            <a:r>
              <a:rPr lang="vi-VN" sz="3200" dirty="0">
                <a:solidFill>
                  <a:srgbClr val="000000"/>
                </a:solidFill>
                <a:latin typeface="Times New Roman" panose="02020603050405020304" pitchFamily="18" charset="0"/>
                <a:ea typeface="Times New Roman" panose="02020603050405020304" pitchFamily="18" charset="0"/>
              </a:rPr>
              <a:t>Cam Ranh.</a:t>
            </a:r>
            <a:r>
              <a:rPr lang="en-US" sz="3200" dirty="0">
                <a:latin typeface="Times New Roman" panose="02020603050405020304" pitchFamily="18" charset="0"/>
                <a:ea typeface="Times New Roman" panose="02020603050405020304" pitchFamily="18" charset="0"/>
              </a:rPr>
              <a:t>        D. </a:t>
            </a:r>
            <a:r>
              <a:rPr lang="vi-VN" sz="3200" dirty="0">
                <a:solidFill>
                  <a:srgbClr val="000000"/>
                </a:solidFill>
                <a:latin typeface="Times New Roman" panose="02020603050405020304" pitchFamily="18" charset="0"/>
                <a:ea typeface="Times New Roman" panose="02020603050405020304" pitchFamily="18" charset="0"/>
              </a:rPr>
              <a:t>Vân Phong.</a:t>
            </a:r>
            <a:endParaRPr lang="en-US" sz="3200" dirty="0">
              <a:latin typeface="Times New Roman" panose="02020603050405020304" pitchFamily="18" charset="0"/>
              <a:ea typeface="Times New Roman" panose="02020603050405020304" pitchFamily="18" charset="0"/>
            </a:endParaRPr>
          </a:p>
          <a:p>
            <a:pPr algn="just">
              <a:spcAft>
                <a:spcPts val="0"/>
              </a:spcAft>
            </a:pPr>
            <a:endParaRPr lang="en-US" sz="3200" b="1" dirty="0">
              <a:solidFill>
                <a:srgbClr val="000000"/>
              </a:solidFill>
              <a:latin typeface="Times New Roman" panose="02020603050405020304" pitchFamily="18" charset="0"/>
              <a:ea typeface="Times New Roman" panose="02020603050405020304" pitchFamily="18" charset="0"/>
            </a:endParaRPr>
          </a:p>
          <a:p>
            <a:pPr algn="just">
              <a:spcAft>
                <a:spcPts val="0"/>
              </a:spcAft>
            </a:pPr>
            <a:r>
              <a:rPr lang="en-US" sz="3200" b="1" dirty="0" err="1">
                <a:solidFill>
                  <a:srgbClr val="000000"/>
                </a:solidFill>
                <a:latin typeface="Times New Roman" panose="02020603050405020304" pitchFamily="18" charset="0"/>
                <a:ea typeface="Times New Roman" panose="02020603050405020304" pitchFamily="18" charset="0"/>
              </a:rPr>
              <a:t>Câu</a:t>
            </a:r>
            <a:r>
              <a:rPr lang="en-US" sz="3200" b="1" dirty="0">
                <a:solidFill>
                  <a:srgbClr val="000000"/>
                </a:solidFill>
                <a:latin typeface="Times New Roman" panose="02020603050405020304" pitchFamily="18" charset="0"/>
                <a:ea typeface="Times New Roman" panose="02020603050405020304" pitchFamily="18" charset="0"/>
              </a:rPr>
              <a:t> 2: Ý </a:t>
            </a:r>
            <a:r>
              <a:rPr lang="en-US" sz="3200" b="1" dirty="0" err="1">
                <a:solidFill>
                  <a:srgbClr val="000000"/>
                </a:solidFill>
                <a:latin typeface="Times New Roman" panose="02020603050405020304" pitchFamily="18" charset="0"/>
                <a:ea typeface="Times New Roman" panose="02020603050405020304" pitchFamily="18" charset="0"/>
              </a:rPr>
              <a:t>nghĩa</a:t>
            </a:r>
            <a:r>
              <a:rPr lang="en-US" sz="3200" b="1" dirty="0">
                <a:solidFill>
                  <a:srgbClr val="000000"/>
                </a:solidFill>
                <a:latin typeface="Times New Roman" panose="02020603050405020304" pitchFamily="18" charset="0"/>
                <a:ea typeface="Times New Roman" panose="02020603050405020304" pitchFamily="18" charset="0"/>
              </a:rPr>
              <a:t> </a:t>
            </a:r>
            <a:r>
              <a:rPr lang="en-US" sz="3200" b="1" dirty="0" err="1">
                <a:solidFill>
                  <a:srgbClr val="000000"/>
                </a:solidFill>
                <a:latin typeface="Times New Roman" panose="02020603050405020304" pitchFamily="18" charset="0"/>
                <a:ea typeface="Times New Roman" panose="02020603050405020304" pitchFamily="18" charset="0"/>
              </a:rPr>
              <a:t>về</a:t>
            </a:r>
            <a:r>
              <a:rPr lang="en-US" sz="3200" b="1" dirty="0">
                <a:solidFill>
                  <a:srgbClr val="000000"/>
                </a:solidFill>
                <a:latin typeface="Times New Roman" panose="02020603050405020304" pitchFamily="18" charset="0"/>
                <a:ea typeface="Times New Roman" panose="02020603050405020304" pitchFamily="18" charset="0"/>
              </a:rPr>
              <a:t> </a:t>
            </a:r>
            <a:r>
              <a:rPr lang="en-US" sz="3200" b="1" dirty="0" err="1">
                <a:solidFill>
                  <a:srgbClr val="000000"/>
                </a:solidFill>
                <a:latin typeface="Times New Roman" panose="02020603050405020304" pitchFamily="18" charset="0"/>
                <a:ea typeface="Times New Roman" panose="02020603050405020304" pitchFamily="18" charset="0"/>
              </a:rPr>
              <a:t>mặt</a:t>
            </a:r>
            <a:r>
              <a:rPr lang="en-US" sz="3200" b="1" dirty="0">
                <a:solidFill>
                  <a:srgbClr val="000000"/>
                </a:solidFill>
                <a:latin typeface="Times New Roman" panose="02020603050405020304" pitchFamily="18" charset="0"/>
                <a:ea typeface="Times New Roman" panose="02020603050405020304" pitchFamily="18" charset="0"/>
              </a:rPr>
              <a:t> an </a:t>
            </a:r>
            <a:r>
              <a:rPr lang="en-US" sz="3200" b="1" dirty="0" err="1">
                <a:solidFill>
                  <a:srgbClr val="000000"/>
                </a:solidFill>
                <a:latin typeface="Times New Roman" panose="02020603050405020304" pitchFamily="18" charset="0"/>
                <a:ea typeface="Times New Roman" panose="02020603050405020304" pitchFamily="18" charset="0"/>
              </a:rPr>
              <a:t>ninh</a:t>
            </a:r>
            <a:r>
              <a:rPr lang="en-US" sz="3200" b="1" dirty="0">
                <a:solidFill>
                  <a:srgbClr val="000000"/>
                </a:solidFill>
                <a:latin typeface="Times New Roman" panose="02020603050405020304" pitchFamily="18" charset="0"/>
                <a:ea typeface="Times New Roman" panose="02020603050405020304" pitchFamily="18" charset="0"/>
              </a:rPr>
              <a:t> </a:t>
            </a:r>
            <a:r>
              <a:rPr lang="en-US" sz="3200" b="1" dirty="0" err="1">
                <a:solidFill>
                  <a:srgbClr val="000000"/>
                </a:solidFill>
                <a:latin typeface="Times New Roman" panose="02020603050405020304" pitchFamily="18" charset="0"/>
                <a:ea typeface="Times New Roman" panose="02020603050405020304" pitchFamily="18" charset="0"/>
              </a:rPr>
              <a:t>quốc</a:t>
            </a:r>
            <a:r>
              <a:rPr lang="en-US" sz="3200" b="1" dirty="0">
                <a:solidFill>
                  <a:srgbClr val="000000"/>
                </a:solidFill>
                <a:latin typeface="Times New Roman" panose="02020603050405020304" pitchFamily="18" charset="0"/>
                <a:ea typeface="Times New Roman" panose="02020603050405020304" pitchFamily="18" charset="0"/>
              </a:rPr>
              <a:t> </a:t>
            </a:r>
            <a:r>
              <a:rPr lang="en-US" sz="3200" b="1" dirty="0" err="1">
                <a:solidFill>
                  <a:srgbClr val="000000"/>
                </a:solidFill>
                <a:latin typeface="Times New Roman" panose="02020603050405020304" pitchFamily="18" charset="0"/>
                <a:ea typeface="Times New Roman" panose="02020603050405020304" pitchFamily="18" charset="0"/>
              </a:rPr>
              <a:t>phòng</a:t>
            </a:r>
            <a:r>
              <a:rPr lang="en-US" sz="3200" b="1" dirty="0">
                <a:solidFill>
                  <a:srgbClr val="000000"/>
                </a:solidFill>
                <a:latin typeface="Times New Roman" panose="02020603050405020304" pitchFamily="18" charset="0"/>
                <a:ea typeface="Times New Roman" panose="02020603050405020304" pitchFamily="18" charset="0"/>
              </a:rPr>
              <a:t> </a:t>
            </a:r>
            <a:r>
              <a:rPr lang="en-US" sz="3200" b="1" dirty="0" err="1">
                <a:solidFill>
                  <a:srgbClr val="000000"/>
                </a:solidFill>
                <a:latin typeface="Times New Roman" panose="02020603050405020304" pitchFamily="18" charset="0"/>
                <a:ea typeface="Times New Roman" panose="02020603050405020304" pitchFamily="18" charset="0"/>
              </a:rPr>
              <a:t>của</a:t>
            </a:r>
            <a:r>
              <a:rPr lang="en-US" sz="3200" b="1" dirty="0">
                <a:solidFill>
                  <a:srgbClr val="000000"/>
                </a:solidFill>
                <a:latin typeface="Times New Roman" panose="02020603050405020304" pitchFamily="18" charset="0"/>
                <a:ea typeface="Times New Roman" panose="02020603050405020304" pitchFamily="18" charset="0"/>
              </a:rPr>
              <a:t> </a:t>
            </a:r>
            <a:r>
              <a:rPr lang="en-US" sz="3200" b="1" dirty="0" err="1">
                <a:solidFill>
                  <a:srgbClr val="000000"/>
                </a:solidFill>
                <a:latin typeface="Times New Roman" panose="02020603050405020304" pitchFamily="18" charset="0"/>
                <a:ea typeface="Times New Roman" panose="02020603050405020304" pitchFamily="18" charset="0"/>
              </a:rPr>
              <a:t>biển</a:t>
            </a:r>
            <a:r>
              <a:rPr lang="en-US" sz="3200" b="1" dirty="0">
                <a:solidFill>
                  <a:srgbClr val="000000"/>
                </a:solidFill>
                <a:latin typeface="Times New Roman" panose="02020603050405020304" pitchFamily="18" charset="0"/>
                <a:ea typeface="Times New Roman" panose="02020603050405020304" pitchFamily="18" charset="0"/>
              </a:rPr>
              <a:t> - </a:t>
            </a:r>
            <a:r>
              <a:rPr lang="en-US" sz="3200" b="1" dirty="0" err="1">
                <a:solidFill>
                  <a:srgbClr val="000000"/>
                </a:solidFill>
                <a:latin typeface="Times New Roman" panose="02020603050405020304" pitchFamily="18" charset="0"/>
                <a:ea typeface="Times New Roman" panose="02020603050405020304" pitchFamily="18" charset="0"/>
              </a:rPr>
              <a:t>đảo</a:t>
            </a:r>
            <a:r>
              <a:rPr lang="en-US" sz="3200" b="1" dirty="0">
                <a:solidFill>
                  <a:srgbClr val="000000"/>
                </a:solidFill>
                <a:latin typeface="Times New Roman" panose="02020603050405020304" pitchFamily="18" charset="0"/>
                <a:ea typeface="Times New Roman" panose="02020603050405020304" pitchFamily="18" charset="0"/>
              </a:rPr>
              <a:t> </a:t>
            </a:r>
            <a:r>
              <a:rPr lang="en-US" sz="3200" b="1" dirty="0" err="1">
                <a:solidFill>
                  <a:srgbClr val="000000"/>
                </a:solidFill>
                <a:latin typeface="Times New Roman" panose="02020603050405020304" pitchFamily="18" charset="0"/>
                <a:ea typeface="Times New Roman" panose="02020603050405020304" pitchFamily="18" charset="0"/>
              </a:rPr>
              <a:t>nước</a:t>
            </a:r>
            <a:r>
              <a:rPr lang="en-US" sz="3200" b="1" dirty="0">
                <a:solidFill>
                  <a:srgbClr val="000000"/>
                </a:solidFill>
                <a:latin typeface="Times New Roman" panose="02020603050405020304" pitchFamily="18" charset="0"/>
                <a:ea typeface="Times New Roman" panose="02020603050405020304" pitchFamily="18" charset="0"/>
              </a:rPr>
              <a:t> ta </a:t>
            </a:r>
            <a:r>
              <a:rPr lang="en-US" sz="3200" b="1" dirty="0" err="1">
                <a:solidFill>
                  <a:srgbClr val="000000"/>
                </a:solidFill>
                <a:latin typeface="Times New Roman" panose="02020603050405020304" pitchFamily="18" charset="0"/>
                <a:ea typeface="Times New Roman" panose="02020603050405020304" pitchFamily="18" charset="0"/>
              </a:rPr>
              <a:t>là</a:t>
            </a:r>
            <a:endParaRPr lang="en-US" sz="3200" dirty="0">
              <a:latin typeface="Times New Roman" panose="02020603050405020304" pitchFamily="18" charset="0"/>
              <a:ea typeface="Times New Roman" panose="02020603050405020304" pitchFamily="18" charset="0"/>
            </a:endParaRPr>
          </a:p>
          <a:p>
            <a:pPr>
              <a:spcAft>
                <a:spcPts val="0"/>
              </a:spcAft>
              <a:tabLst>
                <a:tab pos="179705" algn="l"/>
              </a:tabLst>
            </a:pPr>
            <a:r>
              <a:rPr lang="en-US" sz="3200" dirty="0">
                <a:latin typeface="Times New Roman" panose="02020603050405020304" pitchFamily="18" charset="0"/>
                <a:ea typeface="Times New Roman" panose="02020603050405020304" pitchFamily="18" charset="0"/>
              </a:rPr>
              <a:t>	A. </a:t>
            </a:r>
            <a:r>
              <a:rPr lang="en-US" sz="3200" dirty="0" err="1">
                <a:solidFill>
                  <a:srgbClr val="000000"/>
                </a:solidFill>
                <a:latin typeface="Times New Roman" panose="02020603050405020304" pitchFamily="18" charset="0"/>
                <a:ea typeface="Times New Roman" panose="02020603050405020304" pitchFamily="18" charset="0"/>
              </a:rPr>
              <a:t>cơ</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sở</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để</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khẳng</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định</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chủ</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quyền</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nước</a:t>
            </a:r>
            <a:r>
              <a:rPr lang="en-US" sz="3200" dirty="0">
                <a:solidFill>
                  <a:srgbClr val="000000"/>
                </a:solidFill>
                <a:latin typeface="Times New Roman" panose="02020603050405020304" pitchFamily="18" charset="0"/>
                <a:ea typeface="Times New Roman" panose="02020603050405020304" pitchFamily="18" charset="0"/>
              </a:rPr>
              <a:t> ta </a:t>
            </a:r>
            <a:r>
              <a:rPr lang="en-US" sz="3200" dirty="0" err="1">
                <a:solidFill>
                  <a:srgbClr val="000000"/>
                </a:solidFill>
                <a:latin typeface="Times New Roman" panose="02020603050405020304" pitchFamily="18" charset="0"/>
                <a:ea typeface="Times New Roman" panose="02020603050405020304" pitchFamily="18" charset="0"/>
              </a:rPr>
              <a:t>trên</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vùng</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biển</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và</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thềm</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lục</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địa</a:t>
            </a:r>
            <a:r>
              <a:rPr lang="en-US" sz="3200" dirty="0">
                <a:solidFill>
                  <a:srgbClr val="000000"/>
                </a:solidFill>
                <a:latin typeface="Times New Roman" panose="02020603050405020304" pitchFamily="18" charset="0"/>
                <a:ea typeface="Times New Roman" panose="02020603050405020304" pitchFamily="18" charset="0"/>
              </a:rPr>
              <a:t>.</a:t>
            </a:r>
            <a:endParaRPr lang="en-US" sz="3200" dirty="0">
              <a:latin typeface="Times New Roman" panose="02020603050405020304" pitchFamily="18" charset="0"/>
              <a:ea typeface="Times New Roman" panose="02020603050405020304" pitchFamily="18" charset="0"/>
            </a:endParaRPr>
          </a:p>
          <a:p>
            <a:pPr>
              <a:spcAft>
                <a:spcPts val="0"/>
              </a:spcAft>
              <a:tabLst>
                <a:tab pos="179705" algn="l"/>
              </a:tabLst>
            </a:pPr>
            <a:r>
              <a:rPr lang="en-US" sz="3200" dirty="0">
                <a:latin typeface="Times New Roman" panose="02020603050405020304" pitchFamily="18" charset="0"/>
                <a:ea typeface="Times New Roman" panose="02020603050405020304" pitchFamily="18" charset="0"/>
              </a:rPr>
              <a:t>	B. </a:t>
            </a:r>
            <a:r>
              <a:rPr lang="en-US" sz="3200" dirty="0" err="1">
                <a:solidFill>
                  <a:srgbClr val="000000"/>
                </a:solidFill>
                <a:latin typeface="Times New Roman" panose="02020603050405020304" pitchFamily="18" charset="0"/>
                <a:ea typeface="Times New Roman" panose="02020603050405020304" pitchFamily="18" charset="0"/>
              </a:rPr>
              <a:t>tạo</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việc</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làm</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nâng</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cao</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đời</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sống</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của</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người</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dân</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vùng</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đảo</a:t>
            </a:r>
            <a:r>
              <a:rPr lang="en-US" sz="3200" dirty="0">
                <a:solidFill>
                  <a:srgbClr val="000000"/>
                </a:solidFill>
                <a:latin typeface="Times New Roman" panose="02020603050405020304" pitchFamily="18" charset="0"/>
                <a:ea typeface="Times New Roman" panose="02020603050405020304" pitchFamily="18" charset="0"/>
              </a:rPr>
              <a:t>.</a:t>
            </a:r>
            <a:endParaRPr lang="en-US" sz="3200" dirty="0">
              <a:latin typeface="Times New Roman" panose="02020603050405020304" pitchFamily="18" charset="0"/>
              <a:ea typeface="Times New Roman" panose="02020603050405020304" pitchFamily="18" charset="0"/>
            </a:endParaRPr>
          </a:p>
          <a:p>
            <a:pPr>
              <a:spcAft>
                <a:spcPts val="0"/>
              </a:spcAft>
              <a:tabLst>
                <a:tab pos="179705" algn="l"/>
              </a:tabLst>
            </a:pPr>
            <a:r>
              <a:rPr lang="en-US" sz="3200" dirty="0">
                <a:latin typeface="Times New Roman" panose="02020603050405020304" pitchFamily="18" charset="0"/>
                <a:ea typeface="Times New Roman" panose="02020603050405020304" pitchFamily="18" charset="0"/>
              </a:rPr>
              <a:t>	C. </a:t>
            </a:r>
            <a:r>
              <a:rPr lang="en-US" sz="3200" dirty="0" err="1">
                <a:solidFill>
                  <a:srgbClr val="000000"/>
                </a:solidFill>
                <a:latin typeface="Times New Roman" panose="02020603050405020304" pitchFamily="18" charset="0"/>
                <a:ea typeface="Times New Roman" panose="02020603050405020304" pitchFamily="18" charset="0"/>
              </a:rPr>
              <a:t>cơ</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sở</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để</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khai</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thác</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có</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hiệu</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quả</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các</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nguồn</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lợi</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thủy</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sản</a:t>
            </a:r>
            <a:r>
              <a:rPr lang="en-US" sz="3200" dirty="0">
                <a:solidFill>
                  <a:srgbClr val="000000"/>
                </a:solidFill>
                <a:latin typeface="Times New Roman" panose="02020603050405020304" pitchFamily="18" charset="0"/>
                <a:ea typeface="Times New Roman" panose="02020603050405020304" pitchFamily="18" charset="0"/>
              </a:rPr>
              <a:t>.</a:t>
            </a:r>
            <a:endParaRPr lang="en-US" sz="3200" dirty="0">
              <a:latin typeface="Times New Roman" panose="02020603050405020304" pitchFamily="18" charset="0"/>
              <a:ea typeface="Times New Roman" panose="02020603050405020304" pitchFamily="18" charset="0"/>
            </a:endParaRPr>
          </a:p>
          <a:p>
            <a:pPr>
              <a:spcAft>
                <a:spcPts val="0"/>
              </a:spcAft>
              <a:tabLst>
                <a:tab pos="179705" algn="l"/>
              </a:tabLst>
            </a:pPr>
            <a:r>
              <a:rPr lang="en-US" sz="3200" dirty="0">
                <a:latin typeface="Times New Roman" panose="02020603050405020304" pitchFamily="18" charset="0"/>
                <a:ea typeface="Times New Roman" panose="02020603050405020304" pitchFamily="18" charset="0"/>
              </a:rPr>
              <a:t>	D. </a:t>
            </a:r>
            <a:r>
              <a:rPr lang="en-US" sz="3200" dirty="0" err="1">
                <a:solidFill>
                  <a:srgbClr val="000000"/>
                </a:solidFill>
                <a:latin typeface="Times New Roman" panose="02020603050405020304" pitchFamily="18" charset="0"/>
                <a:ea typeface="Times New Roman" panose="02020603050405020304" pitchFamily="18" charset="0"/>
              </a:rPr>
              <a:t>hệ</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thống</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căn</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cứ</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để</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nước</a:t>
            </a:r>
            <a:r>
              <a:rPr lang="en-US" sz="3200" dirty="0">
                <a:solidFill>
                  <a:srgbClr val="000000"/>
                </a:solidFill>
                <a:latin typeface="Times New Roman" panose="02020603050405020304" pitchFamily="18" charset="0"/>
                <a:ea typeface="Times New Roman" panose="02020603050405020304" pitchFamily="18" charset="0"/>
              </a:rPr>
              <a:t> ta </a:t>
            </a:r>
            <a:r>
              <a:rPr lang="en-US" sz="3200" dirty="0" err="1">
                <a:solidFill>
                  <a:srgbClr val="000000"/>
                </a:solidFill>
                <a:latin typeface="Times New Roman" panose="02020603050405020304" pitchFamily="18" charset="0"/>
                <a:ea typeface="Times New Roman" panose="02020603050405020304" pitchFamily="18" charset="0"/>
              </a:rPr>
              <a:t>tiến</a:t>
            </a:r>
            <a:r>
              <a:rPr lang="en-US" sz="3200" dirty="0">
                <a:solidFill>
                  <a:srgbClr val="000000"/>
                </a:solidFill>
                <a:latin typeface="Times New Roman" panose="02020603050405020304" pitchFamily="18" charset="0"/>
                <a:ea typeface="Times New Roman" panose="02020603050405020304" pitchFamily="18" charset="0"/>
              </a:rPr>
              <a:t> ra </a:t>
            </a:r>
            <a:r>
              <a:rPr lang="en-US" sz="3200" dirty="0" err="1">
                <a:solidFill>
                  <a:srgbClr val="000000"/>
                </a:solidFill>
                <a:latin typeface="Times New Roman" panose="02020603050405020304" pitchFamily="18" charset="0"/>
                <a:ea typeface="Times New Roman" panose="02020603050405020304" pitchFamily="18" charset="0"/>
              </a:rPr>
              <a:t>biển</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hội</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nhập</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với</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thế</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giới</a:t>
            </a:r>
            <a:r>
              <a:rPr lang="en-US" sz="3200" dirty="0">
                <a:solidFill>
                  <a:srgbClr val="000000"/>
                </a:solidFill>
                <a:latin typeface="Times New Roman" panose="02020603050405020304" pitchFamily="18" charset="0"/>
                <a:ea typeface="Times New Roman" panose="02020603050405020304" pitchFamily="18" charset="0"/>
              </a:rPr>
              <a:t>.</a:t>
            </a:r>
            <a:endParaRPr lang="en-US" sz="3200"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6510460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ECD9C6C0-054E-4CB4-9546-0AA2FD32F242}"/>
              </a:ext>
            </a:extLst>
          </p:cNvPr>
          <p:cNvSpPr/>
          <p:nvPr/>
        </p:nvSpPr>
        <p:spPr>
          <a:xfrm>
            <a:off x="241737" y="378855"/>
            <a:ext cx="11676993" cy="5632311"/>
          </a:xfrm>
          <a:prstGeom prst="rect">
            <a:avLst/>
          </a:prstGeom>
        </p:spPr>
        <p:txBody>
          <a:bodyPr wrap="square">
            <a:spAutoFit/>
          </a:bodyPr>
          <a:lstStyle/>
          <a:p>
            <a:pPr algn="just">
              <a:spcAft>
                <a:spcPts val="0"/>
              </a:spcAft>
            </a:pPr>
            <a:r>
              <a:rPr lang="en-US" sz="3600" b="1" dirty="0" err="1">
                <a:solidFill>
                  <a:srgbClr val="000000"/>
                </a:solidFill>
                <a:latin typeface="Times New Roman" panose="02020603050405020304" pitchFamily="18" charset="0"/>
                <a:ea typeface="Times New Roman" panose="02020603050405020304" pitchFamily="18" charset="0"/>
              </a:rPr>
              <a:t>Câu</a:t>
            </a:r>
            <a:r>
              <a:rPr lang="en-US" sz="3600" b="1" dirty="0">
                <a:solidFill>
                  <a:srgbClr val="000000"/>
                </a:solidFill>
                <a:latin typeface="Times New Roman" panose="02020603050405020304" pitchFamily="18" charset="0"/>
                <a:ea typeface="Times New Roman" panose="02020603050405020304" pitchFamily="18" charset="0"/>
              </a:rPr>
              <a:t> 3: </a:t>
            </a:r>
            <a:r>
              <a:rPr lang="en-US" sz="3600" b="1" dirty="0" err="1">
                <a:solidFill>
                  <a:srgbClr val="000000"/>
                </a:solidFill>
                <a:latin typeface="Times New Roman" panose="02020603050405020304" pitchFamily="18" charset="0"/>
                <a:ea typeface="Times New Roman" panose="02020603050405020304" pitchFamily="18" charset="0"/>
              </a:rPr>
              <a:t>Vấn</a:t>
            </a:r>
            <a:r>
              <a:rPr lang="en-US" sz="3600" b="1" dirty="0">
                <a:solidFill>
                  <a:srgbClr val="000000"/>
                </a:solidFill>
                <a:latin typeface="Times New Roman" panose="02020603050405020304" pitchFamily="18" charset="0"/>
                <a:ea typeface="Times New Roman" panose="02020603050405020304" pitchFamily="18" charset="0"/>
              </a:rPr>
              <a:t> </a:t>
            </a:r>
            <a:r>
              <a:rPr lang="en-US" sz="3600" b="1" dirty="0" err="1">
                <a:solidFill>
                  <a:srgbClr val="000000"/>
                </a:solidFill>
                <a:latin typeface="Times New Roman" panose="02020603050405020304" pitchFamily="18" charset="0"/>
                <a:ea typeface="Times New Roman" panose="02020603050405020304" pitchFamily="18" charset="0"/>
              </a:rPr>
              <a:t>đề</a:t>
            </a:r>
            <a:r>
              <a:rPr lang="en-US" sz="3600" b="1" dirty="0">
                <a:solidFill>
                  <a:srgbClr val="000000"/>
                </a:solidFill>
                <a:latin typeface="Times New Roman" panose="02020603050405020304" pitchFamily="18" charset="0"/>
                <a:ea typeface="Times New Roman" panose="02020603050405020304" pitchFamily="18" charset="0"/>
              </a:rPr>
              <a:t> </a:t>
            </a:r>
            <a:r>
              <a:rPr lang="en-US" sz="3600" b="1" dirty="0" err="1">
                <a:solidFill>
                  <a:srgbClr val="000000"/>
                </a:solidFill>
                <a:latin typeface="Times New Roman" panose="02020603050405020304" pitchFamily="18" charset="0"/>
                <a:ea typeface="Times New Roman" panose="02020603050405020304" pitchFamily="18" charset="0"/>
              </a:rPr>
              <a:t>có</a:t>
            </a:r>
            <a:r>
              <a:rPr lang="en-US" sz="3600" b="1" dirty="0">
                <a:solidFill>
                  <a:srgbClr val="000000"/>
                </a:solidFill>
                <a:latin typeface="Times New Roman" panose="02020603050405020304" pitchFamily="18" charset="0"/>
                <a:ea typeface="Times New Roman" panose="02020603050405020304" pitchFamily="18" charset="0"/>
              </a:rPr>
              <a:t> ý </a:t>
            </a:r>
            <a:r>
              <a:rPr lang="en-US" sz="3600" b="1" dirty="0" err="1">
                <a:solidFill>
                  <a:srgbClr val="000000"/>
                </a:solidFill>
                <a:latin typeface="Times New Roman" panose="02020603050405020304" pitchFamily="18" charset="0"/>
                <a:ea typeface="Times New Roman" panose="02020603050405020304" pitchFamily="18" charset="0"/>
              </a:rPr>
              <a:t>nghĩa</a:t>
            </a:r>
            <a:r>
              <a:rPr lang="en-US" sz="3600" b="1" dirty="0">
                <a:solidFill>
                  <a:srgbClr val="000000"/>
                </a:solidFill>
                <a:latin typeface="Times New Roman" panose="02020603050405020304" pitchFamily="18" charset="0"/>
                <a:ea typeface="Times New Roman" panose="02020603050405020304" pitchFamily="18" charset="0"/>
              </a:rPr>
              <a:t> </a:t>
            </a:r>
            <a:r>
              <a:rPr lang="en-US" sz="3600" b="1" dirty="0" err="1">
                <a:solidFill>
                  <a:srgbClr val="000000"/>
                </a:solidFill>
                <a:latin typeface="Times New Roman" panose="02020603050405020304" pitchFamily="18" charset="0"/>
                <a:ea typeface="Times New Roman" panose="02020603050405020304" pitchFamily="18" charset="0"/>
              </a:rPr>
              <a:t>hàng</a:t>
            </a:r>
            <a:r>
              <a:rPr lang="en-US" sz="3600" b="1" dirty="0">
                <a:solidFill>
                  <a:srgbClr val="000000"/>
                </a:solidFill>
                <a:latin typeface="Times New Roman" panose="02020603050405020304" pitchFamily="18" charset="0"/>
                <a:ea typeface="Times New Roman" panose="02020603050405020304" pitchFamily="18" charset="0"/>
              </a:rPr>
              <a:t> </a:t>
            </a:r>
            <a:r>
              <a:rPr lang="en-US" sz="3600" b="1" dirty="0" err="1">
                <a:solidFill>
                  <a:srgbClr val="000000"/>
                </a:solidFill>
                <a:latin typeface="Times New Roman" panose="02020603050405020304" pitchFamily="18" charset="0"/>
                <a:ea typeface="Times New Roman" panose="02020603050405020304" pitchFamily="18" charset="0"/>
              </a:rPr>
              <a:t>đầu</a:t>
            </a:r>
            <a:r>
              <a:rPr lang="en-US" sz="3600" b="1" dirty="0">
                <a:solidFill>
                  <a:srgbClr val="000000"/>
                </a:solidFill>
                <a:latin typeface="Times New Roman" panose="02020603050405020304" pitchFamily="18" charset="0"/>
                <a:ea typeface="Times New Roman" panose="02020603050405020304" pitchFamily="18" charset="0"/>
              </a:rPr>
              <a:t> </a:t>
            </a:r>
            <a:r>
              <a:rPr lang="en-US" sz="3600" b="1" dirty="0" err="1">
                <a:solidFill>
                  <a:srgbClr val="000000"/>
                </a:solidFill>
                <a:latin typeface="Times New Roman" panose="02020603050405020304" pitchFamily="18" charset="0"/>
                <a:ea typeface="Times New Roman" panose="02020603050405020304" pitchFamily="18" charset="0"/>
              </a:rPr>
              <a:t>trong</a:t>
            </a:r>
            <a:r>
              <a:rPr lang="en-US" sz="3600" b="1" dirty="0">
                <a:solidFill>
                  <a:srgbClr val="000000"/>
                </a:solidFill>
                <a:latin typeface="Times New Roman" panose="02020603050405020304" pitchFamily="18" charset="0"/>
                <a:ea typeface="Times New Roman" panose="02020603050405020304" pitchFamily="18" charset="0"/>
              </a:rPr>
              <a:t> </a:t>
            </a:r>
            <a:r>
              <a:rPr lang="en-US" sz="3600" b="1" dirty="0" err="1">
                <a:solidFill>
                  <a:srgbClr val="000000"/>
                </a:solidFill>
                <a:latin typeface="Times New Roman" panose="02020603050405020304" pitchFamily="18" charset="0"/>
                <a:ea typeface="Times New Roman" panose="02020603050405020304" pitchFamily="18" charset="0"/>
              </a:rPr>
              <a:t>việc</a:t>
            </a:r>
            <a:r>
              <a:rPr lang="en-US" sz="3600" b="1" dirty="0">
                <a:solidFill>
                  <a:srgbClr val="000000"/>
                </a:solidFill>
                <a:latin typeface="Times New Roman" panose="02020603050405020304" pitchFamily="18" charset="0"/>
                <a:ea typeface="Times New Roman" panose="02020603050405020304" pitchFamily="18" charset="0"/>
              </a:rPr>
              <a:t> </a:t>
            </a:r>
            <a:r>
              <a:rPr lang="en-US" sz="3600" b="1" dirty="0" err="1">
                <a:solidFill>
                  <a:srgbClr val="000000"/>
                </a:solidFill>
                <a:latin typeface="Times New Roman" panose="02020603050405020304" pitchFamily="18" charset="0"/>
                <a:ea typeface="Times New Roman" panose="02020603050405020304" pitchFamily="18" charset="0"/>
              </a:rPr>
              <a:t>đấy</a:t>
            </a:r>
            <a:r>
              <a:rPr lang="en-US" sz="3600" b="1" dirty="0">
                <a:solidFill>
                  <a:srgbClr val="000000"/>
                </a:solidFill>
                <a:latin typeface="Times New Roman" panose="02020603050405020304" pitchFamily="18" charset="0"/>
                <a:ea typeface="Times New Roman" panose="02020603050405020304" pitchFamily="18" charset="0"/>
              </a:rPr>
              <a:t> </a:t>
            </a:r>
            <a:r>
              <a:rPr lang="en-US" sz="3600" b="1" dirty="0" err="1">
                <a:solidFill>
                  <a:srgbClr val="000000"/>
                </a:solidFill>
                <a:latin typeface="Times New Roman" panose="02020603050405020304" pitchFamily="18" charset="0"/>
                <a:ea typeface="Times New Roman" panose="02020603050405020304" pitchFamily="18" charset="0"/>
              </a:rPr>
              <a:t>mạnh</a:t>
            </a:r>
            <a:r>
              <a:rPr lang="en-US" sz="3600" b="1" dirty="0">
                <a:solidFill>
                  <a:srgbClr val="000000"/>
                </a:solidFill>
                <a:latin typeface="Times New Roman" panose="02020603050405020304" pitchFamily="18" charset="0"/>
                <a:ea typeface="Times New Roman" panose="02020603050405020304" pitchFamily="18" charset="0"/>
              </a:rPr>
              <a:t> </a:t>
            </a:r>
            <a:r>
              <a:rPr lang="en-US" sz="3600" b="1" dirty="0" err="1">
                <a:solidFill>
                  <a:srgbClr val="000000"/>
                </a:solidFill>
                <a:latin typeface="Times New Roman" panose="02020603050405020304" pitchFamily="18" charset="0"/>
                <a:ea typeface="Times New Roman" panose="02020603050405020304" pitchFamily="18" charset="0"/>
              </a:rPr>
              <a:t>phát</a:t>
            </a:r>
            <a:r>
              <a:rPr lang="en-US" sz="3600" b="1" dirty="0">
                <a:solidFill>
                  <a:srgbClr val="000000"/>
                </a:solidFill>
                <a:latin typeface="Times New Roman" panose="02020603050405020304" pitchFamily="18" charset="0"/>
                <a:ea typeface="Times New Roman" panose="02020603050405020304" pitchFamily="18" charset="0"/>
              </a:rPr>
              <a:t> </a:t>
            </a:r>
            <a:r>
              <a:rPr lang="en-US" sz="3600" b="1" dirty="0" err="1">
                <a:solidFill>
                  <a:srgbClr val="000000"/>
                </a:solidFill>
                <a:latin typeface="Times New Roman" panose="02020603050405020304" pitchFamily="18" charset="0"/>
                <a:ea typeface="Times New Roman" panose="02020603050405020304" pitchFamily="18" charset="0"/>
              </a:rPr>
              <a:t>triển</a:t>
            </a:r>
            <a:r>
              <a:rPr lang="en-US" sz="3600" b="1" dirty="0">
                <a:solidFill>
                  <a:srgbClr val="000000"/>
                </a:solidFill>
                <a:latin typeface="Times New Roman" panose="02020603050405020304" pitchFamily="18" charset="0"/>
                <a:ea typeface="Times New Roman" panose="02020603050405020304" pitchFamily="18" charset="0"/>
              </a:rPr>
              <a:t> </a:t>
            </a:r>
            <a:r>
              <a:rPr lang="en-US" sz="3600" b="1" dirty="0" err="1">
                <a:solidFill>
                  <a:srgbClr val="000000"/>
                </a:solidFill>
                <a:latin typeface="Times New Roman" panose="02020603050405020304" pitchFamily="18" charset="0"/>
                <a:ea typeface="Times New Roman" panose="02020603050405020304" pitchFamily="18" charset="0"/>
              </a:rPr>
              <a:t>cây</a:t>
            </a:r>
            <a:r>
              <a:rPr lang="en-US" sz="3600" b="1" dirty="0">
                <a:solidFill>
                  <a:srgbClr val="000000"/>
                </a:solidFill>
                <a:latin typeface="Times New Roman" panose="02020603050405020304" pitchFamily="18" charset="0"/>
                <a:ea typeface="Times New Roman" panose="02020603050405020304" pitchFamily="18" charset="0"/>
              </a:rPr>
              <a:t> </a:t>
            </a:r>
            <a:r>
              <a:rPr lang="en-US" sz="3600" b="1" dirty="0" err="1">
                <a:solidFill>
                  <a:srgbClr val="000000"/>
                </a:solidFill>
                <a:latin typeface="Times New Roman" panose="02020603050405020304" pitchFamily="18" charset="0"/>
                <a:ea typeface="Times New Roman" panose="02020603050405020304" pitchFamily="18" charset="0"/>
              </a:rPr>
              <a:t>công</a:t>
            </a:r>
            <a:r>
              <a:rPr lang="en-US" sz="3600" b="1" dirty="0">
                <a:solidFill>
                  <a:srgbClr val="000000"/>
                </a:solidFill>
                <a:latin typeface="Times New Roman" panose="02020603050405020304" pitchFamily="18" charset="0"/>
                <a:ea typeface="Times New Roman" panose="02020603050405020304" pitchFamily="18" charset="0"/>
              </a:rPr>
              <a:t> </a:t>
            </a:r>
            <a:r>
              <a:rPr lang="en-US" sz="3600" b="1" dirty="0" err="1">
                <a:solidFill>
                  <a:srgbClr val="000000"/>
                </a:solidFill>
                <a:latin typeface="Times New Roman" panose="02020603050405020304" pitchFamily="18" charset="0"/>
                <a:ea typeface="Times New Roman" panose="02020603050405020304" pitchFamily="18" charset="0"/>
              </a:rPr>
              <a:t>nghiệp</a:t>
            </a:r>
            <a:r>
              <a:rPr lang="en-US" sz="3600" b="1" dirty="0">
                <a:solidFill>
                  <a:srgbClr val="000000"/>
                </a:solidFill>
                <a:latin typeface="Times New Roman" panose="02020603050405020304" pitchFamily="18" charset="0"/>
                <a:ea typeface="Times New Roman" panose="02020603050405020304" pitchFamily="18" charset="0"/>
              </a:rPr>
              <a:t> ở </a:t>
            </a:r>
            <a:r>
              <a:rPr lang="en-US" sz="3600" b="1" dirty="0" err="1">
                <a:solidFill>
                  <a:srgbClr val="000000"/>
                </a:solidFill>
                <a:latin typeface="Times New Roman" panose="02020603050405020304" pitchFamily="18" charset="0"/>
                <a:ea typeface="Times New Roman" panose="02020603050405020304" pitchFamily="18" charset="0"/>
              </a:rPr>
              <a:t>Đông</a:t>
            </a:r>
            <a:r>
              <a:rPr lang="en-US" sz="3600" b="1" dirty="0">
                <a:solidFill>
                  <a:srgbClr val="000000"/>
                </a:solidFill>
                <a:latin typeface="Times New Roman" panose="02020603050405020304" pitchFamily="18" charset="0"/>
                <a:ea typeface="Times New Roman" panose="02020603050405020304" pitchFamily="18" charset="0"/>
              </a:rPr>
              <a:t> Nam </a:t>
            </a:r>
            <a:r>
              <a:rPr lang="en-US" sz="3600" b="1" dirty="0" err="1">
                <a:solidFill>
                  <a:srgbClr val="000000"/>
                </a:solidFill>
                <a:latin typeface="Times New Roman" panose="02020603050405020304" pitchFamily="18" charset="0"/>
                <a:ea typeface="Times New Roman" panose="02020603050405020304" pitchFamily="18" charset="0"/>
              </a:rPr>
              <a:t>Bộ</a:t>
            </a:r>
            <a:r>
              <a:rPr lang="en-US" sz="3600" b="1" dirty="0">
                <a:solidFill>
                  <a:srgbClr val="000000"/>
                </a:solidFill>
                <a:latin typeface="Times New Roman" panose="02020603050405020304" pitchFamily="18" charset="0"/>
                <a:ea typeface="Times New Roman" panose="02020603050405020304" pitchFamily="18" charset="0"/>
              </a:rPr>
              <a:t> </a:t>
            </a:r>
            <a:r>
              <a:rPr lang="en-US" sz="3600" b="1" dirty="0" err="1">
                <a:solidFill>
                  <a:srgbClr val="000000"/>
                </a:solidFill>
                <a:latin typeface="Times New Roman" panose="02020603050405020304" pitchFamily="18" charset="0"/>
                <a:ea typeface="Times New Roman" panose="02020603050405020304" pitchFamily="18" charset="0"/>
              </a:rPr>
              <a:t>là</a:t>
            </a:r>
            <a:endParaRPr lang="en-US" sz="3600" dirty="0">
              <a:latin typeface="Times New Roman" panose="02020603050405020304" pitchFamily="18" charset="0"/>
              <a:ea typeface="Times New Roman" panose="02020603050405020304" pitchFamily="18" charset="0"/>
            </a:endParaRPr>
          </a:p>
          <a:p>
            <a:pPr>
              <a:spcAft>
                <a:spcPts val="0"/>
              </a:spcAft>
              <a:tabLst>
                <a:tab pos="179705" algn="l"/>
                <a:tab pos="1845310" algn="l"/>
                <a:tab pos="3510280" algn="l"/>
                <a:tab pos="5175250" algn="l"/>
              </a:tabLst>
            </a:pPr>
            <a:r>
              <a:rPr lang="en-US" sz="3600" dirty="0">
                <a:latin typeface="Times New Roman" panose="02020603050405020304" pitchFamily="18" charset="0"/>
                <a:ea typeface="Times New Roman" panose="02020603050405020304" pitchFamily="18" charset="0"/>
              </a:rPr>
              <a:t>	A. </a:t>
            </a:r>
            <a:r>
              <a:rPr lang="en-US" sz="3600" dirty="0" err="1">
                <a:solidFill>
                  <a:srgbClr val="000000"/>
                </a:solidFill>
                <a:latin typeface="Times New Roman" panose="02020603050405020304" pitchFamily="18" charset="0"/>
                <a:ea typeface="Times New Roman" panose="02020603050405020304" pitchFamily="18" charset="0"/>
              </a:rPr>
              <a:t>giống</a:t>
            </a:r>
            <a:r>
              <a:rPr lang="en-US" sz="3600" dirty="0">
                <a:solidFill>
                  <a:srgbClr val="000000"/>
                </a:solidFill>
                <a:latin typeface="Times New Roman" panose="02020603050405020304" pitchFamily="18" charset="0"/>
                <a:ea typeface="Times New Roman" panose="02020603050405020304" pitchFamily="18" charset="0"/>
              </a:rPr>
              <a:t>.</a:t>
            </a:r>
            <a:r>
              <a:rPr lang="en-US" sz="3600" dirty="0">
                <a:latin typeface="Times New Roman" panose="02020603050405020304" pitchFamily="18" charset="0"/>
                <a:ea typeface="Times New Roman" panose="02020603050405020304" pitchFamily="18" charset="0"/>
              </a:rPr>
              <a:t>    B. </a:t>
            </a:r>
            <a:r>
              <a:rPr lang="en-US" sz="3600" dirty="0" err="1">
                <a:solidFill>
                  <a:srgbClr val="000000"/>
                </a:solidFill>
                <a:latin typeface="Times New Roman" panose="02020603050405020304" pitchFamily="18" charset="0"/>
                <a:ea typeface="Times New Roman" panose="02020603050405020304" pitchFamily="18" charset="0"/>
              </a:rPr>
              <a:t>vốn</a:t>
            </a:r>
            <a:r>
              <a:rPr lang="en-US" sz="3600" dirty="0">
                <a:solidFill>
                  <a:srgbClr val="000000"/>
                </a:solidFill>
                <a:latin typeface="Times New Roman" panose="02020603050405020304" pitchFamily="18" charset="0"/>
                <a:ea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rPr>
              <a:t>đầu</a:t>
            </a:r>
            <a:r>
              <a:rPr lang="en-US" sz="3600" dirty="0">
                <a:solidFill>
                  <a:srgbClr val="000000"/>
                </a:solidFill>
                <a:latin typeface="Times New Roman" panose="02020603050405020304" pitchFamily="18" charset="0"/>
                <a:ea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rPr>
              <a:t>tư</a:t>
            </a:r>
            <a:r>
              <a:rPr lang="en-US" sz="3600" dirty="0">
                <a:solidFill>
                  <a:srgbClr val="000000"/>
                </a:solidFill>
                <a:latin typeface="Times New Roman" panose="02020603050405020304" pitchFamily="18" charset="0"/>
                <a:ea typeface="Times New Roman" panose="02020603050405020304" pitchFamily="18" charset="0"/>
              </a:rPr>
              <a:t>.</a:t>
            </a:r>
            <a:r>
              <a:rPr lang="en-US" sz="3600" dirty="0">
                <a:latin typeface="Times New Roman" panose="02020603050405020304" pitchFamily="18" charset="0"/>
                <a:ea typeface="Times New Roman" panose="02020603050405020304" pitchFamily="18" charset="0"/>
              </a:rPr>
              <a:t>	      C. </a:t>
            </a:r>
            <a:r>
              <a:rPr lang="en-US" sz="3600" dirty="0" err="1">
                <a:solidFill>
                  <a:srgbClr val="000000"/>
                </a:solidFill>
                <a:latin typeface="Times New Roman" panose="02020603050405020304" pitchFamily="18" charset="0"/>
                <a:ea typeface="Times New Roman" panose="02020603050405020304" pitchFamily="18" charset="0"/>
              </a:rPr>
              <a:t>thị</a:t>
            </a:r>
            <a:r>
              <a:rPr lang="en-US" sz="3600" dirty="0">
                <a:solidFill>
                  <a:srgbClr val="000000"/>
                </a:solidFill>
                <a:latin typeface="Times New Roman" panose="02020603050405020304" pitchFamily="18" charset="0"/>
                <a:ea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rPr>
              <a:t>trường</a:t>
            </a:r>
            <a:r>
              <a:rPr lang="en-US" sz="3600" dirty="0">
                <a:latin typeface="Times New Roman" panose="02020603050405020304" pitchFamily="18" charset="0"/>
                <a:ea typeface="Times New Roman" panose="02020603050405020304" pitchFamily="18" charset="0"/>
              </a:rPr>
              <a:t>      D. </a:t>
            </a:r>
            <a:r>
              <a:rPr lang="en-US" sz="3600" dirty="0" err="1">
                <a:solidFill>
                  <a:srgbClr val="000000"/>
                </a:solidFill>
                <a:latin typeface="Times New Roman" panose="02020603050405020304" pitchFamily="18" charset="0"/>
                <a:ea typeface="Times New Roman" panose="02020603050405020304" pitchFamily="18" charset="0"/>
              </a:rPr>
              <a:t>thủy</a:t>
            </a:r>
            <a:r>
              <a:rPr lang="en-US" sz="3600" dirty="0">
                <a:solidFill>
                  <a:srgbClr val="000000"/>
                </a:solidFill>
                <a:latin typeface="Times New Roman" panose="02020603050405020304" pitchFamily="18" charset="0"/>
                <a:ea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rPr>
              <a:t>lợi</a:t>
            </a:r>
            <a:r>
              <a:rPr lang="en-US" sz="3600" dirty="0">
                <a:solidFill>
                  <a:srgbClr val="000000"/>
                </a:solidFill>
                <a:latin typeface="Times New Roman" panose="02020603050405020304" pitchFamily="18" charset="0"/>
                <a:ea typeface="Times New Roman" panose="02020603050405020304" pitchFamily="18" charset="0"/>
              </a:rPr>
              <a:t>.</a:t>
            </a:r>
          </a:p>
          <a:p>
            <a:pPr>
              <a:spcAft>
                <a:spcPts val="0"/>
              </a:spcAft>
              <a:tabLst>
                <a:tab pos="179705" algn="l"/>
                <a:tab pos="1845310" algn="l"/>
                <a:tab pos="3510280" algn="l"/>
                <a:tab pos="5175250" algn="l"/>
              </a:tabLst>
            </a:pPr>
            <a:endParaRPr lang="en-US" sz="3600" dirty="0">
              <a:latin typeface="Times New Roman" panose="02020603050405020304" pitchFamily="18" charset="0"/>
              <a:ea typeface="Times New Roman" panose="02020603050405020304" pitchFamily="18" charset="0"/>
            </a:endParaRPr>
          </a:p>
          <a:p>
            <a:pPr algn="just">
              <a:spcAft>
                <a:spcPts val="0"/>
              </a:spcAft>
            </a:pPr>
            <a:r>
              <a:rPr lang="en-US" sz="3600" b="1" dirty="0" err="1">
                <a:solidFill>
                  <a:srgbClr val="000000"/>
                </a:solidFill>
                <a:latin typeface="Times New Roman" panose="02020603050405020304" pitchFamily="18" charset="0"/>
                <a:ea typeface="Times New Roman" panose="02020603050405020304" pitchFamily="18" charset="0"/>
              </a:rPr>
              <a:t>Câu</a:t>
            </a:r>
            <a:r>
              <a:rPr lang="en-US" sz="3600" b="1" dirty="0">
                <a:solidFill>
                  <a:srgbClr val="000000"/>
                </a:solidFill>
                <a:latin typeface="Times New Roman" panose="02020603050405020304" pitchFamily="18" charset="0"/>
                <a:ea typeface="Times New Roman" panose="02020603050405020304" pitchFamily="18" charset="0"/>
              </a:rPr>
              <a:t> 4: </a:t>
            </a:r>
            <a:r>
              <a:rPr lang="en-US" sz="3600" b="1" dirty="0" err="1">
                <a:solidFill>
                  <a:srgbClr val="000000"/>
                </a:solidFill>
                <a:latin typeface="Times New Roman" panose="02020603050405020304" pitchFamily="18" charset="0"/>
                <a:ea typeface="Times New Roman" panose="02020603050405020304" pitchFamily="18" charset="0"/>
              </a:rPr>
              <a:t>Vùng</a:t>
            </a:r>
            <a:r>
              <a:rPr lang="en-US" sz="3600" b="1" dirty="0">
                <a:solidFill>
                  <a:srgbClr val="000000"/>
                </a:solidFill>
                <a:latin typeface="Times New Roman" panose="02020603050405020304" pitchFamily="18" charset="0"/>
                <a:ea typeface="Times New Roman" panose="02020603050405020304" pitchFamily="18" charset="0"/>
              </a:rPr>
              <a:t> </a:t>
            </a:r>
            <a:r>
              <a:rPr lang="en-US" sz="3600" b="1" dirty="0" err="1">
                <a:solidFill>
                  <a:srgbClr val="000000"/>
                </a:solidFill>
                <a:latin typeface="Times New Roman" panose="02020603050405020304" pitchFamily="18" charset="0"/>
                <a:ea typeface="Times New Roman" panose="02020603050405020304" pitchFamily="18" charset="0"/>
              </a:rPr>
              <a:t>biển</a:t>
            </a:r>
            <a:r>
              <a:rPr lang="en-US" sz="3600" b="1" dirty="0">
                <a:solidFill>
                  <a:srgbClr val="000000"/>
                </a:solidFill>
                <a:latin typeface="Times New Roman" panose="02020603050405020304" pitchFamily="18" charset="0"/>
                <a:ea typeface="Times New Roman" panose="02020603050405020304" pitchFamily="18" charset="0"/>
              </a:rPr>
              <a:t> </a:t>
            </a:r>
            <a:r>
              <a:rPr lang="en-US" sz="3600" b="1" dirty="0" err="1">
                <a:solidFill>
                  <a:srgbClr val="000000"/>
                </a:solidFill>
                <a:latin typeface="Times New Roman" panose="02020603050405020304" pitchFamily="18" charset="0"/>
                <a:ea typeface="Times New Roman" panose="02020603050405020304" pitchFamily="18" charset="0"/>
              </a:rPr>
              <a:t>đặc</a:t>
            </a:r>
            <a:r>
              <a:rPr lang="en-US" sz="3600" b="1" dirty="0">
                <a:solidFill>
                  <a:srgbClr val="000000"/>
                </a:solidFill>
                <a:latin typeface="Times New Roman" panose="02020603050405020304" pitchFamily="18" charset="0"/>
                <a:ea typeface="Times New Roman" panose="02020603050405020304" pitchFamily="18" charset="0"/>
              </a:rPr>
              <a:t> </a:t>
            </a:r>
            <a:r>
              <a:rPr lang="en-US" sz="3600" b="1" dirty="0" err="1">
                <a:solidFill>
                  <a:srgbClr val="000000"/>
                </a:solidFill>
                <a:latin typeface="Times New Roman" panose="02020603050405020304" pitchFamily="18" charset="0"/>
                <a:ea typeface="Times New Roman" panose="02020603050405020304" pitchFamily="18" charset="0"/>
              </a:rPr>
              <a:t>quyền</a:t>
            </a:r>
            <a:r>
              <a:rPr lang="en-US" sz="3600" b="1" dirty="0">
                <a:solidFill>
                  <a:srgbClr val="000000"/>
                </a:solidFill>
                <a:latin typeface="Times New Roman" panose="02020603050405020304" pitchFamily="18" charset="0"/>
                <a:ea typeface="Times New Roman" panose="02020603050405020304" pitchFamily="18" charset="0"/>
              </a:rPr>
              <a:t> </a:t>
            </a:r>
            <a:r>
              <a:rPr lang="en-US" sz="3600" b="1" dirty="0" err="1">
                <a:solidFill>
                  <a:srgbClr val="000000"/>
                </a:solidFill>
                <a:latin typeface="Times New Roman" panose="02020603050405020304" pitchFamily="18" charset="0"/>
                <a:ea typeface="Times New Roman" panose="02020603050405020304" pitchFamily="18" charset="0"/>
              </a:rPr>
              <a:t>kinh</a:t>
            </a:r>
            <a:r>
              <a:rPr lang="en-US" sz="3600" b="1" dirty="0">
                <a:solidFill>
                  <a:srgbClr val="000000"/>
                </a:solidFill>
                <a:latin typeface="Times New Roman" panose="02020603050405020304" pitchFamily="18" charset="0"/>
                <a:ea typeface="Times New Roman" panose="02020603050405020304" pitchFamily="18" charset="0"/>
              </a:rPr>
              <a:t> </a:t>
            </a:r>
            <a:r>
              <a:rPr lang="en-US" sz="3600" b="1" dirty="0" err="1">
                <a:solidFill>
                  <a:srgbClr val="000000"/>
                </a:solidFill>
                <a:latin typeface="Times New Roman" panose="02020603050405020304" pitchFamily="18" charset="0"/>
                <a:ea typeface="Times New Roman" panose="02020603050405020304" pitchFamily="18" charset="0"/>
              </a:rPr>
              <a:t>tế</a:t>
            </a:r>
            <a:r>
              <a:rPr lang="en-US" sz="3600" b="1" dirty="0">
                <a:solidFill>
                  <a:srgbClr val="000000"/>
                </a:solidFill>
                <a:latin typeface="Times New Roman" panose="02020603050405020304" pitchFamily="18" charset="0"/>
                <a:ea typeface="Times New Roman" panose="02020603050405020304" pitchFamily="18" charset="0"/>
              </a:rPr>
              <a:t> </a:t>
            </a:r>
            <a:r>
              <a:rPr lang="en-US" sz="3600" b="1" dirty="0" err="1">
                <a:solidFill>
                  <a:srgbClr val="000000"/>
                </a:solidFill>
                <a:latin typeface="Times New Roman" panose="02020603050405020304" pitchFamily="18" charset="0"/>
                <a:ea typeface="Times New Roman" panose="02020603050405020304" pitchFamily="18" charset="0"/>
              </a:rPr>
              <a:t>của</a:t>
            </a:r>
            <a:r>
              <a:rPr lang="en-US" sz="3600" b="1" dirty="0">
                <a:solidFill>
                  <a:srgbClr val="000000"/>
                </a:solidFill>
                <a:latin typeface="Times New Roman" panose="02020603050405020304" pitchFamily="18" charset="0"/>
                <a:ea typeface="Times New Roman" panose="02020603050405020304" pitchFamily="18" charset="0"/>
              </a:rPr>
              <a:t> </a:t>
            </a:r>
            <a:r>
              <a:rPr lang="en-US" sz="3600" b="1" dirty="0" err="1">
                <a:solidFill>
                  <a:srgbClr val="000000"/>
                </a:solidFill>
                <a:latin typeface="Times New Roman" panose="02020603050405020304" pitchFamily="18" charset="0"/>
                <a:ea typeface="Times New Roman" panose="02020603050405020304" pitchFamily="18" charset="0"/>
              </a:rPr>
              <a:t>nước</a:t>
            </a:r>
            <a:r>
              <a:rPr lang="en-US" sz="3600" b="1" dirty="0">
                <a:solidFill>
                  <a:srgbClr val="000000"/>
                </a:solidFill>
                <a:latin typeface="Times New Roman" panose="02020603050405020304" pitchFamily="18" charset="0"/>
                <a:ea typeface="Times New Roman" panose="02020603050405020304" pitchFamily="18" charset="0"/>
              </a:rPr>
              <a:t> ta </a:t>
            </a:r>
            <a:r>
              <a:rPr lang="en-US" sz="3600" b="1" dirty="0" err="1">
                <a:solidFill>
                  <a:srgbClr val="000000"/>
                </a:solidFill>
                <a:latin typeface="Times New Roman" panose="02020603050405020304" pitchFamily="18" charset="0"/>
                <a:ea typeface="Times New Roman" panose="02020603050405020304" pitchFamily="18" charset="0"/>
              </a:rPr>
              <a:t>rộng</a:t>
            </a:r>
            <a:r>
              <a:rPr lang="en-US" sz="3600" b="1" dirty="0">
                <a:solidFill>
                  <a:srgbClr val="000000"/>
                </a:solidFill>
                <a:latin typeface="Times New Roman" panose="02020603050405020304" pitchFamily="18" charset="0"/>
                <a:ea typeface="Times New Roman" panose="02020603050405020304" pitchFamily="18" charset="0"/>
              </a:rPr>
              <a:t> bao </a:t>
            </a:r>
            <a:r>
              <a:rPr lang="en-US" sz="3600" b="1" dirty="0" err="1">
                <a:solidFill>
                  <a:srgbClr val="000000"/>
                </a:solidFill>
                <a:latin typeface="Times New Roman" panose="02020603050405020304" pitchFamily="18" charset="0"/>
                <a:ea typeface="Times New Roman" panose="02020603050405020304" pitchFamily="18" charset="0"/>
              </a:rPr>
              <a:t>nhiêu</a:t>
            </a:r>
            <a:r>
              <a:rPr lang="en-US" sz="3600" b="1" dirty="0">
                <a:solidFill>
                  <a:srgbClr val="000000"/>
                </a:solidFill>
                <a:latin typeface="Times New Roman" panose="02020603050405020304" pitchFamily="18" charset="0"/>
                <a:ea typeface="Times New Roman" panose="02020603050405020304" pitchFamily="18" charset="0"/>
              </a:rPr>
              <a:t> </a:t>
            </a:r>
            <a:r>
              <a:rPr lang="en-US" sz="3600" b="1" dirty="0" err="1">
                <a:solidFill>
                  <a:srgbClr val="000000"/>
                </a:solidFill>
                <a:latin typeface="Times New Roman" panose="02020603050405020304" pitchFamily="18" charset="0"/>
                <a:ea typeface="Times New Roman" panose="02020603050405020304" pitchFamily="18" charset="0"/>
              </a:rPr>
              <a:t>hải</a:t>
            </a:r>
            <a:r>
              <a:rPr lang="en-US" sz="3600" b="1" dirty="0">
                <a:solidFill>
                  <a:srgbClr val="000000"/>
                </a:solidFill>
                <a:latin typeface="Times New Roman" panose="02020603050405020304" pitchFamily="18" charset="0"/>
                <a:ea typeface="Times New Roman" panose="02020603050405020304" pitchFamily="18" charset="0"/>
              </a:rPr>
              <a:t> </a:t>
            </a:r>
            <a:r>
              <a:rPr lang="en-US" sz="3600" b="1" dirty="0" err="1">
                <a:solidFill>
                  <a:srgbClr val="000000"/>
                </a:solidFill>
                <a:latin typeface="Times New Roman" panose="02020603050405020304" pitchFamily="18" charset="0"/>
                <a:ea typeface="Times New Roman" panose="02020603050405020304" pitchFamily="18" charset="0"/>
              </a:rPr>
              <a:t>lí</a:t>
            </a:r>
            <a:r>
              <a:rPr lang="en-US" sz="3600" b="1" dirty="0">
                <a:solidFill>
                  <a:srgbClr val="000000"/>
                </a:solidFill>
                <a:latin typeface="Times New Roman" panose="02020603050405020304" pitchFamily="18" charset="0"/>
                <a:ea typeface="Times New Roman" panose="02020603050405020304" pitchFamily="18" charset="0"/>
              </a:rPr>
              <a:t>?</a:t>
            </a:r>
            <a:endParaRPr lang="en-US" sz="3600" dirty="0">
              <a:latin typeface="Times New Roman" panose="02020603050405020304" pitchFamily="18" charset="0"/>
              <a:ea typeface="Times New Roman" panose="02020603050405020304" pitchFamily="18" charset="0"/>
            </a:endParaRPr>
          </a:p>
          <a:p>
            <a:pPr>
              <a:spcAft>
                <a:spcPts val="0"/>
              </a:spcAft>
              <a:tabLst>
                <a:tab pos="179705" algn="l"/>
              </a:tabLst>
            </a:pPr>
            <a:r>
              <a:rPr lang="en-US" sz="3600" dirty="0">
                <a:latin typeface="Times New Roman" panose="02020603050405020304" pitchFamily="18" charset="0"/>
                <a:ea typeface="Times New Roman" panose="02020603050405020304" pitchFamily="18" charset="0"/>
              </a:rPr>
              <a:t>	A. </a:t>
            </a:r>
            <a:r>
              <a:rPr lang="en-US" sz="3600" dirty="0">
                <a:solidFill>
                  <a:srgbClr val="000000"/>
                </a:solidFill>
                <a:latin typeface="Times New Roman" panose="02020603050405020304" pitchFamily="18" charset="0"/>
                <a:ea typeface="Times New Roman" panose="02020603050405020304" pitchFamily="18" charset="0"/>
              </a:rPr>
              <a:t>200 </a:t>
            </a:r>
            <a:r>
              <a:rPr lang="en-US" sz="3600" dirty="0" err="1">
                <a:solidFill>
                  <a:srgbClr val="000000"/>
                </a:solidFill>
                <a:latin typeface="Times New Roman" panose="02020603050405020304" pitchFamily="18" charset="0"/>
                <a:ea typeface="Times New Roman" panose="02020603050405020304" pitchFamily="18" charset="0"/>
              </a:rPr>
              <a:t>hải</a:t>
            </a:r>
            <a:r>
              <a:rPr lang="en-US" sz="3600" dirty="0">
                <a:solidFill>
                  <a:srgbClr val="000000"/>
                </a:solidFill>
                <a:latin typeface="Times New Roman" panose="02020603050405020304" pitchFamily="18" charset="0"/>
                <a:ea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rPr>
              <a:t>lí</a:t>
            </a:r>
            <a:r>
              <a:rPr lang="en-US" sz="3600" dirty="0">
                <a:solidFill>
                  <a:srgbClr val="000000"/>
                </a:solidFill>
                <a:latin typeface="Times New Roman" panose="02020603050405020304" pitchFamily="18" charset="0"/>
                <a:ea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rPr>
              <a:t>tính</a:t>
            </a:r>
            <a:r>
              <a:rPr lang="en-US" sz="3600" dirty="0">
                <a:solidFill>
                  <a:srgbClr val="000000"/>
                </a:solidFill>
                <a:latin typeface="Times New Roman" panose="02020603050405020304" pitchFamily="18" charset="0"/>
                <a:ea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rPr>
              <a:t>từ</a:t>
            </a:r>
            <a:r>
              <a:rPr lang="en-US" sz="3600" dirty="0">
                <a:solidFill>
                  <a:srgbClr val="000000"/>
                </a:solidFill>
                <a:latin typeface="Times New Roman" panose="02020603050405020304" pitchFamily="18" charset="0"/>
                <a:ea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rPr>
              <a:t>đường</a:t>
            </a:r>
            <a:r>
              <a:rPr lang="en-US" sz="3600" dirty="0">
                <a:solidFill>
                  <a:srgbClr val="000000"/>
                </a:solidFill>
                <a:latin typeface="Times New Roman" panose="02020603050405020304" pitchFamily="18" charset="0"/>
                <a:ea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rPr>
              <a:t>cơ</a:t>
            </a:r>
            <a:r>
              <a:rPr lang="en-US" sz="3600" dirty="0">
                <a:solidFill>
                  <a:srgbClr val="000000"/>
                </a:solidFill>
                <a:latin typeface="Times New Roman" panose="02020603050405020304" pitchFamily="18" charset="0"/>
                <a:ea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rPr>
              <a:t>sở</a:t>
            </a:r>
            <a:r>
              <a:rPr lang="vi-VN" sz="3600" dirty="0">
                <a:solidFill>
                  <a:srgbClr val="000000"/>
                </a:solidFill>
                <a:latin typeface="Times New Roman" panose="02020603050405020304" pitchFamily="18" charset="0"/>
                <a:ea typeface="Times New Roman" panose="02020603050405020304" pitchFamily="18" charset="0"/>
              </a:rPr>
              <a:t>.</a:t>
            </a:r>
            <a:endParaRPr lang="en-US" sz="3600" dirty="0">
              <a:latin typeface="Times New Roman" panose="02020603050405020304" pitchFamily="18" charset="0"/>
              <a:ea typeface="Times New Roman" panose="02020603050405020304" pitchFamily="18" charset="0"/>
            </a:endParaRPr>
          </a:p>
          <a:p>
            <a:pPr>
              <a:spcAft>
                <a:spcPts val="0"/>
              </a:spcAft>
              <a:tabLst>
                <a:tab pos="179705" algn="l"/>
              </a:tabLst>
            </a:pPr>
            <a:r>
              <a:rPr lang="en-US" sz="3600" dirty="0">
                <a:latin typeface="Times New Roman" panose="02020603050405020304" pitchFamily="18" charset="0"/>
                <a:ea typeface="Times New Roman" panose="02020603050405020304" pitchFamily="18" charset="0"/>
              </a:rPr>
              <a:t>	B. </a:t>
            </a:r>
            <a:r>
              <a:rPr lang="en-US" sz="3600" dirty="0">
                <a:solidFill>
                  <a:srgbClr val="000000"/>
                </a:solidFill>
                <a:latin typeface="Times New Roman" panose="02020603050405020304" pitchFamily="18" charset="0"/>
                <a:ea typeface="Times New Roman" panose="02020603050405020304" pitchFamily="18" charset="0"/>
              </a:rPr>
              <a:t>200 </a:t>
            </a:r>
            <a:r>
              <a:rPr lang="en-US" sz="3600" dirty="0" err="1">
                <a:solidFill>
                  <a:srgbClr val="000000"/>
                </a:solidFill>
                <a:latin typeface="Times New Roman" panose="02020603050405020304" pitchFamily="18" charset="0"/>
                <a:ea typeface="Times New Roman" panose="02020603050405020304" pitchFamily="18" charset="0"/>
              </a:rPr>
              <a:t>hải</a:t>
            </a:r>
            <a:r>
              <a:rPr lang="en-US" sz="3600" dirty="0">
                <a:solidFill>
                  <a:srgbClr val="000000"/>
                </a:solidFill>
                <a:latin typeface="Times New Roman" panose="02020603050405020304" pitchFamily="18" charset="0"/>
                <a:ea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rPr>
              <a:t>lí</a:t>
            </a:r>
            <a:r>
              <a:rPr lang="en-US" sz="3600" dirty="0">
                <a:solidFill>
                  <a:srgbClr val="000000"/>
                </a:solidFill>
                <a:latin typeface="Times New Roman" panose="02020603050405020304" pitchFamily="18" charset="0"/>
                <a:ea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rPr>
              <a:t>tính</a:t>
            </a:r>
            <a:r>
              <a:rPr lang="en-US" sz="3600" dirty="0">
                <a:solidFill>
                  <a:srgbClr val="000000"/>
                </a:solidFill>
                <a:latin typeface="Times New Roman" panose="02020603050405020304" pitchFamily="18" charset="0"/>
                <a:ea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rPr>
              <a:t>từ</a:t>
            </a:r>
            <a:r>
              <a:rPr lang="en-US" sz="3600" dirty="0">
                <a:solidFill>
                  <a:srgbClr val="000000"/>
                </a:solidFill>
                <a:latin typeface="Times New Roman" panose="02020603050405020304" pitchFamily="18" charset="0"/>
                <a:ea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rPr>
              <a:t>đường</a:t>
            </a:r>
            <a:r>
              <a:rPr lang="en-US" sz="3600" dirty="0">
                <a:solidFill>
                  <a:srgbClr val="000000"/>
                </a:solidFill>
                <a:latin typeface="Times New Roman" panose="02020603050405020304" pitchFamily="18" charset="0"/>
                <a:ea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rPr>
              <a:t>bờ</a:t>
            </a:r>
            <a:r>
              <a:rPr lang="en-US" sz="3600" dirty="0">
                <a:solidFill>
                  <a:srgbClr val="000000"/>
                </a:solidFill>
                <a:latin typeface="Times New Roman" panose="02020603050405020304" pitchFamily="18" charset="0"/>
                <a:ea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rPr>
              <a:t>biển</a:t>
            </a:r>
            <a:r>
              <a:rPr lang="vi-VN" sz="3600" dirty="0">
                <a:solidFill>
                  <a:srgbClr val="000000"/>
                </a:solidFill>
                <a:latin typeface="Times New Roman" panose="02020603050405020304" pitchFamily="18" charset="0"/>
                <a:ea typeface="Times New Roman" panose="02020603050405020304" pitchFamily="18" charset="0"/>
              </a:rPr>
              <a:t>.</a:t>
            </a:r>
            <a:endParaRPr lang="en-US" sz="3600" dirty="0">
              <a:latin typeface="Times New Roman" panose="02020603050405020304" pitchFamily="18" charset="0"/>
              <a:ea typeface="Times New Roman" panose="02020603050405020304" pitchFamily="18" charset="0"/>
            </a:endParaRPr>
          </a:p>
          <a:p>
            <a:pPr>
              <a:spcAft>
                <a:spcPts val="0"/>
              </a:spcAft>
              <a:tabLst>
                <a:tab pos="179705" algn="l"/>
              </a:tabLst>
            </a:pPr>
            <a:r>
              <a:rPr lang="en-US" sz="3600" dirty="0">
                <a:latin typeface="Times New Roman" panose="02020603050405020304" pitchFamily="18" charset="0"/>
                <a:ea typeface="Times New Roman" panose="02020603050405020304" pitchFamily="18" charset="0"/>
              </a:rPr>
              <a:t>	C. </a:t>
            </a:r>
            <a:r>
              <a:rPr lang="en-US" sz="3600" dirty="0">
                <a:solidFill>
                  <a:srgbClr val="000000"/>
                </a:solidFill>
                <a:latin typeface="Times New Roman" panose="02020603050405020304" pitchFamily="18" charset="0"/>
                <a:ea typeface="Times New Roman" panose="02020603050405020304" pitchFamily="18" charset="0"/>
              </a:rPr>
              <a:t>212 </a:t>
            </a:r>
            <a:r>
              <a:rPr lang="en-US" sz="3600" dirty="0" err="1">
                <a:solidFill>
                  <a:srgbClr val="000000"/>
                </a:solidFill>
                <a:latin typeface="Times New Roman" panose="02020603050405020304" pitchFamily="18" charset="0"/>
                <a:ea typeface="Times New Roman" panose="02020603050405020304" pitchFamily="18" charset="0"/>
              </a:rPr>
              <a:t>hải</a:t>
            </a:r>
            <a:r>
              <a:rPr lang="en-US" sz="3600" dirty="0">
                <a:solidFill>
                  <a:srgbClr val="000000"/>
                </a:solidFill>
                <a:latin typeface="Times New Roman" panose="02020603050405020304" pitchFamily="18" charset="0"/>
                <a:ea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rPr>
              <a:t>lí</a:t>
            </a:r>
            <a:r>
              <a:rPr lang="en-US" sz="3600" dirty="0">
                <a:solidFill>
                  <a:srgbClr val="000000"/>
                </a:solidFill>
                <a:latin typeface="Times New Roman" panose="02020603050405020304" pitchFamily="18" charset="0"/>
                <a:ea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rPr>
              <a:t>tính</a:t>
            </a:r>
            <a:r>
              <a:rPr lang="en-US" sz="3600" dirty="0">
                <a:solidFill>
                  <a:srgbClr val="000000"/>
                </a:solidFill>
                <a:latin typeface="Times New Roman" panose="02020603050405020304" pitchFamily="18" charset="0"/>
                <a:ea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rPr>
              <a:t>từ</a:t>
            </a:r>
            <a:r>
              <a:rPr lang="en-US" sz="3600" dirty="0">
                <a:solidFill>
                  <a:srgbClr val="000000"/>
                </a:solidFill>
                <a:latin typeface="Times New Roman" panose="02020603050405020304" pitchFamily="18" charset="0"/>
                <a:ea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rPr>
              <a:t>giới</a:t>
            </a:r>
            <a:r>
              <a:rPr lang="en-US" sz="3600" dirty="0">
                <a:solidFill>
                  <a:srgbClr val="000000"/>
                </a:solidFill>
                <a:latin typeface="Times New Roman" panose="02020603050405020304" pitchFamily="18" charset="0"/>
                <a:ea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rPr>
              <a:t>hạn</a:t>
            </a:r>
            <a:r>
              <a:rPr lang="en-US" sz="3600" dirty="0">
                <a:solidFill>
                  <a:srgbClr val="000000"/>
                </a:solidFill>
                <a:latin typeface="Times New Roman" panose="02020603050405020304" pitchFamily="18" charset="0"/>
                <a:ea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rPr>
              <a:t>ngoài</a:t>
            </a:r>
            <a:r>
              <a:rPr lang="en-US" sz="3600" dirty="0">
                <a:solidFill>
                  <a:srgbClr val="000000"/>
                </a:solidFill>
                <a:latin typeface="Times New Roman" panose="02020603050405020304" pitchFamily="18" charset="0"/>
                <a:ea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rPr>
              <a:t>của</a:t>
            </a:r>
            <a:r>
              <a:rPr lang="en-US" sz="3600" dirty="0">
                <a:solidFill>
                  <a:srgbClr val="000000"/>
                </a:solidFill>
                <a:latin typeface="Times New Roman" panose="02020603050405020304" pitchFamily="18" charset="0"/>
                <a:ea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rPr>
              <a:t>lãnh</a:t>
            </a:r>
            <a:r>
              <a:rPr lang="en-US" sz="3600" dirty="0">
                <a:solidFill>
                  <a:srgbClr val="000000"/>
                </a:solidFill>
                <a:latin typeface="Times New Roman" panose="02020603050405020304" pitchFamily="18" charset="0"/>
                <a:ea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rPr>
              <a:t>hải</a:t>
            </a:r>
            <a:r>
              <a:rPr lang="vi-VN" sz="3600" dirty="0">
                <a:solidFill>
                  <a:srgbClr val="000000"/>
                </a:solidFill>
                <a:latin typeface="Times New Roman" panose="02020603050405020304" pitchFamily="18" charset="0"/>
                <a:ea typeface="Times New Roman" panose="02020603050405020304" pitchFamily="18" charset="0"/>
              </a:rPr>
              <a:t>.</a:t>
            </a:r>
            <a:endParaRPr lang="en-US" sz="3600" dirty="0">
              <a:latin typeface="Times New Roman" panose="02020603050405020304" pitchFamily="18" charset="0"/>
              <a:ea typeface="Times New Roman" panose="02020603050405020304" pitchFamily="18" charset="0"/>
            </a:endParaRPr>
          </a:p>
          <a:p>
            <a:pPr>
              <a:spcAft>
                <a:spcPts val="0"/>
              </a:spcAft>
              <a:tabLst>
                <a:tab pos="179705" algn="l"/>
              </a:tabLst>
            </a:pPr>
            <a:r>
              <a:rPr lang="en-US" sz="3600" dirty="0">
                <a:latin typeface="Times New Roman" panose="02020603050405020304" pitchFamily="18" charset="0"/>
                <a:ea typeface="Times New Roman" panose="02020603050405020304" pitchFamily="18" charset="0"/>
              </a:rPr>
              <a:t>	D. </a:t>
            </a:r>
            <a:r>
              <a:rPr lang="en-US" sz="3600" dirty="0">
                <a:solidFill>
                  <a:srgbClr val="000000"/>
                </a:solidFill>
                <a:latin typeface="Times New Roman" panose="02020603050405020304" pitchFamily="18" charset="0"/>
                <a:ea typeface="Times New Roman" panose="02020603050405020304" pitchFamily="18" charset="0"/>
              </a:rPr>
              <a:t>212 </a:t>
            </a:r>
            <a:r>
              <a:rPr lang="en-US" sz="3600" dirty="0" err="1">
                <a:solidFill>
                  <a:srgbClr val="000000"/>
                </a:solidFill>
                <a:latin typeface="Times New Roman" panose="02020603050405020304" pitchFamily="18" charset="0"/>
                <a:ea typeface="Times New Roman" panose="02020603050405020304" pitchFamily="18" charset="0"/>
              </a:rPr>
              <a:t>hải</a:t>
            </a:r>
            <a:r>
              <a:rPr lang="en-US" sz="3600" dirty="0">
                <a:solidFill>
                  <a:srgbClr val="000000"/>
                </a:solidFill>
                <a:latin typeface="Times New Roman" panose="02020603050405020304" pitchFamily="18" charset="0"/>
                <a:ea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rPr>
              <a:t>lí</a:t>
            </a:r>
            <a:r>
              <a:rPr lang="en-US" sz="3600" dirty="0">
                <a:solidFill>
                  <a:srgbClr val="000000"/>
                </a:solidFill>
                <a:latin typeface="Times New Roman" panose="02020603050405020304" pitchFamily="18" charset="0"/>
                <a:ea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rPr>
              <a:t>tính</a:t>
            </a:r>
            <a:r>
              <a:rPr lang="en-US" sz="3600" dirty="0">
                <a:solidFill>
                  <a:srgbClr val="000000"/>
                </a:solidFill>
                <a:latin typeface="Times New Roman" panose="02020603050405020304" pitchFamily="18" charset="0"/>
                <a:ea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rPr>
              <a:t>từ</a:t>
            </a:r>
            <a:r>
              <a:rPr lang="en-US" sz="3600" dirty="0">
                <a:solidFill>
                  <a:srgbClr val="000000"/>
                </a:solidFill>
                <a:latin typeface="Times New Roman" panose="02020603050405020304" pitchFamily="18" charset="0"/>
                <a:ea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rPr>
              <a:t>đường</a:t>
            </a:r>
            <a:r>
              <a:rPr lang="en-US" sz="3600" dirty="0">
                <a:solidFill>
                  <a:srgbClr val="000000"/>
                </a:solidFill>
                <a:latin typeface="Times New Roman" panose="02020603050405020304" pitchFamily="18" charset="0"/>
                <a:ea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rPr>
              <a:t>bờ</a:t>
            </a:r>
            <a:r>
              <a:rPr lang="en-US" sz="3600" dirty="0">
                <a:solidFill>
                  <a:srgbClr val="000000"/>
                </a:solidFill>
                <a:latin typeface="Times New Roman" panose="02020603050405020304" pitchFamily="18" charset="0"/>
                <a:ea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rPr>
              <a:t>biển</a:t>
            </a:r>
            <a:r>
              <a:rPr lang="vi-VN" sz="3600" dirty="0">
                <a:solidFill>
                  <a:srgbClr val="000000"/>
                </a:solidFill>
                <a:latin typeface="Times New Roman" panose="02020603050405020304" pitchFamily="18" charset="0"/>
                <a:ea typeface="Times New Roman" panose="02020603050405020304" pitchFamily="18" charset="0"/>
              </a:rPr>
              <a:t>.</a:t>
            </a:r>
            <a:endParaRPr lang="en-US" sz="3600"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9327407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E8DC0AA9-1DB6-4699-833C-23F768D23482}"/>
              </a:ext>
            </a:extLst>
          </p:cNvPr>
          <p:cNvSpPr/>
          <p:nvPr/>
        </p:nvSpPr>
        <p:spPr>
          <a:xfrm>
            <a:off x="472966" y="378268"/>
            <a:ext cx="11277600" cy="4524315"/>
          </a:xfrm>
          <a:prstGeom prst="rect">
            <a:avLst/>
          </a:prstGeom>
        </p:spPr>
        <p:txBody>
          <a:bodyPr wrap="square">
            <a:spAutoFit/>
          </a:bodyPr>
          <a:lstStyle/>
          <a:p>
            <a:pPr algn="just">
              <a:spcAft>
                <a:spcPts val="0"/>
              </a:spcAft>
            </a:pPr>
            <a:r>
              <a:rPr lang="en-US" sz="3600" b="1" dirty="0" err="1">
                <a:solidFill>
                  <a:srgbClr val="000000"/>
                </a:solidFill>
                <a:latin typeface="Times New Roman" panose="02020603050405020304" pitchFamily="18" charset="0"/>
                <a:ea typeface="Times New Roman" panose="02020603050405020304" pitchFamily="18" charset="0"/>
              </a:rPr>
              <a:t>Câu</a:t>
            </a:r>
            <a:r>
              <a:rPr lang="en-US" sz="3600" b="1" dirty="0">
                <a:solidFill>
                  <a:srgbClr val="000000"/>
                </a:solidFill>
                <a:latin typeface="Times New Roman" panose="02020603050405020304" pitchFamily="18" charset="0"/>
                <a:ea typeface="Times New Roman" panose="02020603050405020304" pitchFamily="18" charset="0"/>
              </a:rPr>
              <a:t> 5: </a:t>
            </a:r>
            <a:r>
              <a:rPr lang="en-US" sz="3600" b="1" dirty="0" err="1">
                <a:solidFill>
                  <a:srgbClr val="000000"/>
                </a:solidFill>
                <a:latin typeface="Times New Roman" panose="02020603050405020304" pitchFamily="18" charset="0"/>
                <a:ea typeface="Times New Roman" panose="02020603050405020304" pitchFamily="18" charset="0"/>
              </a:rPr>
              <a:t>Loại</a:t>
            </a:r>
            <a:r>
              <a:rPr lang="en-US" sz="3600" b="1" dirty="0">
                <a:solidFill>
                  <a:srgbClr val="000000"/>
                </a:solidFill>
                <a:latin typeface="Times New Roman" panose="02020603050405020304" pitchFamily="18" charset="0"/>
                <a:ea typeface="Times New Roman" panose="02020603050405020304" pitchFamily="18" charset="0"/>
              </a:rPr>
              <a:t> </a:t>
            </a:r>
            <a:r>
              <a:rPr lang="en-US" sz="3600" b="1" dirty="0" err="1">
                <a:solidFill>
                  <a:srgbClr val="000000"/>
                </a:solidFill>
                <a:latin typeface="Times New Roman" panose="02020603050405020304" pitchFamily="18" charset="0"/>
                <a:ea typeface="Times New Roman" panose="02020603050405020304" pitchFamily="18" charset="0"/>
              </a:rPr>
              <a:t>hình</a:t>
            </a:r>
            <a:r>
              <a:rPr lang="en-US" sz="3600" b="1" dirty="0">
                <a:solidFill>
                  <a:srgbClr val="000000"/>
                </a:solidFill>
                <a:latin typeface="Times New Roman" panose="02020603050405020304" pitchFamily="18" charset="0"/>
                <a:ea typeface="Times New Roman" panose="02020603050405020304" pitchFamily="18" charset="0"/>
              </a:rPr>
              <a:t> du </a:t>
            </a:r>
            <a:r>
              <a:rPr lang="en-US" sz="3600" b="1" dirty="0" err="1">
                <a:solidFill>
                  <a:srgbClr val="000000"/>
                </a:solidFill>
                <a:latin typeface="Times New Roman" panose="02020603050405020304" pitchFamily="18" charset="0"/>
                <a:ea typeface="Times New Roman" panose="02020603050405020304" pitchFamily="18" charset="0"/>
              </a:rPr>
              <a:t>lịch</a:t>
            </a:r>
            <a:r>
              <a:rPr lang="en-US" sz="3600" b="1" dirty="0">
                <a:solidFill>
                  <a:srgbClr val="000000"/>
                </a:solidFill>
                <a:latin typeface="Times New Roman" panose="02020603050405020304" pitchFamily="18" charset="0"/>
                <a:ea typeface="Times New Roman" panose="02020603050405020304" pitchFamily="18" charset="0"/>
              </a:rPr>
              <a:t> </a:t>
            </a:r>
            <a:r>
              <a:rPr lang="en-US" sz="3600" b="1" dirty="0" err="1">
                <a:solidFill>
                  <a:srgbClr val="000000"/>
                </a:solidFill>
                <a:latin typeface="Times New Roman" panose="02020603050405020304" pitchFamily="18" charset="0"/>
                <a:ea typeface="Times New Roman" panose="02020603050405020304" pitchFamily="18" charset="0"/>
              </a:rPr>
              <a:t>biển</a:t>
            </a:r>
            <a:r>
              <a:rPr lang="en-US" sz="3600" b="1" dirty="0">
                <a:solidFill>
                  <a:srgbClr val="000000"/>
                </a:solidFill>
                <a:latin typeface="Times New Roman" panose="02020603050405020304" pitchFamily="18" charset="0"/>
                <a:ea typeface="Times New Roman" panose="02020603050405020304" pitchFamily="18" charset="0"/>
              </a:rPr>
              <a:t> </a:t>
            </a:r>
            <a:r>
              <a:rPr lang="en-US" sz="3600" b="1" dirty="0" err="1">
                <a:solidFill>
                  <a:srgbClr val="000000"/>
                </a:solidFill>
                <a:latin typeface="Times New Roman" panose="02020603050405020304" pitchFamily="18" charset="0"/>
                <a:ea typeface="Times New Roman" panose="02020603050405020304" pitchFamily="18" charset="0"/>
              </a:rPr>
              <a:t>đang</a:t>
            </a:r>
            <a:r>
              <a:rPr lang="en-US" sz="3600" b="1" dirty="0">
                <a:solidFill>
                  <a:srgbClr val="000000"/>
                </a:solidFill>
                <a:latin typeface="Times New Roman" panose="02020603050405020304" pitchFamily="18" charset="0"/>
                <a:ea typeface="Times New Roman" panose="02020603050405020304" pitchFamily="18" charset="0"/>
              </a:rPr>
              <a:t> </a:t>
            </a:r>
            <a:r>
              <a:rPr lang="en-US" sz="3600" b="1" dirty="0" err="1">
                <a:solidFill>
                  <a:srgbClr val="000000"/>
                </a:solidFill>
                <a:latin typeface="Times New Roman" panose="02020603050405020304" pitchFamily="18" charset="0"/>
                <a:ea typeface="Times New Roman" panose="02020603050405020304" pitchFamily="18" charset="0"/>
              </a:rPr>
              <a:t>được</a:t>
            </a:r>
            <a:r>
              <a:rPr lang="en-US" sz="3600" b="1" dirty="0">
                <a:solidFill>
                  <a:srgbClr val="000000"/>
                </a:solidFill>
                <a:latin typeface="Times New Roman" panose="02020603050405020304" pitchFamily="18" charset="0"/>
                <a:ea typeface="Times New Roman" panose="02020603050405020304" pitchFamily="18" charset="0"/>
              </a:rPr>
              <a:t> </a:t>
            </a:r>
            <a:r>
              <a:rPr lang="en-US" sz="3600" b="1" dirty="0" err="1">
                <a:solidFill>
                  <a:srgbClr val="000000"/>
                </a:solidFill>
                <a:latin typeface="Times New Roman" panose="02020603050405020304" pitchFamily="18" charset="0"/>
                <a:ea typeface="Times New Roman" panose="02020603050405020304" pitchFamily="18" charset="0"/>
              </a:rPr>
              <a:t>khai</a:t>
            </a:r>
            <a:r>
              <a:rPr lang="en-US" sz="3600" b="1" dirty="0">
                <a:solidFill>
                  <a:srgbClr val="000000"/>
                </a:solidFill>
                <a:latin typeface="Times New Roman" panose="02020603050405020304" pitchFamily="18" charset="0"/>
                <a:ea typeface="Times New Roman" panose="02020603050405020304" pitchFamily="18" charset="0"/>
              </a:rPr>
              <a:t> </a:t>
            </a:r>
            <a:r>
              <a:rPr lang="en-US" sz="3600" b="1" dirty="0" err="1">
                <a:solidFill>
                  <a:srgbClr val="000000"/>
                </a:solidFill>
                <a:latin typeface="Times New Roman" panose="02020603050405020304" pitchFamily="18" charset="0"/>
                <a:ea typeface="Times New Roman" panose="02020603050405020304" pitchFamily="18" charset="0"/>
              </a:rPr>
              <a:t>thác</a:t>
            </a:r>
            <a:r>
              <a:rPr lang="en-US" sz="3600" b="1" dirty="0">
                <a:solidFill>
                  <a:srgbClr val="000000"/>
                </a:solidFill>
                <a:latin typeface="Times New Roman" panose="02020603050405020304" pitchFamily="18" charset="0"/>
                <a:ea typeface="Times New Roman" panose="02020603050405020304" pitchFamily="18" charset="0"/>
              </a:rPr>
              <a:t> </a:t>
            </a:r>
            <a:r>
              <a:rPr lang="en-US" sz="3600" b="1" dirty="0" err="1">
                <a:solidFill>
                  <a:srgbClr val="000000"/>
                </a:solidFill>
                <a:latin typeface="Times New Roman" panose="02020603050405020304" pitchFamily="18" charset="0"/>
                <a:ea typeface="Times New Roman" panose="02020603050405020304" pitchFamily="18" charset="0"/>
              </a:rPr>
              <a:t>nhiều</a:t>
            </a:r>
            <a:r>
              <a:rPr lang="en-US" sz="3600" b="1" dirty="0">
                <a:solidFill>
                  <a:srgbClr val="000000"/>
                </a:solidFill>
                <a:latin typeface="Times New Roman" panose="02020603050405020304" pitchFamily="18" charset="0"/>
                <a:ea typeface="Times New Roman" panose="02020603050405020304" pitchFamily="18" charset="0"/>
              </a:rPr>
              <a:t> </a:t>
            </a:r>
            <a:r>
              <a:rPr lang="en-US" sz="3600" b="1" dirty="0" err="1">
                <a:solidFill>
                  <a:srgbClr val="000000"/>
                </a:solidFill>
                <a:latin typeface="Times New Roman" panose="02020603050405020304" pitchFamily="18" charset="0"/>
                <a:ea typeface="Times New Roman" panose="02020603050405020304" pitchFamily="18" charset="0"/>
              </a:rPr>
              <a:t>nhất</a:t>
            </a:r>
            <a:r>
              <a:rPr lang="en-US" sz="3600" b="1" dirty="0">
                <a:solidFill>
                  <a:srgbClr val="000000"/>
                </a:solidFill>
                <a:latin typeface="Times New Roman" panose="02020603050405020304" pitchFamily="18" charset="0"/>
                <a:ea typeface="Times New Roman" panose="02020603050405020304" pitchFamily="18" charset="0"/>
              </a:rPr>
              <a:t> ở </a:t>
            </a:r>
            <a:r>
              <a:rPr lang="en-US" sz="3600" b="1" dirty="0" err="1">
                <a:solidFill>
                  <a:srgbClr val="000000"/>
                </a:solidFill>
                <a:latin typeface="Times New Roman" panose="02020603050405020304" pitchFamily="18" charset="0"/>
                <a:ea typeface="Times New Roman" panose="02020603050405020304" pitchFamily="18" charset="0"/>
              </a:rPr>
              <a:t>nước</a:t>
            </a:r>
            <a:r>
              <a:rPr lang="en-US" sz="3600" b="1" dirty="0">
                <a:solidFill>
                  <a:srgbClr val="000000"/>
                </a:solidFill>
                <a:latin typeface="Times New Roman" panose="02020603050405020304" pitchFamily="18" charset="0"/>
                <a:ea typeface="Times New Roman" panose="02020603050405020304" pitchFamily="18" charset="0"/>
              </a:rPr>
              <a:t> ta </a:t>
            </a:r>
            <a:r>
              <a:rPr lang="en-US" sz="3600" b="1" dirty="0" err="1">
                <a:solidFill>
                  <a:srgbClr val="000000"/>
                </a:solidFill>
                <a:latin typeface="Times New Roman" panose="02020603050405020304" pitchFamily="18" charset="0"/>
                <a:ea typeface="Times New Roman" panose="02020603050405020304" pitchFamily="18" charset="0"/>
              </a:rPr>
              <a:t>hiện</a:t>
            </a:r>
            <a:r>
              <a:rPr lang="en-US" sz="3600" b="1" dirty="0">
                <a:solidFill>
                  <a:srgbClr val="000000"/>
                </a:solidFill>
                <a:latin typeface="Times New Roman" panose="02020603050405020304" pitchFamily="18" charset="0"/>
                <a:ea typeface="Times New Roman" panose="02020603050405020304" pitchFamily="18" charset="0"/>
              </a:rPr>
              <a:t> nay </a:t>
            </a:r>
            <a:r>
              <a:rPr lang="en-US" sz="3600" b="1" dirty="0" err="1">
                <a:solidFill>
                  <a:srgbClr val="000000"/>
                </a:solidFill>
                <a:latin typeface="Times New Roman" panose="02020603050405020304" pitchFamily="18" charset="0"/>
                <a:ea typeface="Times New Roman" panose="02020603050405020304" pitchFamily="18" charset="0"/>
              </a:rPr>
              <a:t>là</a:t>
            </a:r>
            <a:endParaRPr lang="en-US" sz="3600" dirty="0">
              <a:latin typeface="Times New Roman" panose="02020603050405020304" pitchFamily="18" charset="0"/>
              <a:ea typeface="Times New Roman" panose="02020603050405020304" pitchFamily="18" charset="0"/>
            </a:endParaRPr>
          </a:p>
          <a:p>
            <a:pPr>
              <a:spcAft>
                <a:spcPts val="0"/>
              </a:spcAft>
              <a:tabLst>
                <a:tab pos="179705" algn="l"/>
                <a:tab pos="1845310" algn="l"/>
                <a:tab pos="3510280" algn="l"/>
                <a:tab pos="5175250" algn="l"/>
              </a:tabLst>
            </a:pPr>
            <a:r>
              <a:rPr lang="en-US" sz="3600" dirty="0">
                <a:latin typeface="Times New Roman" panose="02020603050405020304" pitchFamily="18" charset="0"/>
                <a:ea typeface="Times New Roman" panose="02020603050405020304" pitchFamily="18" charset="0"/>
              </a:rPr>
              <a:t>	A. </a:t>
            </a:r>
            <a:r>
              <a:rPr lang="en-US" sz="3600" dirty="0" err="1">
                <a:solidFill>
                  <a:srgbClr val="000000"/>
                </a:solidFill>
                <a:latin typeface="Times New Roman" panose="02020603050405020304" pitchFamily="18" charset="0"/>
                <a:ea typeface="Times New Roman" panose="02020603050405020304" pitchFamily="18" charset="0"/>
              </a:rPr>
              <a:t>ẩm</a:t>
            </a:r>
            <a:r>
              <a:rPr lang="en-US" sz="3600" dirty="0">
                <a:solidFill>
                  <a:srgbClr val="000000"/>
                </a:solidFill>
                <a:latin typeface="Times New Roman" panose="02020603050405020304" pitchFamily="18" charset="0"/>
                <a:ea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rPr>
              <a:t>thực</a:t>
            </a:r>
            <a:r>
              <a:rPr lang="en-US" sz="3600" dirty="0">
                <a:solidFill>
                  <a:srgbClr val="000000"/>
                </a:solidFill>
                <a:latin typeface="Times New Roman" panose="02020603050405020304" pitchFamily="18" charset="0"/>
                <a:ea typeface="Times New Roman" panose="02020603050405020304" pitchFamily="18" charset="0"/>
              </a:rPr>
              <a:t>.      </a:t>
            </a:r>
            <a:r>
              <a:rPr lang="en-US" sz="3600" dirty="0">
                <a:latin typeface="Times New Roman" panose="02020603050405020304" pitchFamily="18" charset="0"/>
                <a:ea typeface="Times New Roman" panose="02020603050405020304" pitchFamily="18" charset="0"/>
              </a:rPr>
              <a:t>B. </a:t>
            </a:r>
            <a:r>
              <a:rPr lang="en-US" sz="3600" dirty="0" err="1">
                <a:solidFill>
                  <a:srgbClr val="000000"/>
                </a:solidFill>
                <a:latin typeface="Times New Roman" panose="02020603050405020304" pitchFamily="18" charset="0"/>
                <a:ea typeface="Times New Roman" panose="02020603050405020304" pitchFamily="18" charset="0"/>
              </a:rPr>
              <a:t>lặn</a:t>
            </a:r>
            <a:r>
              <a:rPr lang="en-US" sz="3600" dirty="0">
                <a:solidFill>
                  <a:srgbClr val="000000"/>
                </a:solidFill>
                <a:latin typeface="Times New Roman" panose="02020603050405020304" pitchFamily="18" charset="0"/>
                <a:ea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rPr>
              <a:t>biển</a:t>
            </a:r>
            <a:r>
              <a:rPr lang="en-US" sz="3600" dirty="0">
                <a:solidFill>
                  <a:srgbClr val="000000"/>
                </a:solidFill>
                <a:latin typeface="Times New Roman" panose="02020603050405020304" pitchFamily="18" charset="0"/>
                <a:ea typeface="Times New Roman" panose="02020603050405020304" pitchFamily="18" charset="0"/>
              </a:rPr>
              <a:t>.</a:t>
            </a:r>
            <a:r>
              <a:rPr lang="en-US" sz="3600" dirty="0">
                <a:latin typeface="Times New Roman" panose="02020603050405020304" pitchFamily="18" charset="0"/>
                <a:ea typeface="Times New Roman" panose="02020603050405020304" pitchFamily="18" charset="0"/>
              </a:rPr>
              <a:t>	      C. </a:t>
            </a:r>
            <a:r>
              <a:rPr lang="en-US" sz="3600" dirty="0" err="1">
                <a:solidFill>
                  <a:srgbClr val="000000"/>
                </a:solidFill>
                <a:latin typeface="Times New Roman" panose="02020603050405020304" pitchFamily="18" charset="0"/>
                <a:ea typeface="Times New Roman" panose="02020603050405020304" pitchFamily="18" charset="0"/>
              </a:rPr>
              <a:t>tắm</a:t>
            </a:r>
            <a:r>
              <a:rPr lang="en-US" sz="3600" dirty="0">
                <a:solidFill>
                  <a:srgbClr val="000000"/>
                </a:solidFill>
                <a:latin typeface="Times New Roman" panose="02020603050405020304" pitchFamily="18" charset="0"/>
                <a:ea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rPr>
              <a:t>biển</a:t>
            </a:r>
            <a:r>
              <a:rPr lang="en-US" sz="3600" dirty="0">
                <a:solidFill>
                  <a:srgbClr val="000000"/>
                </a:solidFill>
                <a:latin typeface="Times New Roman" panose="02020603050405020304" pitchFamily="18" charset="0"/>
                <a:ea typeface="Times New Roman" panose="02020603050405020304" pitchFamily="18" charset="0"/>
              </a:rPr>
              <a:t>.</a:t>
            </a:r>
            <a:r>
              <a:rPr lang="en-US" sz="3600" dirty="0">
                <a:latin typeface="Times New Roman" panose="02020603050405020304" pitchFamily="18" charset="0"/>
                <a:ea typeface="Times New Roman" panose="02020603050405020304" pitchFamily="18" charset="0"/>
              </a:rPr>
              <a:t>	     D. </a:t>
            </a:r>
            <a:r>
              <a:rPr lang="en-US" sz="3600" dirty="0" err="1">
                <a:solidFill>
                  <a:srgbClr val="000000"/>
                </a:solidFill>
                <a:latin typeface="Times New Roman" panose="02020603050405020304" pitchFamily="18" charset="0"/>
                <a:ea typeface="Times New Roman" panose="02020603050405020304" pitchFamily="18" charset="0"/>
              </a:rPr>
              <a:t>lướt</a:t>
            </a:r>
            <a:r>
              <a:rPr lang="en-US" sz="3600" dirty="0">
                <a:solidFill>
                  <a:srgbClr val="000000"/>
                </a:solidFill>
                <a:latin typeface="Times New Roman" panose="02020603050405020304" pitchFamily="18" charset="0"/>
                <a:ea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rPr>
              <a:t>ván</a:t>
            </a:r>
            <a:r>
              <a:rPr lang="en-US" sz="3600" dirty="0">
                <a:solidFill>
                  <a:srgbClr val="000000"/>
                </a:solidFill>
                <a:latin typeface="Times New Roman" panose="02020603050405020304" pitchFamily="18" charset="0"/>
                <a:ea typeface="Times New Roman" panose="02020603050405020304" pitchFamily="18" charset="0"/>
              </a:rPr>
              <a:t>.</a:t>
            </a:r>
            <a:endParaRPr lang="en-US" sz="3600" dirty="0">
              <a:latin typeface="Times New Roman" panose="02020603050405020304" pitchFamily="18" charset="0"/>
              <a:ea typeface="Times New Roman" panose="02020603050405020304" pitchFamily="18" charset="0"/>
            </a:endParaRPr>
          </a:p>
          <a:p>
            <a:pPr algn="just">
              <a:spcAft>
                <a:spcPts val="0"/>
              </a:spcAft>
            </a:pPr>
            <a:endParaRPr lang="en-US" sz="3600" b="1" dirty="0">
              <a:solidFill>
                <a:srgbClr val="000000"/>
              </a:solidFill>
              <a:latin typeface="Times New Roman" panose="02020603050405020304" pitchFamily="18" charset="0"/>
              <a:ea typeface="Times New Roman" panose="02020603050405020304" pitchFamily="18" charset="0"/>
            </a:endParaRPr>
          </a:p>
          <a:p>
            <a:pPr algn="just">
              <a:spcAft>
                <a:spcPts val="0"/>
              </a:spcAft>
            </a:pPr>
            <a:r>
              <a:rPr lang="en-US" sz="3600" b="1" dirty="0" err="1">
                <a:solidFill>
                  <a:srgbClr val="000000"/>
                </a:solidFill>
                <a:latin typeface="Times New Roman" panose="02020603050405020304" pitchFamily="18" charset="0"/>
                <a:ea typeface="Times New Roman" panose="02020603050405020304" pitchFamily="18" charset="0"/>
              </a:rPr>
              <a:t>Câu</a:t>
            </a:r>
            <a:r>
              <a:rPr lang="en-US" sz="3600" b="1" dirty="0">
                <a:solidFill>
                  <a:srgbClr val="000000"/>
                </a:solidFill>
                <a:latin typeface="Times New Roman" panose="02020603050405020304" pitchFamily="18" charset="0"/>
                <a:ea typeface="Times New Roman" panose="02020603050405020304" pitchFamily="18" charset="0"/>
              </a:rPr>
              <a:t> 6: </a:t>
            </a:r>
            <a:r>
              <a:rPr lang="en-US" sz="3600" b="1" dirty="0" err="1">
                <a:solidFill>
                  <a:srgbClr val="000000"/>
                </a:solidFill>
                <a:latin typeface="Times New Roman" panose="02020603050405020304" pitchFamily="18" charset="0"/>
                <a:ea typeface="Times New Roman" panose="02020603050405020304" pitchFamily="18" charset="0"/>
              </a:rPr>
              <a:t>Trung</a:t>
            </a:r>
            <a:r>
              <a:rPr lang="en-US" sz="3600" b="1" dirty="0">
                <a:solidFill>
                  <a:srgbClr val="000000"/>
                </a:solidFill>
                <a:latin typeface="Times New Roman" panose="02020603050405020304" pitchFamily="18" charset="0"/>
                <a:ea typeface="Times New Roman" panose="02020603050405020304" pitchFamily="18" charset="0"/>
              </a:rPr>
              <a:t> </a:t>
            </a:r>
            <a:r>
              <a:rPr lang="en-US" sz="3600" b="1" dirty="0" err="1">
                <a:solidFill>
                  <a:srgbClr val="000000"/>
                </a:solidFill>
                <a:latin typeface="Times New Roman" panose="02020603050405020304" pitchFamily="18" charset="0"/>
                <a:ea typeface="Times New Roman" panose="02020603050405020304" pitchFamily="18" charset="0"/>
              </a:rPr>
              <a:t>tâm</a:t>
            </a:r>
            <a:r>
              <a:rPr lang="en-US" sz="3600" b="1" dirty="0">
                <a:solidFill>
                  <a:srgbClr val="000000"/>
                </a:solidFill>
                <a:latin typeface="Times New Roman" panose="02020603050405020304" pitchFamily="18" charset="0"/>
                <a:ea typeface="Times New Roman" panose="02020603050405020304" pitchFamily="18" charset="0"/>
              </a:rPr>
              <a:t> </a:t>
            </a:r>
            <a:r>
              <a:rPr lang="en-US" sz="3600" b="1" dirty="0" err="1">
                <a:solidFill>
                  <a:srgbClr val="000000"/>
                </a:solidFill>
                <a:latin typeface="Times New Roman" panose="02020603050405020304" pitchFamily="18" charset="0"/>
                <a:ea typeface="Times New Roman" panose="02020603050405020304" pitchFamily="18" charset="0"/>
              </a:rPr>
              <a:t>khai</a:t>
            </a:r>
            <a:r>
              <a:rPr lang="en-US" sz="3600" b="1" dirty="0">
                <a:solidFill>
                  <a:srgbClr val="000000"/>
                </a:solidFill>
                <a:latin typeface="Times New Roman" panose="02020603050405020304" pitchFamily="18" charset="0"/>
                <a:ea typeface="Times New Roman" panose="02020603050405020304" pitchFamily="18" charset="0"/>
              </a:rPr>
              <a:t> </a:t>
            </a:r>
            <a:r>
              <a:rPr lang="en-US" sz="3600" b="1" dirty="0" err="1">
                <a:solidFill>
                  <a:srgbClr val="000000"/>
                </a:solidFill>
                <a:latin typeface="Times New Roman" panose="02020603050405020304" pitchFamily="18" charset="0"/>
                <a:ea typeface="Times New Roman" panose="02020603050405020304" pitchFamily="18" charset="0"/>
              </a:rPr>
              <a:t>thác</a:t>
            </a:r>
            <a:r>
              <a:rPr lang="en-US" sz="3600" b="1" dirty="0">
                <a:solidFill>
                  <a:srgbClr val="000000"/>
                </a:solidFill>
                <a:latin typeface="Times New Roman" panose="02020603050405020304" pitchFamily="18" charset="0"/>
                <a:ea typeface="Times New Roman" panose="02020603050405020304" pitchFamily="18" charset="0"/>
              </a:rPr>
              <a:t> </a:t>
            </a:r>
            <a:r>
              <a:rPr lang="en-US" sz="3600" b="1" dirty="0" err="1">
                <a:solidFill>
                  <a:srgbClr val="000000"/>
                </a:solidFill>
                <a:latin typeface="Times New Roman" panose="02020603050405020304" pitchFamily="18" charset="0"/>
                <a:ea typeface="Times New Roman" panose="02020603050405020304" pitchFamily="18" charset="0"/>
              </a:rPr>
              <a:t>dầu</a:t>
            </a:r>
            <a:r>
              <a:rPr lang="en-US" sz="3600" b="1" dirty="0">
                <a:solidFill>
                  <a:srgbClr val="000000"/>
                </a:solidFill>
                <a:latin typeface="Times New Roman" panose="02020603050405020304" pitchFamily="18" charset="0"/>
                <a:ea typeface="Times New Roman" panose="02020603050405020304" pitchFamily="18" charset="0"/>
              </a:rPr>
              <a:t> </a:t>
            </a:r>
            <a:r>
              <a:rPr lang="en-US" sz="3600" b="1" dirty="0" err="1">
                <a:solidFill>
                  <a:srgbClr val="000000"/>
                </a:solidFill>
                <a:latin typeface="Times New Roman" panose="02020603050405020304" pitchFamily="18" charset="0"/>
                <a:ea typeface="Times New Roman" panose="02020603050405020304" pitchFamily="18" charset="0"/>
              </a:rPr>
              <a:t>khí</a:t>
            </a:r>
            <a:r>
              <a:rPr lang="en-US" sz="3600" b="1" dirty="0">
                <a:solidFill>
                  <a:srgbClr val="000000"/>
                </a:solidFill>
                <a:latin typeface="Times New Roman" panose="02020603050405020304" pitchFamily="18" charset="0"/>
                <a:ea typeface="Times New Roman" panose="02020603050405020304" pitchFamily="18" charset="0"/>
              </a:rPr>
              <a:t> </a:t>
            </a:r>
            <a:r>
              <a:rPr lang="en-US" sz="3600" b="1" dirty="0" err="1">
                <a:solidFill>
                  <a:srgbClr val="000000"/>
                </a:solidFill>
                <a:latin typeface="Times New Roman" panose="02020603050405020304" pitchFamily="18" charset="0"/>
                <a:ea typeface="Times New Roman" panose="02020603050405020304" pitchFamily="18" charset="0"/>
              </a:rPr>
              <a:t>của</a:t>
            </a:r>
            <a:r>
              <a:rPr lang="en-US" sz="3600" b="1" dirty="0">
                <a:solidFill>
                  <a:srgbClr val="000000"/>
                </a:solidFill>
                <a:latin typeface="Times New Roman" panose="02020603050405020304" pitchFamily="18" charset="0"/>
                <a:ea typeface="Times New Roman" panose="02020603050405020304" pitchFamily="18" charset="0"/>
              </a:rPr>
              <a:t> </a:t>
            </a:r>
            <a:r>
              <a:rPr lang="en-US" sz="3600" b="1" dirty="0" err="1">
                <a:solidFill>
                  <a:srgbClr val="000000"/>
                </a:solidFill>
                <a:latin typeface="Times New Roman" panose="02020603050405020304" pitchFamily="18" charset="0"/>
                <a:ea typeface="Times New Roman" panose="02020603050405020304" pitchFamily="18" charset="0"/>
              </a:rPr>
              <a:t>Đông</a:t>
            </a:r>
            <a:r>
              <a:rPr lang="en-US" sz="3600" b="1" dirty="0">
                <a:solidFill>
                  <a:srgbClr val="000000"/>
                </a:solidFill>
                <a:latin typeface="Times New Roman" panose="02020603050405020304" pitchFamily="18" charset="0"/>
                <a:ea typeface="Times New Roman" panose="02020603050405020304" pitchFamily="18" charset="0"/>
              </a:rPr>
              <a:t> Nam </a:t>
            </a:r>
            <a:r>
              <a:rPr lang="en-US" sz="3600" b="1" dirty="0" err="1">
                <a:solidFill>
                  <a:srgbClr val="000000"/>
                </a:solidFill>
                <a:latin typeface="Times New Roman" panose="02020603050405020304" pitchFamily="18" charset="0"/>
                <a:ea typeface="Times New Roman" panose="02020603050405020304" pitchFamily="18" charset="0"/>
              </a:rPr>
              <a:t>Bộ</a:t>
            </a:r>
            <a:r>
              <a:rPr lang="en-US" sz="3600" b="1" dirty="0">
                <a:solidFill>
                  <a:srgbClr val="000000"/>
                </a:solidFill>
                <a:latin typeface="Times New Roman" panose="02020603050405020304" pitchFamily="18" charset="0"/>
                <a:ea typeface="Times New Roman" panose="02020603050405020304" pitchFamily="18" charset="0"/>
              </a:rPr>
              <a:t> </a:t>
            </a:r>
            <a:r>
              <a:rPr lang="en-US" sz="3600" b="1" dirty="0" err="1">
                <a:solidFill>
                  <a:srgbClr val="000000"/>
                </a:solidFill>
                <a:latin typeface="Times New Roman" panose="02020603050405020304" pitchFamily="18" charset="0"/>
                <a:ea typeface="Times New Roman" panose="02020603050405020304" pitchFamily="18" charset="0"/>
              </a:rPr>
              <a:t>là</a:t>
            </a:r>
            <a:endParaRPr lang="en-US" sz="3600" dirty="0">
              <a:latin typeface="Times New Roman" panose="02020603050405020304" pitchFamily="18" charset="0"/>
              <a:ea typeface="Times New Roman" panose="02020603050405020304" pitchFamily="18" charset="0"/>
            </a:endParaRPr>
          </a:p>
          <a:p>
            <a:pPr>
              <a:spcAft>
                <a:spcPts val="0"/>
              </a:spcAft>
              <a:tabLst>
                <a:tab pos="179705" algn="l"/>
                <a:tab pos="3510280" algn="l"/>
              </a:tabLst>
            </a:pPr>
            <a:r>
              <a:rPr lang="en-US" sz="3600" dirty="0">
                <a:latin typeface="Times New Roman" panose="02020603050405020304" pitchFamily="18" charset="0"/>
                <a:ea typeface="Times New Roman" panose="02020603050405020304" pitchFamily="18" charset="0"/>
              </a:rPr>
              <a:t>	A. </a:t>
            </a:r>
            <a:r>
              <a:rPr lang="en-US" sz="3600" dirty="0" err="1">
                <a:solidFill>
                  <a:srgbClr val="000000"/>
                </a:solidFill>
                <a:latin typeface="Times New Roman" panose="02020603050405020304" pitchFamily="18" charset="0"/>
                <a:ea typeface="Times New Roman" panose="02020603050405020304" pitchFamily="18" charset="0"/>
              </a:rPr>
              <a:t>Thành</a:t>
            </a:r>
            <a:r>
              <a:rPr lang="en-US" sz="3600" dirty="0">
                <a:solidFill>
                  <a:srgbClr val="000000"/>
                </a:solidFill>
                <a:latin typeface="Times New Roman" panose="02020603050405020304" pitchFamily="18" charset="0"/>
                <a:ea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rPr>
              <a:t>phố</a:t>
            </a:r>
            <a:r>
              <a:rPr lang="en-US" sz="3600" dirty="0">
                <a:solidFill>
                  <a:srgbClr val="000000"/>
                </a:solidFill>
                <a:latin typeface="Times New Roman" panose="02020603050405020304" pitchFamily="18" charset="0"/>
                <a:ea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rPr>
              <a:t>Hồ</a:t>
            </a:r>
            <a:r>
              <a:rPr lang="en-US" sz="3600" dirty="0">
                <a:solidFill>
                  <a:srgbClr val="000000"/>
                </a:solidFill>
                <a:latin typeface="Times New Roman" panose="02020603050405020304" pitchFamily="18" charset="0"/>
                <a:ea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rPr>
              <a:t>Chí</a:t>
            </a:r>
            <a:r>
              <a:rPr lang="en-US" sz="3600" dirty="0">
                <a:solidFill>
                  <a:srgbClr val="000000"/>
                </a:solidFill>
                <a:latin typeface="Times New Roman" panose="02020603050405020304" pitchFamily="18" charset="0"/>
                <a:ea typeface="Times New Roman" panose="02020603050405020304" pitchFamily="18" charset="0"/>
              </a:rPr>
              <a:t> Minh.</a:t>
            </a:r>
            <a:r>
              <a:rPr lang="en-US" sz="3600" dirty="0">
                <a:latin typeface="Times New Roman" panose="02020603050405020304" pitchFamily="18" charset="0"/>
                <a:ea typeface="Times New Roman" panose="02020603050405020304" pitchFamily="18" charset="0"/>
              </a:rPr>
              <a:t>	              B. </a:t>
            </a:r>
            <a:r>
              <a:rPr lang="en-US" sz="3600" dirty="0" err="1">
                <a:solidFill>
                  <a:srgbClr val="000000"/>
                </a:solidFill>
                <a:latin typeface="Times New Roman" panose="02020603050405020304" pitchFamily="18" charset="0"/>
                <a:ea typeface="Times New Roman" panose="02020603050405020304" pitchFamily="18" charset="0"/>
              </a:rPr>
              <a:t>Thủ</a:t>
            </a:r>
            <a:r>
              <a:rPr lang="en-US" sz="3600" dirty="0">
                <a:solidFill>
                  <a:srgbClr val="000000"/>
                </a:solidFill>
                <a:latin typeface="Times New Roman" panose="02020603050405020304" pitchFamily="18" charset="0"/>
                <a:ea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rPr>
              <a:t>Dầu</a:t>
            </a:r>
            <a:r>
              <a:rPr lang="en-US" sz="3600" dirty="0">
                <a:solidFill>
                  <a:srgbClr val="000000"/>
                </a:solidFill>
                <a:latin typeface="Times New Roman" panose="02020603050405020304" pitchFamily="18" charset="0"/>
                <a:ea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rPr>
              <a:t>Một</a:t>
            </a:r>
            <a:r>
              <a:rPr lang="en-US" sz="3600" dirty="0">
                <a:solidFill>
                  <a:srgbClr val="000000"/>
                </a:solidFill>
                <a:latin typeface="Times New Roman" panose="02020603050405020304" pitchFamily="18" charset="0"/>
                <a:ea typeface="Times New Roman" panose="02020603050405020304" pitchFamily="18" charset="0"/>
              </a:rPr>
              <a:t>.</a:t>
            </a:r>
            <a:endParaRPr lang="en-US" sz="3600" dirty="0">
              <a:latin typeface="Times New Roman" panose="02020603050405020304" pitchFamily="18" charset="0"/>
              <a:ea typeface="Times New Roman" panose="02020603050405020304" pitchFamily="18" charset="0"/>
            </a:endParaRPr>
          </a:p>
          <a:p>
            <a:pPr>
              <a:spcAft>
                <a:spcPts val="0"/>
              </a:spcAft>
              <a:tabLst>
                <a:tab pos="179705" algn="l"/>
                <a:tab pos="3510280" algn="l"/>
              </a:tabLst>
            </a:pPr>
            <a:r>
              <a:rPr lang="en-US" sz="3600" dirty="0">
                <a:latin typeface="Times New Roman" panose="02020603050405020304" pitchFamily="18" charset="0"/>
                <a:ea typeface="Times New Roman" panose="02020603050405020304" pitchFamily="18" charset="0"/>
              </a:rPr>
              <a:t>	C. </a:t>
            </a:r>
            <a:r>
              <a:rPr lang="en-US" sz="3600" dirty="0" err="1">
                <a:solidFill>
                  <a:srgbClr val="000000"/>
                </a:solidFill>
                <a:latin typeface="Times New Roman" panose="02020603050405020304" pitchFamily="18" charset="0"/>
                <a:ea typeface="Times New Roman" panose="02020603050405020304" pitchFamily="18" charset="0"/>
              </a:rPr>
              <a:t>Bà</a:t>
            </a:r>
            <a:r>
              <a:rPr lang="en-US" sz="3600" dirty="0">
                <a:solidFill>
                  <a:srgbClr val="000000"/>
                </a:solidFill>
                <a:latin typeface="Times New Roman" panose="02020603050405020304" pitchFamily="18" charset="0"/>
                <a:ea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rPr>
              <a:t>Rịa</a:t>
            </a:r>
            <a:r>
              <a:rPr lang="en-US" sz="3600" dirty="0">
                <a:solidFill>
                  <a:srgbClr val="000000"/>
                </a:solidFill>
                <a:latin typeface="Times New Roman" panose="02020603050405020304" pitchFamily="18" charset="0"/>
                <a:ea typeface="Times New Roman" panose="02020603050405020304" pitchFamily="18" charset="0"/>
              </a:rPr>
              <a:t> – </a:t>
            </a:r>
            <a:r>
              <a:rPr lang="en-US" sz="3600" dirty="0" err="1">
                <a:solidFill>
                  <a:srgbClr val="000000"/>
                </a:solidFill>
                <a:latin typeface="Times New Roman" panose="02020603050405020304" pitchFamily="18" charset="0"/>
                <a:ea typeface="Times New Roman" panose="02020603050405020304" pitchFamily="18" charset="0"/>
              </a:rPr>
              <a:t>Vũng</a:t>
            </a:r>
            <a:r>
              <a:rPr lang="en-US" sz="3600" dirty="0">
                <a:solidFill>
                  <a:srgbClr val="000000"/>
                </a:solidFill>
                <a:latin typeface="Times New Roman" panose="02020603050405020304" pitchFamily="18" charset="0"/>
                <a:ea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rPr>
              <a:t>Tàu</a:t>
            </a:r>
            <a:r>
              <a:rPr lang="en-US" sz="3600" dirty="0">
                <a:solidFill>
                  <a:srgbClr val="000000"/>
                </a:solidFill>
                <a:latin typeface="Times New Roman" panose="02020603050405020304" pitchFamily="18" charset="0"/>
                <a:ea typeface="Times New Roman" panose="02020603050405020304" pitchFamily="18" charset="0"/>
              </a:rPr>
              <a:t>.</a:t>
            </a:r>
            <a:r>
              <a:rPr lang="en-US" sz="3600" dirty="0">
                <a:latin typeface="Times New Roman" panose="02020603050405020304" pitchFamily="18" charset="0"/>
                <a:ea typeface="Times New Roman" panose="02020603050405020304" pitchFamily="18" charset="0"/>
              </a:rPr>
              <a:t>	                      D. </a:t>
            </a:r>
            <a:r>
              <a:rPr lang="en-US" sz="3600" dirty="0" err="1">
                <a:solidFill>
                  <a:srgbClr val="000000"/>
                </a:solidFill>
                <a:latin typeface="Times New Roman" panose="02020603050405020304" pitchFamily="18" charset="0"/>
                <a:ea typeface="Times New Roman" panose="02020603050405020304" pitchFamily="18" charset="0"/>
              </a:rPr>
              <a:t>Biên</a:t>
            </a:r>
            <a:r>
              <a:rPr lang="en-US" sz="3600" dirty="0">
                <a:solidFill>
                  <a:srgbClr val="000000"/>
                </a:solidFill>
                <a:latin typeface="Times New Roman" panose="02020603050405020304" pitchFamily="18" charset="0"/>
                <a:ea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rPr>
              <a:t>Hòa</a:t>
            </a:r>
            <a:r>
              <a:rPr lang="en-US" sz="3600" dirty="0">
                <a:solidFill>
                  <a:srgbClr val="000000"/>
                </a:solidFill>
                <a:latin typeface="Times New Roman" panose="02020603050405020304" pitchFamily="18" charset="0"/>
                <a:ea typeface="Times New Roman" panose="02020603050405020304" pitchFamily="18" charset="0"/>
              </a:rPr>
              <a:t>.</a:t>
            </a:r>
            <a:endParaRPr lang="en-US" sz="3600"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2277446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8A40484-FE88-411A-B51D-A66D72F3AE58}"/>
              </a:ext>
            </a:extLst>
          </p:cNvPr>
          <p:cNvSpPr/>
          <p:nvPr/>
        </p:nvSpPr>
        <p:spPr>
          <a:xfrm>
            <a:off x="420414" y="599773"/>
            <a:ext cx="11456276" cy="5632311"/>
          </a:xfrm>
          <a:prstGeom prst="rect">
            <a:avLst/>
          </a:prstGeom>
        </p:spPr>
        <p:txBody>
          <a:bodyPr wrap="square">
            <a:spAutoFit/>
          </a:bodyPr>
          <a:lstStyle/>
          <a:p>
            <a:pPr algn="just">
              <a:spcAft>
                <a:spcPts val="0"/>
              </a:spcAft>
            </a:pPr>
            <a:r>
              <a:rPr lang="en-US" sz="3600" b="1" dirty="0" err="1">
                <a:solidFill>
                  <a:srgbClr val="000000"/>
                </a:solidFill>
                <a:latin typeface="Times New Roman" panose="02020603050405020304" pitchFamily="18" charset="0"/>
                <a:ea typeface="Times New Roman" panose="02020603050405020304" pitchFamily="18" charset="0"/>
              </a:rPr>
              <a:t>Câu</a:t>
            </a:r>
            <a:r>
              <a:rPr lang="en-US" sz="3600" b="1" dirty="0">
                <a:solidFill>
                  <a:srgbClr val="000000"/>
                </a:solidFill>
                <a:latin typeface="Times New Roman" panose="02020603050405020304" pitchFamily="18" charset="0"/>
                <a:ea typeface="Times New Roman" panose="02020603050405020304" pitchFamily="18" charset="0"/>
              </a:rPr>
              <a:t> 7: </a:t>
            </a:r>
            <a:r>
              <a:rPr lang="en-US" sz="3600" b="1" dirty="0" err="1">
                <a:solidFill>
                  <a:srgbClr val="000000"/>
                </a:solidFill>
                <a:latin typeface="Times New Roman" panose="02020603050405020304" pitchFamily="18" charset="0"/>
                <a:ea typeface="Times New Roman" panose="02020603050405020304" pitchFamily="18" charset="0"/>
              </a:rPr>
              <a:t>Nguyên</a:t>
            </a:r>
            <a:r>
              <a:rPr lang="en-US" sz="3600" b="1" dirty="0">
                <a:solidFill>
                  <a:srgbClr val="000000"/>
                </a:solidFill>
                <a:latin typeface="Times New Roman" panose="02020603050405020304" pitchFamily="18" charset="0"/>
                <a:ea typeface="Times New Roman" panose="02020603050405020304" pitchFamily="18" charset="0"/>
              </a:rPr>
              <a:t> </a:t>
            </a:r>
            <a:r>
              <a:rPr lang="en-US" sz="3600" b="1" dirty="0" err="1">
                <a:solidFill>
                  <a:srgbClr val="000000"/>
                </a:solidFill>
                <a:latin typeface="Times New Roman" panose="02020603050405020304" pitchFamily="18" charset="0"/>
                <a:ea typeface="Times New Roman" panose="02020603050405020304" pitchFamily="18" charset="0"/>
              </a:rPr>
              <a:t>nhân</a:t>
            </a:r>
            <a:r>
              <a:rPr lang="en-US" sz="3600" b="1" dirty="0">
                <a:solidFill>
                  <a:srgbClr val="000000"/>
                </a:solidFill>
                <a:latin typeface="Times New Roman" panose="02020603050405020304" pitchFamily="18" charset="0"/>
                <a:ea typeface="Times New Roman" panose="02020603050405020304" pitchFamily="18" charset="0"/>
              </a:rPr>
              <a:t> </a:t>
            </a:r>
            <a:r>
              <a:rPr lang="en-US" sz="3600" b="1" dirty="0" err="1">
                <a:solidFill>
                  <a:srgbClr val="000000"/>
                </a:solidFill>
                <a:latin typeface="Times New Roman" panose="02020603050405020304" pitchFamily="18" charset="0"/>
                <a:ea typeface="Times New Roman" panose="02020603050405020304" pitchFamily="18" charset="0"/>
              </a:rPr>
              <a:t>chủ</a:t>
            </a:r>
            <a:r>
              <a:rPr lang="en-US" sz="3600" b="1" dirty="0">
                <a:solidFill>
                  <a:srgbClr val="000000"/>
                </a:solidFill>
                <a:latin typeface="Times New Roman" panose="02020603050405020304" pitchFamily="18" charset="0"/>
                <a:ea typeface="Times New Roman" panose="02020603050405020304" pitchFamily="18" charset="0"/>
              </a:rPr>
              <a:t> </a:t>
            </a:r>
            <a:r>
              <a:rPr lang="en-US" sz="3600" b="1" dirty="0" err="1">
                <a:solidFill>
                  <a:srgbClr val="000000"/>
                </a:solidFill>
                <a:latin typeface="Times New Roman" panose="02020603050405020304" pitchFamily="18" charset="0"/>
                <a:ea typeface="Times New Roman" panose="02020603050405020304" pitchFamily="18" charset="0"/>
              </a:rPr>
              <a:t>yếu</a:t>
            </a:r>
            <a:r>
              <a:rPr lang="en-US" sz="3600" b="1" dirty="0">
                <a:solidFill>
                  <a:srgbClr val="000000"/>
                </a:solidFill>
                <a:latin typeface="Times New Roman" panose="02020603050405020304" pitchFamily="18" charset="0"/>
                <a:ea typeface="Times New Roman" panose="02020603050405020304" pitchFamily="18" charset="0"/>
              </a:rPr>
              <a:t> </a:t>
            </a:r>
            <a:r>
              <a:rPr lang="en-US" sz="3600" b="1" dirty="0" err="1">
                <a:solidFill>
                  <a:srgbClr val="000000"/>
                </a:solidFill>
                <a:latin typeface="Times New Roman" panose="02020603050405020304" pitchFamily="18" charset="0"/>
                <a:ea typeface="Times New Roman" panose="02020603050405020304" pitchFamily="18" charset="0"/>
              </a:rPr>
              <a:t>làm</a:t>
            </a:r>
            <a:r>
              <a:rPr lang="en-US" sz="3600" b="1" dirty="0">
                <a:solidFill>
                  <a:srgbClr val="000000"/>
                </a:solidFill>
                <a:latin typeface="Times New Roman" panose="02020603050405020304" pitchFamily="18" charset="0"/>
                <a:ea typeface="Times New Roman" panose="02020603050405020304" pitchFamily="18" charset="0"/>
              </a:rPr>
              <a:t> </a:t>
            </a:r>
            <a:r>
              <a:rPr lang="en-US" sz="3600" b="1" dirty="0" err="1">
                <a:solidFill>
                  <a:srgbClr val="000000"/>
                </a:solidFill>
                <a:latin typeface="Times New Roman" panose="02020603050405020304" pitchFamily="18" charset="0"/>
                <a:ea typeface="Times New Roman" panose="02020603050405020304" pitchFamily="18" charset="0"/>
              </a:rPr>
              <a:t>cạn</a:t>
            </a:r>
            <a:r>
              <a:rPr lang="en-US" sz="3600" b="1" dirty="0">
                <a:solidFill>
                  <a:srgbClr val="000000"/>
                </a:solidFill>
                <a:latin typeface="Times New Roman" panose="02020603050405020304" pitchFamily="18" charset="0"/>
                <a:ea typeface="Times New Roman" panose="02020603050405020304" pitchFamily="18" charset="0"/>
              </a:rPr>
              <a:t> </a:t>
            </a:r>
            <a:r>
              <a:rPr lang="en-US" sz="3600" b="1" dirty="0" err="1">
                <a:solidFill>
                  <a:srgbClr val="000000"/>
                </a:solidFill>
                <a:latin typeface="Times New Roman" panose="02020603050405020304" pitchFamily="18" charset="0"/>
                <a:ea typeface="Times New Roman" panose="02020603050405020304" pitchFamily="18" charset="0"/>
              </a:rPr>
              <a:t>kiệt</a:t>
            </a:r>
            <a:r>
              <a:rPr lang="en-US" sz="3600" b="1" dirty="0">
                <a:solidFill>
                  <a:srgbClr val="000000"/>
                </a:solidFill>
                <a:latin typeface="Times New Roman" panose="02020603050405020304" pitchFamily="18" charset="0"/>
                <a:ea typeface="Times New Roman" panose="02020603050405020304" pitchFamily="18" charset="0"/>
              </a:rPr>
              <a:t> </a:t>
            </a:r>
            <a:r>
              <a:rPr lang="en-US" sz="3600" b="1" dirty="0" err="1">
                <a:solidFill>
                  <a:srgbClr val="000000"/>
                </a:solidFill>
                <a:latin typeface="Times New Roman" panose="02020603050405020304" pitchFamily="18" charset="0"/>
                <a:ea typeface="Times New Roman" panose="02020603050405020304" pitchFamily="18" charset="0"/>
              </a:rPr>
              <a:t>tài</a:t>
            </a:r>
            <a:r>
              <a:rPr lang="en-US" sz="3600" b="1" dirty="0">
                <a:solidFill>
                  <a:srgbClr val="000000"/>
                </a:solidFill>
                <a:latin typeface="Times New Roman" panose="02020603050405020304" pitchFamily="18" charset="0"/>
                <a:ea typeface="Times New Roman" panose="02020603050405020304" pitchFamily="18" charset="0"/>
              </a:rPr>
              <a:t> </a:t>
            </a:r>
            <a:r>
              <a:rPr lang="en-US" sz="3600" b="1" dirty="0" err="1">
                <a:solidFill>
                  <a:srgbClr val="000000"/>
                </a:solidFill>
                <a:latin typeface="Times New Roman" panose="02020603050405020304" pitchFamily="18" charset="0"/>
                <a:ea typeface="Times New Roman" panose="02020603050405020304" pitchFamily="18" charset="0"/>
              </a:rPr>
              <a:t>nguyên</a:t>
            </a:r>
            <a:r>
              <a:rPr lang="en-US" sz="3600" b="1" dirty="0">
                <a:solidFill>
                  <a:srgbClr val="000000"/>
                </a:solidFill>
                <a:latin typeface="Times New Roman" panose="02020603050405020304" pitchFamily="18" charset="0"/>
                <a:ea typeface="Times New Roman" panose="02020603050405020304" pitchFamily="18" charset="0"/>
              </a:rPr>
              <a:t> </a:t>
            </a:r>
            <a:r>
              <a:rPr lang="en-US" sz="3600" b="1" dirty="0" err="1">
                <a:solidFill>
                  <a:srgbClr val="000000"/>
                </a:solidFill>
                <a:latin typeface="Times New Roman" panose="02020603050405020304" pitchFamily="18" charset="0"/>
                <a:ea typeface="Times New Roman" panose="02020603050405020304" pitchFamily="18" charset="0"/>
              </a:rPr>
              <a:t>môi</a:t>
            </a:r>
            <a:r>
              <a:rPr lang="en-US" sz="3600" b="1" dirty="0">
                <a:solidFill>
                  <a:srgbClr val="000000"/>
                </a:solidFill>
                <a:latin typeface="Times New Roman" panose="02020603050405020304" pitchFamily="18" charset="0"/>
                <a:ea typeface="Times New Roman" panose="02020603050405020304" pitchFamily="18" charset="0"/>
              </a:rPr>
              <a:t> </a:t>
            </a:r>
            <a:r>
              <a:rPr lang="en-US" sz="3600" b="1" dirty="0" err="1">
                <a:solidFill>
                  <a:srgbClr val="000000"/>
                </a:solidFill>
                <a:latin typeface="Times New Roman" panose="02020603050405020304" pitchFamily="18" charset="0"/>
                <a:ea typeface="Times New Roman" panose="02020603050405020304" pitchFamily="18" charset="0"/>
              </a:rPr>
              <a:t>trường</a:t>
            </a:r>
            <a:r>
              <a:rPr lang="en-US" sz="3600" b="1" dirty="0">
                <a:solidFill>
                  <a:srgbClr val="000000"/>
                </a:solidFill>
                <a:latin typeface="Times New Roman" panose="02020603050405020304" pitchFamily="18" charset="0"/>
                <a:ea typeface="Times New Roman" panose="02020603050405020304" pitchFamily="18" charset="0"/>
              </a:rPr>
              <a:t> </a:t>
            </a:r>
            <a:r>
              <a:rPr lang="en-US" sz="3600" b="1" dirty="0" err="1">
                <a:solidFill>
                  <a:srgbClr val="000000"/>
                </a:solidFill>
                <a:latin typeface="Times New Roman" panose="02020603050405020304" pitchFamily="18" charset="0"/>
                <a:ea typeface="Times New Roman" panose="02020603050405020304" pitchFamily="18" charset="0"/>
              </a:rPr>
              <a:t>biển</a:t>
            </a:r>
            <a:r>
              <a:rPr lang="en-US" sz="3600" b="1" dirty="0">
                <a:solidFill>
                  <a:srgbClr val="000000"/>
                </a:solidFill>
                <a:latin typeface="Times New Roman" panose="02020603050405020304" pitchFamily="18" charset="0"/>
                <a:ea typeface="Times New Roman" panose="02020603050405020304" pitchFamily="18" charset="0"/>
              </a:rPr>
              <a:t> – </a:t>
            </a:r>
            <a:r>
              <a:rPr lang="en-US" sz="3600" b="1" dirty="0" err="1">
                <a:solidFill>
                  <a:srgbClr val="000000"/>
                </a:solidFill>
                <a:latin typeface="Times New Roman" panose="02020603050405020304" pitchFamily="18" charset="0"/>
                <a:ea typeface="Times New Roman" panose="02020603050405020304" pitchFamily="18" charset="0"/>
              </a:rPr>
              <a:t>đảo</a:t>
            </a:r>
            <a:r>
              <a:rPr lang="en-US" sz="3600" b="1" dirty="0">
                <a:solidFill>
                  <a:srgbClr val="000000"/>
                </a:solidFill>
                <a:latin typeface="Times New Roman" panose="02020603050405020304" pitchFamily="18" charset="0"/>
                <a:ea typeface="Times New Roman" panose="02020603050405020304" pitchFamily="18" charset="0"/>
              </a:rPr>
              <a:t>  </a:t>
            </a:r>
            <a:r>
              <a:rPr lang="en-US" sz="3600" b="1" dirty="0" err="1">
                <a:solidFill>
                  <a:srgbClr val="000000"/>
                </a:solidFill>
                <a:latin typeface="Times New Roman" panose="02020603050405020304" pitchFamily="18" charset="0"/>
                <a:ea typeface="Times New Roman" panose="02020603050405020304" pitchFamily="18" charset="0"/>
              </a:rPr>
              <a:t>nước</a:t>
            </a:r>
            <a:r>
              <a:rPr lang="en-US" sz="3600" b="1" dirty="0">
                <a:solidFill>
                  <a:srgbClr val="000000"/>
                </a:solidFill>
                <a:latin typeface="Times New Roman" panose="02020603050405020304" pitchFamily="18" charset="0"/>
                <a:ea typeface="Times New Roman" panose="02020603050405020304" pitchFamily="18" charset="0"/>
              </a:rPr>
              <a:t> ta </a:t>
            </a:r>
            <a:r>
              <a:rPr lang="en-US" sz="3600" b="1" dirty="0" err="1">
                <a:solidFill>
                  <a:srgbClr val="000000"/>
                </a:solidFill>
                <a:latin typeface="Times New Roman" panose="02020603050405020304" pitchFamily="18" charset="0"/>
                <a:ea typeface="Times New Roman" panose="02020603050405020304" pitchFamily="18" charset="0"/>
              </a:rPr>
              <a:t>hiện</a:t>
            </a:r>
            <a:r>
              <a:rPr lang="en-US" sz="3600" b="1" dirty="0">
                <a:solidFill>
                  <a:srgbClr val="000000"/>
                </a:solidFill>
                <a:latin typeface="Times New Roman" panose="02020603050405020304" pitchFamily="18" charset="0"/>
                <a:ea typeface="Times New Roman" panose="02020603050405020304" pitchFamily="18" charset="0"/>
              </a:rPr>
              <a:t> nay </a:t>
            </a:r>
            <a:r>
              <a:rPr lang="en-US" sz="3600" b="1" dirty="0" err="1">
                <a:solidFill>
                  <a:srgbClr val="000000"/>
                </a:solidFill>
                <a:latin typeface="Times New Roman" panose="02020603050405020304" pitchFamily="18" charset="0"/>
                <a:ea typeface="Times New Roman" panose="02020603050405020304" pitchFamily="18" charset="0"/>
              </a:rPr>
              <a:t>là</a:t>
            </a:r>
            <a:endParaRPr lang="en-US" sz="3600" dirty="0">
              <a:latin typeface="Times New Roman" panose="02020603050405020304" pitchFamily="18" charset="0"/>
              <a:ea typeface="Times New Roman" panose="02020603050405020304" pitchFamily="18" charset="0"/>
            </a:endParaRPr>
          </a:p>
          <a:p>
            <a:pPr>
              <a:spcAft>
                <a:spcPts val="0"/>
              </a:spcAft>
              <a:tabLst>
                <a:tab pos="179705" algn="l"/>
              </a:tabLst>
            </a:pPr>
            <a:r>
              <a:rPr lang="en-US" sz="3600" dirty="0">
                <a:latin typeface="Times New Roman" panose="02020603050405020304" pitchFamily="18" charset="0"/>
                <a:ea typeface="Times New Roman" panose="02020603050405020304" pitchFamily="18" charset="0"/>
              </a:rPr>
              <a:t>	A. </a:t>
            </a:r>
            <a:r>
              <a:rPr lang="en-US" sz="3600" dirty="0" err="1">
                <a:solidFill>
                  <a:srgbClr val="000000"/>
                </a:solidFill>
                <a:latin typeface="Times New Roman" panose="02020603050405020304" pitchFamily="18" charset="0"/>
                <a:ea typeface="Times New Roman" panose="02020603050405020304" pitchFamily="18" charset="0"/>
              </a:rPr>
              <a:t>hoạt</a:t>
            </a:r>
            <a:r>
              <a:rPr lang="en-US" sz="3600" dirty="0">
                <a:solidFill>
                  <a:srgbClr val="000000"/>
                </a:solidFill>
                <a:latin typeface="Times New Roman" panose="02020603050405020304" pitchFamily="18" charset="0"/>
                <a:ea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rPr>
              <a:t>động</a:t>
            </a:r>
            <a:r>
              <a:rPr lang="en-US" sz="3600" dirty="0">
                <a:solidFill>
                  <a:srgbClr val="000000"/>
                </a:solidFill>
                <a:latin typeface="Times New Roman" panose="02020603050405020304" pitchFamily="18" charset="0"/>
                <a:ea typeface="Times New Roman" panose="02020603050405020304" pitchFamily="18" charset="0"/>
              </a:rPr>
              <a:t> du </a:t>
            </a:r>
            <a:r>
              <a:rPr lang="en-US" sz="3600" dirty="0" err="1">
                <a:solidFill>
                  <a:srgbClr val="000000"/>
                </a:solidFill>
                <a:latin typeface="Times New Roman" panose="02020603050405020304" pitchFamily="18" charset="0"/>
                <a:ea typeface="Times New Roman" panose="02020603050405020304" pitchFamily="18" charset="0"/>
              </a:rPr>
              <a:t>lịch</a:t>
            </a:r>
            <a:r>
              <a:rPr lang="en-US" sz="3600" dirty="0">
                <a:solidFill>
                  <a:srgbClr val="000000"/>
                </a:solidFill>
                <a:latin typeface="Times New Roman" panose="02020603050405020304" pitchFamily="18" charset="0"/>
                <a:ea typeface="Times New Roman" panose="02020603050405020304" pitchFamily="18" charset="0"/>
              </a:rPr>
              <a:t>.</a:t>
            </a:r>
            <a:endParaRPr lang="en-US" sz="3600" dirty="0">
              <a:latin typeface="Times New Roman" panose="02020603050405020304" pitchFamily="18" charset="0"/>
              <a:ea typeface="Times New Roman" panose="02020603050405020304" pitchFamily="18" charset="0"/>
            </a:endParaRPr>
          </a:p>
          <a:p>
            <a:pPr>
              <a:spcAft>
                <a:spcPts val="0"/>
              </a:spcAft>
              <a:tabLst>
                <a:tab pos="179705" algn="l"/>
              </a:tabLst>
            </a:pPr>
            <a:r>
              <a:rPr lang="en-US" sz="3600" dirty="0">
                <a:latin typeface="Times New Roman" panose="02020603050405020304" pitchFamily="18" charset="0"/>
                <a:ea typeface="Times New Roman" panose="02020603050405020304" pitchFamily="18" charset="0"/>
              </a:rPr>
              <a:t>	B. </a:t>
            </a:r>
            <a:r>
              <a:rPr lang="en-US" sz="3600" dirty="0" err="1">
                <a:solidFill>
                  <a:srgbClr val="000000"/>
                </a:solidFill>
                <a:latin typeface="Times New Roman" panose="02020603050405020304" pitchFamily="18" charset="0"/>
                <a:ea typeface="Times New Roman" panose="02020603050405020304" pitchFamily="18" charset="0"/>
              </a:rPr>
              <a:t>hoạt</a:t>
            </a:r>
            <a:r>
              <a:rPr lang="en-US" sz="3600" dirty="0">
                <a:solidFill>
                  <a:srgbClr val="000000"/>
                </a:solidFill>
                <a:latin typeface="Times New Roman" panose="02020603050405020304" pitchFamily="18" charset="0"/>
                <a:ea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rPr>
              <a:t>động</a:t>
            </a:r>
            <a:r>
              <a:rPr lang="en-US" sz="3600" dirty="0">
                <a:solidFill>
                  <a:srgbClr val="000000"/>
                </a:solidFill>
                <a:latin typeface="Times New Roman" panose="02020603050405020304" pitchFamily="18" charset="0"/>
                <a:ea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rPr>
              <a:t>công</a:t>
            </a:r>
            <a:r>
              <a:rPr lang="en-US" sz="3600" dirty="0">
                <a:solidFill>
                  <a:srgbClr val="000000"/>
                </a:solidFill>
                <a:latin typeface="Times New Roman" panose="02020603050405020304" pitchFamily="18" charset="0"/>
                <a:ea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rPr>
              <a:t>nghiệp</a:t>
            </a:r>
            <a:r>
              <a:rPr lang="en-US" sz="3600" dirty="0">
                <a:solidFill>
                  <a:srgbClr val="000000"/>
                </a:solidFill>
                <a:latin typeface="Times New Roman" panose="02020603050405020304" pitchFamily="18" charset="0"/>
                <a:ea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rPr>
              <a:t>sinh</a:t>
            </a:r>
            <a:r>
              <a:rPr lang="en-US" sz="3600" dirty="0">
                <a:solidFill>
                  <a:srgbClr val="000000"/>
                </a:solidFill>
                <a:latin typeface="Times New Roman" panose="02020603050405020304" pitchFamily="18" charset="0"/>
                <a:ea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rPr>
              <a:t>hoạt</a:t>
            </a:r>
            <a:r>
              <a:rPr lang="en-US" sz="3600" dirty="0">
                <a:solidFill>
                  <a:srgbClr val="000000"/>
                </a:solidFill>
                <a:latin typeface="Times New Roman" panose="02020603050405020304" pitchFamily="18" charset="0"/>
                <a:ea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rPr>
              <a:t>của</a:t>
            </a:r>
            <a:r>
              <a:rPr lang="en-US" sz="3600" dirty="0">
                <a:solidFill>
                  <a:srgbClr val="000000"/>
                </a:solidFill>
                <a:latin typeface="Times New Roman" panose="02020603050405020304" pitchFamily="18" charset="0"/>
                <a:ea typeface="Times New Roman" panose="02020603050405020304" pitchFamily="18" charset="0"/>
              </a:rPr>
              <a:t> con </a:t>
            </a:r>
            <a:r>
              <a:rPr lang="en-US" sz="3600" dirty="0" err="1">
                <a:solidFill>
                  <a:srgbClr val="000000"/>
                </a:solidFill>
                <a:latin typeface="Times New Roman" panose="02020603050405020304" pitchFamily="18" charset="0"/>
                <a:ea typeface="Times New Roman" panose="02020603050405020304" pitchFamily="18" charset="0"/>
              </a:rPr>
              <a:t>người</a:t>
            </a:r>
            <a:r>
              <a:rPr lang="en-US" sz="3600" dirty="0">
                <a:solidFill>
                  <a:srgbClr val="000000"/>
                </a:solidFill>
                <a:latin typeface="Times New Roman" panose="02020603050405020304" pitchFamily="18" charset="0"/>
                <a:ea typeface="Times New Roman" panose="02020603050405020304" pitchFamily="18" charset="0"/>
              </a:rPr>
              <a:t>.</a:t>
            </a:r>
            <a:endParaRPr lang="en-US" sz="3600" dirty="0">
              <a:latin typeface="Times New Roman" panose="02020603050405020304" pitchFamily="18" charset="0"/>
              <a:ea typeface="Times New Roman" panose="02020603050405020304" pitchFamily="18" charset="0"/>
            </a:endParaRPr>
          </a:p>
          <a:p>
            <a:pPr>
              <a:spcAft>
                <a:spcPts val="0"/>
              </a:spcAft>
              <a:tabLst>
                <a:tab pos="179705" algn="l"/>
              </a:tabLst>
            </a:pPr>
            <a:r>
              <a:rPr lang="en-US" sz="3600" dirty="0">
                <a:latin typeface="Times New Roman" panose="02020603050405020304" pitchFamily="18" charset="0"/>
                <a:ea typeface="Times New Roman" panose="02020603050405020304" pitchFamily="18" charset="0"/>
              </a:rPr>
              <a:t>	C. </a:t>
            </a:r>
            <a:r>
              <a:rPr lang="en-US" sz="3600" dirty="0" err="1">
                <a:solidFill>
                  <a:srgbClr val="000000"/>
                </a:solidFill>
                <a:latin typeface="Times New Roman" panose="02020603050405020304" pitchFamily="18" charset="0"/>
                <a:ea typeface="Times New Roman" panose="02020603050405020304" pitchFamily="18" charset="0"/>
              </a:rPr>
              <a:t>khai</a:t>
            </a:r>
            <a:r>
              <a:rPr lang="en-US" sz="3600" dirty="0">
                <a:solidFill>
                  <a:srgbClr val="000000"/>
                </a:solidFill>
                <a:latin typeface="Times New Roman" panose="02020603050405020304" pitchFamily="18" charset="0"/>
                <a:ea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rPr>
              <a:t>thác</a:t>
            </a:r>
            <a:r>
              <a:rPr lang="en-US" sz="3600" dirty="0">
                <a:solidFill>
                  <a:srgbClr val="000000"/>
                </a:solidFill>
                <a:latin typeface="Times New Roman" panose="02020603050405020304" pitchFamily="18" charset="0"/>
                <a:ea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rPr>
              <a:t>quá</a:t>
            </a:r>
            <a:r>
              <a:rPr lang="en-US" sz="3600" dirty="0">
                <a:solidFill>
                  <a:srgbClr val="000000"/>
                </a:solidFill>
                <a:latin typeface="Times New Roman" panose="02020603050405020304" pitchFamily="18" charset="0"/>
                <a:ea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rPr>
              <a:t>mức</a:t>
            </a:r>
            <a:r>
              <a:rPr lang="en-US" sz="3600" dirty="0">
                <a:solidFill>
                  <a:srgbClr val="000000"/>
                </a:solidFill>
                <a:latin typeface="Times New Roman" panose="02020603050405020304" pitchFamily="18" charset="0"/>
                <a:ea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rPr>
              <a:t>nguồn</a:t>
            </a:r>
            <a:r>
              <a:rPr lang="en-US" sz="3600" dirty="0">
                <a:solidFill>
                  <a:srgbClr val="000000"/>
                </a:solidFill>
                <a:latin typeface="Times New Roman" panose="02020603050405020304" pitchFamily="18" charset="0"/>
                <a:ea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rPr>
              <a:t>lợi</a:t>
            </a:r>
            <a:r>
              <a:rPr lang="en-US" sz="3600" dirty="0">
                <a:solidFill>
                  <a:srgbClr val="000000"/>
                </a:solidFill>
                <a:latin typeface="Times New Roman" panose="02020603050405020304" pitchFamily="18" charset="0"/>
                <a:ea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rPr>
              <a:t>thủy</a:t>
            </a:r>
            <a:r>
              <a:rPr lang="en-US" sz="3600" dirty="0">
                <a:solidFill>
                  <a:srgbClr val="000000"/>
                </a:solidFill>
                <a:latin typeface="Times New Roman" panose="02020603050405020304" pitchFamily="18" charset="0"/>
                <a:ea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rPr>
              <a:t>sản</a:t>
            </a:r>
            <a:r>
              <a:rPr lang="en-US" sz="3600" dirty="0">
                <a:solidFill>
                  <a:srgbClr val="000000"/>
                </a:solidFill>
                <a:latin typeface="Times New Roman" panose="02020603050405020304" pitchFamily="18" charset="0"/>
                <a:ea typeface="Times New Roman" panose="02020603050405020304" pitchFamily="18" charset="0"/>
              </a:rPr>
              <a:t>.</a:t>
            </a:r>
            <a:endParaRPr lang="en-US" sz="3600" dirty="0">
              <a:latin typeface="Times New Roman" panose="02020603050405020304" pitchFamily="18" charset="0"/>
              <a:ea typeface="Times New Roman" panose="02020603050405020304" pitchFamily="18" charset="0"/>
            </a:endParaRPr>
          </a:p>
          <a:p>
            <a:pPr>
              <a:spcAft>
                <a:spcPts val="0"/>
              </a:spcAft>
              <a:tabLst>
                <a:tab pos="179705" algn="l"/>
              </a:tabLst>
            </a:pPr>
            <a:r>
              <a:rPr lang="en-US" sz="3600" dirty="0">
                <a:latin typeface="Times New Roman" panose="02020603050405020304" pitchFamily="18" charset="0"/>
                <a:ea typeface="Times New Roman" panose="02020603050405020304" pitchFamily="18" charset="0"/>
              </a:rPr>
              <a:t>	D. </a:t>
            </a:r>
            <a:r>
              <a:rPr lang="en-US" sz="3600" dirty="0" err="1">
                <a:solidFill>
                  <a:srgbClr val="000000"/>
                </a:solidFill>
                <a:latin typeface="Times New Roman" panose="02020603050405020304" pitchFamily="18" charset="0"/>
                <a:ea typeface="Times New Roman" panose="02020603050405020304" pitchFamily="18" charset="0"/>
              </a:rPr>
              <a:t>khai</a:t>
            </a:r>
            <a:r>
              <a:rPr lang="en-US" sz="3600" dirty="0">
                <a:solidFill>
                  <a:srgbClr val="000000"/>
                </a:solidFill>
                <a:latin typeface="Times New Roman" panose="02020603050405020304" pitchFamily="18" charset="0"/>
                <a:ea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rPr>
              <a:t>thác</a:t>
            </a:r>
            <a:r>
              <a:rPr lang="en-US" sz="3600" dirty="0">
                <a:solidFill>
                  <a:srgbClr val="000000"/>
                </a:solidFill>
                <a:latin typeface="Times New Roman" panose="02020603050405020304" pitchFamily="18" charset="0"/>
                <a:ea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rPr>
              <a:t>dầu</a:t>
            </a:r>
            <a:r>
              <a:rPr lang="en-US" sz="3600" dirty="0">
                <a:solidFill>
                  <a:srgbClr val="000000"/>
                </a:solidFill>
                <a:latin typeface="Times New Roman" panose="02020603050405020304" pitchFamily="18" charset="0"/>
                <a:ea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rPr>
              <a:t>khí</a:t>
            </a:r>
            <a:r>
              <a:rPr lang="en-US" sz="3600" dirty="0">
                <a:solidFill>
                  <a:srgbClr val="000000"/>
                </a:solidFill>
                <a:latin typeface="Times New Roman" panose="02020603050405020304" pitchFamily="18" charset="0"/>
                <a:ea typeface="Times New Roman" panose="02020603050405020304" pitchFamily="18" charset="0"/>
              </a:rPr>
              <a:t> ở </a:t>
            </a:r>
            <a:r>
              <a:rPr lang="en-US" sz="3600" dirty="0" err="1">
                <a:solidFill>
                  <a:srgbClr val="000000"/>
                </a:solidFill>
                <a:latin typeface="Times New Roman" panose="02020603050405020304" pitchFamily="18" charset="0"/>
                <a:ea typeface="Times New Roman" panose="02020603050405020304" pitchFamily="18" charset="0"/>
              </a:rPr>
              <a:t>thềm</a:t>
            </a:r>
            <a:r>
              <a:rPr lang="en-US" sz="3600" dirty="0">
                <a:solidFill>
                  <a:srgbClr val="000000"/>
                </a:solidFill>
                <a:latin typeface="Times New Roman" panose="02020603050405020304" pitchFamily="18" charset="0"/>
                <a:ea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rPr>
              <a:t>lục</a:t>
            </a:r>
            <a:r>
              <a:rPr lang="en-US" sz="3600" dirty="0">
                <a:solidFill>
                  <a:srgbClr val="000000"/>
                </a:solidFill>
                <a:latin typeface="Times New Roman" panose="02020603050405020304" pitchFamily="18" charset="0"/>
                <a:ea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rPr>
              <a:t>địa</a:t>
            </a:r>
            <a:r>
              <a:rPr lang="en-US" sz="3600" dirty="0">
                <a:solidFill>
                  <a:srgbClr val="000000"/>
                </a:solidFill>
                <a:latin typeface="Times New Roman" panose="02020603050405020304" pitchFamily="18" charset="0"/>
                <a:ea typeface="Times New Roman" panose="02020603050405020304" pitchFamily="18" charset="0"/>
              </a:rPr>
              <a:t>.</a:t>
            </a:r>
          </a:p>
          <a:p>
            <a:pPr>
              <a:spcAft>
                <a:spcPts val="0"/>
              </a:spcAft>
              <a:tabLst>
                <a:tab pos="179705" algn="l"/>
              </a:tabLst>
            </a:pPr>
            <a:endParaRPr lang="en-US" sz="3600" dirty="0">
              <a:latin typeface="Times New Roman" panose="02020603050405020304" pitchFamily="18" charset="0"/>
              <a:ea typeface="Times New Roman" panose="02020603050405020304" pitchFamily="18" charset="0"/>
            </a:endParaRPr>
          </a:p>
          <a:p>
            <a:pPr>
              <a:spcAft>
                <a:spcPts val="0"/>
              </a:spcAft>
            </a:pPr>
            <a:r>
              <a:rPr lang="en-US" sz="3600" b="1" dirty="0" err="1">
                <a:solidFill>
                  <a:srgbClr val="000000"/>
                </a:solidFill>
                <a:latin typeface="Times New Roman" panose="02020603050405020304" pitchFamily="18" charset="0"/>
                <a:ea typeface="Times New Roman" panose="02020603050405020304" pitchFamily="18" charset="0"/>
              </a:rPr>
              <a:t>Câu</a:t>
            </a:r>
            <a:r>
              <a:rPr lang="en-US" sz="3600" b="1" dirty="0">
                <a:solidFill>
                  <a:srgbClr val="000000"/>
                </a:solidFill>
                <a:latin typeface="Times New Roman" panose="02020603050405020304" pitchFamily="18" charset="0"/>
                <a:ea typeface="Times New Roman" panose="02020603050405020304" pitchFamily="18" charset="0"/>
              </a:rPr>
              <a:t> 8: </a:t>
            </a:r>
            <a:r>
              <a:rPr lang="en-US" sz="3600" b="1" dirty="0" err="1">
                <a:solidFill>
                  <a:srgbClr val="000000"/>
                </a:solidFill>
                <a:latin typeface="Times New Roman" panose="02020603050405020304" pitchFamily="18" charset="0"/>
                <a:ea typeface="Times New Roman" panose="02020603050405020304" pitchFamily="18" charset="0"/>
              </a:rPr>
              <a:t>Đường</a:t>
            </a:r>
            <a:r>
              <a:rPr lang="en-US" sz="3600" b="1" dirty="0">
                <a:solidFill>
                  <a:srgbClr val="000000"/>
                </a:solidFill>
                <a:latin typeface="Times New Roman" panose="02020603050405020304" pitchFamily="18" charset="0"/>
                <a:ea typeface="Times New Roman" panose="02020603050405020304" pitchFamily="18" charset="0"/>
              </a:rPr>
              <a:t> </a:t>
            </a:r>
            <a:r>
              <a:rPr lang="en-US" sz="3600" b="1" dirty="0" err="1">
                <a:solidFill>
                  <a:srgbClr val="000000"/>
                </a:solidFill>
                <a:latin typeface="Times New Roman" panose="02020603050405020304" pitchFamily="18" charset="0"/>
                <a:ea typeface="Times New Roman" panose="02020603050405020304" pitchFamily="18" charset="0"/>
              </a:rPr>
              <a:t>bờ</a:t>
            </a:r>
            <a:r>
              <a:rPr lang="en-US" sz="3600" b="1" dirty="0">
                <a:solidFill>
                  <a:srgbClr val="000000"/>
                </a:solidFill>
                <a:latin typeface="Times New Roman" panose="02020603050405020304" pitchFamily="18" charset="0"/>
                <a:ea typeface="Times New Roman" panose="02020603050405020304" pitchFamily="18" charset="0"/>
              </a:rPr>
              <a:t> </a:t>
            </a:r>
            <a:r>
              <a:rPr lang="en-US" sz="3600" b="1" dirty="0" err="1">
                <a:solidFill>
                  <a:srgbClr val="000000"/>
                </a:solidFill>
                <a:latin typeface="Times New Roman" panose="02020603050405020304" pitchFamily="18" charset="0"/>
                <a:ea typeface="Times New Roman" panose="02020603050405020304" pitchFamily="18" charset="0"/>
              </a:rPr>
              <a:t>biển</a:t>
            </a:r>
            <a:r>
              <a:rPr lang="en-US" sz="3600" b="1" dirty="0">
                <a:solidFill>
                  <a:srgbClr val="000000"/>
                </a:solidFill>
                <a:latin typeface="Times New Roman" panose="02020603050405020304" pitchFamily="18" charset="0"/>
                <a:ea typeface="Times New Roman" panose="02020603050405020304" pitchFamily="18" charset="0"/>
              </a:rPr>
              <a:t> </a:t>
            </a:r>
            <a:r>
              <a:rPr lang="en-US" sz="3600" b="1" dirty="0" err="1">
                <a:solidFill>
                  <a:srgbClr val="000000"/>
                </a:solidFill>
                <a:latin typeface="Times New Roman" panose="02020603050405020304" pitchFamily="18" charset="0"/>
                <a:ea typeface="Times New Roman" panose="02020603050405020304" pitchFamily="18" charset="0"/>
              </a:rPr>
              <a:t>nước</a:t>
            </a:r>
            <a:r>
              <a:rPr lang="en-US" sz="3600" b="1" dirty="0">
                <a:solidFill>
                  <a:srgbClr val="000000"/>
                </a:solidFill>
                <a:latin typeface="Times New Roman" panose="02020603050405020304" pitchFamily="18" charset="0"/>
                <a:ea typeface="Times New Roman" panose="02020603050405020304" pitchFamily="18" charset="0"/>
              </a:rPr>
              <a:t> ta </a:t>
            </a:r>
            <a:r>
              <a:rPr lang="en-US" sz="3600" b="1" dirty="0" err="1">
                <a:solidFill>
                  <a:srgbClr val="000000"/>
                </a:solidFill>
                <a:latin typeface="Times New Roman" panose="02020603050405020304" pitchFamily="18" charset="0"/>
                <a:ea typeface="Times New Roman" panose="02020603050405020304" pitchFamily="18" charset="0"/>
              </a:rPr>
              <a:t>kéo</a:t>
            </a:r>
            <a:r>
              <a:rPr lang="en-US" sz="3600" b="1" dirty="0">
                <a:solidFill>
                  <a:srgbClr val="000000"/>
                </a:solidFill>
                <a:latin typeface="Times New Roman" panose="02020603050405020304" pitchFamily="18" charset="0"/>
                <a:ea typeface="Times New Roman" panose="02020603050405020304" pitchFamily="18" charset="0"/>
              </a:rPr>
              <a:t> </a:t>
            </a:r>
            <a:r>
              <a:rPr lang="en-US" sz="3600" b="1" dirty="0" err="1">
                <a:solidFill>
                  <a:srgbClr val="000000"/>
                </a:solidFill>
                <a:latin typeface="Times New Roman" panose="02020603050405020304" pitchFamily="18" charset="0"/>
                <a:ea typeface="Times New Roman" panose="02020603050405020304" pitchFamily="18" charset="0"/>
              </a:rPr>
              <a:t>dài</a:t>
            </a:r>
            <a:r>
              <a:rPr lang="en-US" sz="3600" b="1" dirty="0">
                <a:solidFill>
                  <a:srgbClr val="000000"/>
                </a:solidFill>
                <a:latin typeface="Times New Roman" panose="02020603050405020304" pitchFamily="18" charset="0"/>
                <a:ea typeface="Times New Roman" panose="02020603050405020304" pitchFamily="18" charset="0"/>
              </a:rPr>
              <a:t> 3260 km </a:t>
            </a:r>
            <a:r>
              <a:rPr lang="en-US" sz="3600" b="1" dirty="0" err="1">
                <a:solidFill>
                  <a:srgbClr val="000000"/>
                </a:solidFill>
                <a:latin typeface="Times New Roman" panose="02020603050405020304" pitchFamily="18" charset="0"/>
                <a:ea typeface="Times New Roman" panose="02020603050405020304" pitchFamily="18" charset="0"/>
              </a:rPr>
              <a:t>từ</a:t>
            </a:r>
            <a:endParaRPr lang="en-US" sz="3600" dirty="0">
              <a:latin typeface="Times New Roman" panose="02020603050405020304" pitchFamily="18" charset="0"/>
              <a:ea typeface="Times New Roman" panose="02020603050405020304" pitchFamily="18" charset="0"/>
            </a:endParaRPr>
          </a:p>
          <a:p>
            <a:pPr>
              <a:spcAft>
                <a:spcPts val="0"/>
              </a:spcAft>
              <a:tabLst>
                <a:tab pos="179705" algn="l"/>
                <a:tab pos="3510280" algn="l"/>
              </a:tabLst>
            </a:pPr>
            <a:r>
              <a:rPr lang="en-US" sz="3600" dirty="0">
                <a:latin typeface="Times New Roman" panose="02020603050405020304" pitchFamily="18" charset="0"/>
                <a:ea typeface="Times New Roman" panose="02020603050405020304" pitchFamily="18" charset="0"/>
              </a:rPr>
              <a:t>	A. </a:t>
            </a:r>
            <a:r>
              <a:rPr lang="vi-VN" sz="3600" dirty="0">
                <a:solidFill>
                  <a:srgbClr val="000000"/>
                </a:solidFill>
                <a:latin typeface="Times New Roman" panose="02020603050405020304" pitchFamily="18" charset="0"/>
                <a:ea typeface="Times New Roman" panose="02020603050405020304" pitchFamily="18" charset="0"/>
              </a:rPr>
              <a:t>Hải Phòng đến Bạc Liêu.</a:t>
            </a:r>
            <a:r>
              <a:rPr lang="en-US" sz="3600" dirty="0">
                <a:latin typeface="Times New Roman" panose="02020603050405020304" pitchFamily="18" charset="0"/>
                <a:ea typeface="Times New Roman" panose="02020603050405020304" pitchFamily="18" charset="0"/>
              </a:rPr>
              <a:t>	    B. </a:t>
            </a:r>
            <a:r>
              <a:rPr lang="vi-VN" sz="3600" dirty="0">
                <a:solidFill>
                  <a:srgbClr val="000000"/>
                </a:solidFill>
                <a:latin typeface="Times New Roman" panose="02020603050405020304" pitchFamily="18" charset="0"/>
                <a:ea typeface="Times New Roman" panose="02020603050405020304" pitchFamily="18" charset="0"/>
              </a:rPr>
              <a:t>Hạ Long đến Rạch Giá.</a:t>
            </a:r>
            <a:endParaRPr lang="en-US" sz="3600" dirty="0">
              <a:latin typeface="Times New Roman" panose="02020603050405020304" pitchFamily="18" charset="0"/>
              <a:ea typeface="Times New Roman" panose="02020603050405020304" pitchFamily="18" charset="0"/>
            </a:endParaRPr>
          </a:p>
          <a:p>
            <a:pPr>
              <a:spcAft>
                <a:spcPts val="0"/>
              </a:spcAft>
              <a:tabLst>
                <a:tab pos="179705" algn="l"/>
                <a:tab pos="3510280" algn="l"/>
              </a:tabLst>
            </a:pPr>
            <a:r>
              <a:rPr lang="en-US" sz="3600" dirty="0">
                <a:latin typeface="Times New Roman" panose="02020603050405020304" pitchFamily="18" charset="0"/>
                <a:ea typeface="Times New Roman" panose="02020603050405020304" pitchFamily="18" charset="0"/>
              </a:rPr>
              <a:t>	C. </a:t>
            </a:r>
            <a:r>
              <a:rPr lang="vi-VN" sz="3600" dirty="0">
                <a:solidFill>
                  <a:srgbClr val="000000"/>
                </a:solidFill>
                <a:latin typeface="Times New Roman" panose="02020603050405020304" pitchFamily="18" charset="0"/>
                <a:ea typeface="Times New Roman" panose="02020603050405020304" pitchFamily="18" charset="0"/>
              </a:rPr>
              <a:t>Móng Cái đến Hà Tiên.</a:t>
            </a:r>
            <a:r>
              <a:rPr lang="en-US" sz="3600" dirty="0">
                <a:latin typeface="Times New Roman" panose="02020603050405020304" pitchFamily="18" charset="0"/>
                <a:ea typeface="Times New Roman" panose="02020603050405020304" pitchFamily="18" charset="0"/>
              </a:rPr>
              <a:t>	    D. </a:t>
            </a:r>
            <a:r>
              <a:rPr lang="vi-VN" sz="3600" dirty="0">
                <a:solidFill>
                  <a:srgbClr val="000000"/>
                </a:solidFill>
                <a:latin typeface="Times New Roman" panose="02020603050405020304" pitchFamily="18" charset="0"/>
                <a:ea typeface="Times New Roman" panose="02020603050405020304" pitchFamily="18" charset="0"/>
              </a:rPr>
              <a:t>Quảng Ninh đến Cà Mau.</a:t>
            </a:r>
            <a:endParaRPr lang="en-US" sz="3600"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0696634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CB03974-A81B-46F9-8D15-1C538D5A8E66}"/>
              </a:ext>
            </a:extLst>
          </p:cNvPr>
          <p:cNvSpPr/>
          <p:nvPr/>
        </p:nvSpPr>
        <p:spPr>
          <a:xfrm>
            <a:off x="336331" y="232701"/>
            <a:ext cx="11782097" cy="6494085"/>
          </a:xfrm>
          <a:prstGeom prst="rect">
            <a:avLst/>
          </a:prstGeom>
        </p:spPr>
        <p:txBody>
          <a:bodyPr wrap="square">
            <a:spAutoFit/>
          </a:bodyPr>
          <a:lstStyle/>
          <a:p>
            <a:pPr>
              <a:spcAft>
                <a:spcPts val="0"/>
              </a:spcAft>
            </a:pPr>
            <a:r>
              <a:rPr lang="en-US" sz="3200" b="1" dirty="0" err="1">
                <a:solidFill>
                  <a:srgbClr val="000000"/>
                </a:solidFill>
                <a:latin typeface="Times New Roman" panose="02020603050405020304" pitchFamily="18" charset="0"/>
                <a:ea typeface="Times New Roman" panose="02020603050405020304" pitchFamily="18" charset="0"/>
              </a:rPr>
              <a:t>Câu</a:t>
            </a:r>
            <a:r>
              <a:rPr lang="en-US" sz="3200" b="1" dirty="0">
                <a:solidFill>
                  <a:srgbClr val="000000"/>
                </a:solidFill>
                <a:latin typeface="Times New Roman" panose="02020603050405020304" pitchFamily="18" charset="0"/>
                <a:ea typeface="Times New Roman" panose="02020603050405020304" pitchFamily="18" charset="0"/>
              </a:rPr>
              <a:t> 9: </a:t>
            </a:r>
            <a:r>
              <a:rPr lang="en-US" sz="3200" b="1" dirty="0" err="1">
                <a:solidFill>
                  <a:srgbClr val="000000"/>
                </a:solidFill>
                <a:latin typeface="Times New Roman" panose="02020603050405020304" pitchFamily="18" charset="0"/>
                <a:ea typeface="Times New Roman" panose="02020603050405020304" pitchFamily="18" charset="0"/>
              </a:rPr>
              <a:t>Mặt</a:t>
            </a:r>
            <a:r>
              <a:rPr lang="en-US" sz="3200" b="1" dirty="0">
                <a:solidFill>
                  <a:srgbClr val="000000"/>
                </a:solidFill>
                <a:latin typeface="Times New Roman" panose="02020603050405020304" pitchFamily="18" charset="0"/>
                <a:ea typeface="Times New Roman" panose="02020603050405020304" pitchFamily="18" charset="0"/>
              </a:rPr>
              <a:t> </a:t>
            </a:r>
            <a:r>
              <a:rPr lang="en-US" sz="3200" b="1" dirty="0" err="1">
                <a:solidFill>
                  <a:srgbClr val="000000"/>
                </a:solidFill>
                <a:latin typeface="Times New Roman" panose="02020603050405020304" pitchFamily="18" charset="0"/>
                <a:ea typeface="Times New Roman" panose="02020603050405020304" pitchFamily="18" charset="0"/>
              </a:rPr>
              <a:t>hàng</a:t>
            </a:r>
            <a:r>
              <a:rPr lang="en-US" sz="3200" b="1" dirty="0">
                <a:solidFill>
                  <a:srgbClr val="000000"/>
                </a:solidFill>
                <a:latin typeface="Times New Roman" panose="02020603050405020304" pitchFamily="18" charset="0"/>
                <a:ea typeface="Times New Roman" panose="02020603050405020304" pitchFamily="18" charset="0"/>
              </a:rPr>
              <a:t> </a:t>
            </a:r>
            <a:r>
              <a:rPr lang="en-US" sz="3200" b="1" dirty="0" err="1">
                <a:solidFill>
                  <a:srgbClr val="000000"/>
                </a:solidFill>
                <a:latin typeface="Times New Roman" panose="02020603050405020304" pitchFamily="18" charset="0"/>
                <a:ea typeface="Times New Roman" panose="02020603050405020304" pitchFamily="18" charset="0"/>
              </a:rPr>
              <a:t>xuất</a:t>
            </a:r>
            <a:r>
              <a:rPr lang="en-US" sz="3200" b="1" dirty="0">
                <a:solidFill>
                  <a:srgbClr val="000000"/>
                </a:solidFill>
                <a:latin typeface="Times New Roman" panose="02020603050405020304" pitchFamily="18" charset="0"/>
                <a:ea typeface="Times New Roman" panose="02020603050405020304" pitchFamily="18" charset="0"/>
              </a:rPr>
              <a:t> </a:t>
            </a:r>
            <a:r>
              <a:rPr lang="en-US" sz="3200" b="1" dirty="0" err="1">
                <a:solidFill>
                  <a:srgbClr val="000000"/>
                </a:solidFill>
                <a:latin typeface="Times New Roman" panose="02020603050405020304" pitchFamily="18" charset="0"/>
                <a:ea typeface="Times New Roman" panose="02020603050405020304" pitchFamily="18" charset="0"/>
              </a:rPr>
              <a:t>khẩu</a:t>
            </a:r>
            <a:r>
              <a:rPr lang="en-US" sz="3200" b="1" dirty="0">
                <a:solidFill>
                  <a:srgbClr val="000000"/>
                </a:solidFill>
                <a:latin typeface="Times New Roman" panose="02020603050405020304" pitchFamily="18" charset="0"/>
                <a:ea typeface="Times New Roman" panose="02020603050405020304" pitchFamily="18" charset="0"/>
              </a:rPr>
              <a:t> </a:t>
            </a:r>
            <a:r>
              <a:rPr lang="en-US" sz="3200" b="1" dirty="0" err="1">
                <a:solidFill>
                  <a:srgbClr val="000000"/>
                </a:solidFill>
                <a:latin typeface="Times New Roman" panose="02020603050405020304" pitchFamily="18" charset="0"/>
                <a:ea typeface="Times New Roman" panose="02020603050405020304" pitchFamily="18" charset="0"/>
              </a:rPr>
              <a:t>chủ</a:t>
            </a:r>
            <a:r>
              <a:rPr lang="en-US" sz="3200" b="1" dirty="0">
                <a:solidFill>
                  <a:srgbClr val="000000"/>
                </a:solidFill>
                <a:latin typeface="Times New Roman" panose="02020603050405020304" pitchFamily="18" charset="0"/>
                <a:ea typeface="Times New Roman" panose="02020603050405020304" pitchFamily="18" charset="0"/>
              </a:rPr>
              <a:t> </a:t>
            </a:r>
            <a:r>
              <a:rPr lang="en-US" sz="3200" b="1" dirty="0" err="1">
                <a:solidFill>
                  <a:srgbClr val="000000"/>
                </a:solidFill>
                <a:latin typeface="Times New Roman" panose="02020603050405020304" pitchFamily="18" charset="0"/>
                <a:ea typeface="Times New Roman" panose="02020603050405020304" pitchFamily="18" charset="0"/>
              </a:rPr>
              <a:t>lực</a:t>
            </a:r>
            <a:r>
              <a:rPr lang="en-US" sz="3200" b="1" dirty="0">
                <a:solidFill>
                  <a:srgbClr val="000000"/>
                </a:solidFill>
                <a:latin typeface="Times New Roman" panose="02020603050405020304" pitchFamily="18" charset="0"/>
                <a:ea typeface="Times New Roman" panose="02020603050405020304" pitchFamily="18" charset="0"/>
              </a:rPr>
              <a:t> </a:t>
            </a:r>
            <a:r>
              <a:rPr lang="en-US" sz="3200" b="1" dirty="0" err="1">
                <a:solidFill>
                  <a:srgbClr val="000000"/>
                </a:solidFill>
                <a:latin typeface="Times New Roman" panose="02020603050405020304" pitchFamily="18" charset="0"/>
                <a:ea typeface="Times New Roman" panose="02020603050405020304" pitchFamily="18" charset="0"/>
              </a:rPr>
              <a:t>của</a:t>
            </a:r>
            <a:r>
              <a:rPr lang="en-US" sz="3200" b="1" dirty="0">
                <a:solidFill>
                  <a:srgbClr val="000000"/>
                </a:solidFill>
                <a:latin typeface="Times New Roman" panose="02020603050405020304" pitchFamily="18" charset="0"/>
                <a:ea typeface="Times New Roman" panose="02020603050405020304" pitchFamily="18" charset="0"/>
              </a:rPr>
              <a:t> </a:t>
            </a:r>
            <a:r>
              <a:rPr lang="en-US" sz="3200" b="1" dirty="0" err="1">
                <a:solidFill>
                  <a:srgbClr val="000000"/>
                </a:solidFill>
                <a:latin typeface="Times New Roman" panose="02020603050405020304" pitchFamily="18" charset="0"/>
                <a:ea typeface="Times New Roman" panose="02020603050405020304" pitchFamily="18" charset="0"/>
              </a:rPr>
              <a:t>Đông</a:t>
            </a:r>
            <a:r>
              <a:rPr lang="en-US" sz="3200" b="1" dirty="0">
                <a:solidFill>
                  <a:srgbClr val="000000"/>
                </a:solidFill>
                <a:latin typeface="Times New Roman" panose="02020603050405020304" pitchFamily="18" charset="0"/>
                <a:ea typeface="Times New Roman" panose="02020603050405020304" pitchFamily="18" charset="0"/>
              </a:rPr>
              <a:t> Nam </a:t>
            </a:r>
            <a:r>
              <a:rPr lang="en-US" sz="3200" b="1" dirty="0" err="1">
                <a:solidFill>
                  <a:srgbClr val="000000"/>
                </a:solidFill>
                <a:latin typeface="Times New Roman" panose="02020603050405020304" pitchFamily="18" charset="0"/>
                <a:ea typeface="Times New Roman" panose="02020603050405020304" pitchFamily="18" charset="0"/>
              </a:rPr>
              <a:t>Bộ</a:t>
            </a:r>
            <a:r>
              <a:rPr lang="en-US" sz="3200" b="1" dirty="0">
                <a:solidFill>
                  <a:srgbClr val="000000"/>
                </a:solidFill>
                <a:latin typeface="Times New Roman" panose="02020603050405020304" pitchFamily="18" charset="0"/>
                <a:ea typeface="Times New Roman" panose="02020603050405020304" pitchFamily="18" charset="0"/>
              </a:rPr>
              <a:t> </a:t>
            </a:r>
            <a:r>
              <a:rPr lang="en-US" sz="3200" b="1" dirty="0" err="1">
                <a:solidFill>
                  <a:srgbClr val="000000"/>
                </a:solidFill>
                <a:latin typeface="Times New Roman" panose="02020603050405020304" pitchFamily="18" charset="0"/>
                <a:ea typeface="Times New Roman" panose="02020603050405020304" pitchFamily="18" charset="0"/>
              </a:rPr>
              <a:t>là</a:t>
            </a:r>
            <a:endParaRPr lang="en-US" sz="3200" dirty="0">
              <a:latin typeface="Times New Roman" panose="02020603050405020304" pitchFamily="18" charset="0"/>
              <a:ea typeface="Times New Roman" panose="02020603050405020304" pitchFamily="18" charset="0"/>
            </a:endParaRPr>
          </a:p>
          <a:p>
            <a:pPr>
              <a:spcAft>
                <a:spcPts val="0"/>
              </a:spcAft>
              <a:tabLst>
                <a:tab pos="179705" algn="l"/>
              </a:tabLst>
            </a:pPr>
            <a:r>
              <a:rPr lang="en-US" sz="3200" dirty="0">
                <a:latin typeface="Times New Roman" panose="02020603050405020304" pitchFamily="18" charset="0"/>
                <a:ea typeface="Times New Roman" panose="02020603050405020304" pitchFamily="18" charset="0"/>
              </a:rPr>
              <a:t>	A. </a:t>
            </a:r>
            <a:r>
              <a:rPr lang="en-US" sz="3200" dirty="0" err="1">
                <a:solidFill>
                  <a:srgbClr val="000000"/>
                </a:solidFill>
                <a:latin typeface="Times New Roman" panose="02020603050405020304" pitchFamily="18" charset="0"/>
                <a:ea typeface="Times New Roman" panose="02020603050405020304" pitchFamily="18" charset="0"/>
              </a:rPr>
              <a:t>hàng</a:t>
            </a:r>
            <a:r>
              <a:rPr lang="en-US" sz="3200" dirty="0">
                <a:solidFill>
                  <a:srgbClr val="000000"/>
                </a:solidFill>
                <a:latin typeface="Times New Roman" panose="02020603050405020304" pitchFamily="18" charset="0"/>
                <a:ea typeface="Times New Roman" panose="02020603050405020304" pitchFamily="18" charset="0"/>
              </a:rPr>
              <a:t> may </a:t>
            </a:r>
            <a:r>
              <a:rPr lang="en-US" sz="3200" dirty="0" err="1">
                <a:solidFill>
                  <a:srgbClr val="000000"/>
                </a:solidFill>
                <a:latin typeface="Times New Roman" panose="02020603050405020304" pitchFamily="18" charset="0"/>
                <a:ea typeface="Times New Roman" panose="02020603050405020304" pitchFamily="18" charset="0"/>
              </a:rPr>
              <a:t>mặc</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thực</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phẩm</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chế</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biến</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đồ</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gỗ</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hàng</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tiêu</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dùng</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giày</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dép</a:t>
            </a:r>
            <a:r>
              <a:rPr lang="en-US" sz="3200" dirty="0">
                <a:solidFill>
                  <a:srgbClr val="000000"/>
                </a:solidFill>
                <a:latin typeface="Times New Roman" panose="02020603050405020304" pitchFamily="18" charset="0"/>
                <a:ea typeface="Times New Roman" panose="02020603050405020304" pitchFamily="18" charset="0"/>
              </a:rPr>
              <a:t>,…</a:t>
            </a:r>
            <a:endParaRPr lang="en-US" sz="3200" dirty="0">
              <a:latin typeface="Times New Roman" panose="02020603050405020304" pitchFamily="18" charset="0"/>
              <a:ea typeface="Times New Roman" panose="02020603050405020304" pitchFamily="18" charset="0"/>
            </a:endParaRPr>
          </a:p>
          <a:p>
            <a:pPr>
              <a:spcAft>
                <a:spcPts val="0"/>
              </a:spcAft>
              <a:tabLst>
                <a:tab pos="179705" algn="l"/>
              </a:tabLst>
            </a:pPr>
            <a:r>
              <a:rPr lang="en-US" sz="3200" dirty="0">
                <a:latin typeface="Times New Roman" panose="02020603050405020304" pitchFamily="18" charset="0"/>
                <a:ea typeface="Times New Roman" panose="02020603050405020304" pitchFamily="18" charset="0"/>
              </a:rPr>
              <a:t>	B. </a:t>
            </a:r>
            <a:r>
              <a:rPr lang="en-US" sz="3200" dirty="0" err="1">
                <a:solidFill>
                  <a:srgbClr val="000000"/>
                </a:solidFill>
                <a:latin typeface="Times New Roman" panose="02020603050405020304" pitchFamily="18" charset="0"/>
                <a:ea typeface="Times New Roman" panose="02020603050405020304" pitchFamily="18" charset="0"/>
              </a:rPr>
              <a:t>dầu</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thô</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thực</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phẩm</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chế</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biến</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hàng</a:t>
            </a:r>
            <a:r>
              <a:rPr lang="en-US" sz="3200" dirty="0">
                <a:solidFill>
                  <a:srgbClr val="000000"/>
                </a:solidFill>
                <a:latin typeface="Times New Roman" panose="02020603050405020304" pitchFamily="18" charset="0"/>
                <a:ea typeface="Times New Roman" panose="02020603050405020304" pitchFamily="18" charset="0"/>
              </a:rPr>
              <a:t> may </a:t>
            </a:r>
            <a:r>
              <a:rPr lang="en-US" sz="3200" dirty="0" err="1">
                <a:solidFill>
                  <a:srgbClr val="000000"/>
                </a:solidFill>
                <a:latin typeface="Times New Roman" panose="02020603050405020304" pitchFamily="18" charset="0"/>
                <a:ea typeface="Times New Roman" panose="02020603050405020304" pitchFamily="18" charset="0"/>
              </a:rPr>
              <a:t>mặc</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giày</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dép</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đồ</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gỗ</a:t>
            </a:r>
            <a:r>
              <a:rPr lang="en-US" sz="3200" dirty="0">
                <a:solidFill>
                  <a:srgbClr val="000000"/>
                </a:solidFill>
                <a:latin typeface="Times New Roman" panose="02020603050405020304" pitchFamily="18" charset="0"/>
                <a:ea typeface="Times New Roman" panose="02020603050405020304" pitchFamily="18" charset="0"/>
              </a:rPr>
              <a:t>,…</a:t>
            </a:r>
            <a:endParaRPr lang="en-US" sz="3200" dirty="0">
              <a:latin typeface="Times New Roman" panose="02020603050405020304" pitchFamily="18" charset="0"/>
              <a:ea typeface="Times New Roman" panose="02020603050405020304" pitchFamily="18" charset="0"/>
            </a:endParaRPr>
          </a:p>
          <a:p>
            <a:pPr>
              <a:spcAft>
                <a:spcPts val="0"/>
              </a:spcAft>
              <a:tabLst>
                <a:tab pos="179705" algn="l"/>
              </a:tabLst>
            </a:pPr>
            <a:r>
              <a:rPr lang="en-US" sz="3200" dirty="0">
                <a:latin typeface="Times New Roman" panose="02020603050405020304" pitchFamily="18" charset="0"/>
                <a:ea typeface="Times New Roman" panose="02020603050405020304" pitchFamily="18" charset="0"/>
              </a:rPr>
              <a:t>	C. </a:t>
            </a:r>
            <a:r>
              <a:rPr lang="en-US" sz="3200" dirty="0" err="1">
                <a:solidFill>
                  <a:srgbClr val="000000"/>
                </a:solidFill>
                <a:latin typeface="Times New Roman" panose="02020603050405020304" pitchFamily="18" charset="0"/>
                <a:ea typeface="Times New Roman" panose="02020603050405020304" pitchFamily="18" charset="0"/>
              </a:rPr>
              <a:t>đồ</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gỗ</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thực</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phẩm</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chế</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biến</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hàng</a:t>
            </a:r>
            <a:r>
              <a:rPr lang="en-US" sz="3200" dirty="0">
                <a:solidFill>
                  <a:srgbClr val="000000"/>
                </a:solidFill>
                <a:latin typeface="Times New Roman" panose="02020603050405020304" pitchFamily="18" charset="0"/>
                <a:ea typeface="Times New Roman" panose="02020603050405020304" pitchFamily="18" charset="0"/>
              </a:rPr>
              <a:t> may </a:t>
            </a:r>
            <a:r>
              <a:rPr lang="en-US" sz="3200" dirty="0" err="1">
                <a:solidFill>
                  <a:srgbClr val="000000"/>
                </a:solidFill>
                <a:latin typeface="Times New Roman" panose="02020603050405020304" pitchFamily="18" charset="0"/>
                <a:ea typeface="Times New Roman" panose="02020603050405020304" pitchFamily="18" charset="0"/>
              </a:rPr>
              <a:t>mặc</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giày</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dép</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máy</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móc</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thiết</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bị</a:t>
            </a:r>
            <a:r>
              <a:rPr lang="en-US" sz="3200" dirty="0">
                <a:solidFill>
                  <a:srgbClr val="000000"/>
                </a:solidFill>
                <a:latin typeface="Times New Roman" panose="02020603050405020304" pitchFamily="18" charset="0"/>
                <a:ea typeface="Times New Roman" panose="02020603050405020304" pitchFamily="18" charset="0"/>
              </a:rPr>
              <a:t>,…</a:t>
            </a:r>
            <a:endParaRPr lang="en-US" sz="3200" dirty="0">
              <a:latin typeface="Times New Roman" panose="02020603050405020304" pitchFamily="18" charset="0"/>
              <a:ea typeface="Times New Roman" panose="02020603050405020304" pitchFamily="18" charset="0"/>
            </a:endParaRPr>
          </a:p>
          <a:p>
            <a:pPr>
              <a:spcAft>
                <a:spcPts val="0"/>
              </a:spcAft>
              <a:tabLst>
                <a:tab pos="179705" algn="l"/>
              </a:tabLst>
            </a:pPr>
            <a:r>
              <a:rPr lang="en-US" sz="3200" dirty="0">
                <a:latin typeface="Times New Roman" panose="02020603050405020304" pitchFamily="18" charset="0"/>
                <a:ea typeface="Times New Roman" panose="02020603050405020304" pitchFamily="18" charset="0"/>
              </a:rPr>
              <a:t>	D. </a:t>
            </a:r>
            <a:r>
              <a:rPr lang="en-US" sz="3200" dirty="0" err="1">
                <a:solidFill>
                  <a:srgbClr val="000000"/>
                </a:solidFill>
                <a:latin typeface="Times New Roman" panose="02020603050405020304" pitchFamily="18" charset="0"/>
                <a:ea typeface="Times New Roman" panose="02020603050405020304" pitchFamily="18" charset="0"/>
              </a:rPr>
              <a:t>thực</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phẩm</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chế</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biến</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hàng</a:t>
            </a:r>
            <a:r>
              <a:rPr lang="en-US" sz="3200" dirty="0">
                <a:solidFill>
                  <a:srgbClr val="000000"/>
                </a:solidFill>
                <a:latin typeface="Times New Roman" panose="02020603050405020304" pitchFamily="18" charset="0"/>
                <a:ea typeface="Times New Roman" panose="02020603050405020304" pitchFamily="18" charset="0"/>
              </a:rPr>
              <a:t> may </a:t>
            </a:r>
            <a:r>
              <a:rPr lang="en-US" sz="3200" dirty="0" err="1">
                <a:solidFill>
                  <a:srgbClr val="000000"/>
                </a:solidFill>
                <a:latin typeface="Times New Roman" panose="02020603050405020304" pitchFamily="18" charset="0"/>
                <a:ea typeface="Times New Roman" panose="02020603050405020304" pitchFamily="18" charset="0"/>
              </a:rPr>
              <a:t>mặc</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giày</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dép</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máy</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móc</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thiết</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bị</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hàng</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tiêu</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dùng</a:t>
            </a:r>
            <a:r>
              <a:rPr lang="en-US" sz="3200" dirty="0">
                <a:solidFill>
                  <a:srgbClr val="000000"/>
                </a:solidFill>
                <a:latin typeface="Times New Roman" panose="02020603050405020304" pitchFamily="18" charset="0"/>
                <a:ea typeface="Times New Roman" panose="02020603050405020304" pitchFamily="18" charset="0"/>
              </a:rPr>
              <a:t>,…</a:t>
            </a:r>
            <a:endParaRPr lang="en-US" sz="3200" dirty="0">
              <a:latin typeface="Times New Roman" panose="02020603050405020304" pitchFamily="18" charset="0"/>
              <a:ea typeface="Times New Roman" panose="02020603050405020304" pitchFamily="18" charset="0"/>
            </a:endParaRPr>
          </a:p>
          <a:p>
            <a:pPr algn="just">
              <a:spcAft>
                <a:spcPts val="0"/>
              </a:spcAft>
            </a:pPr>
            <a:r>
              <a:rPr lang="en-US" sz="3200" b="1" dirty="0" err="1">
                <a:solidFill>
                  <a:srgbClr val="000000"/>
                </a:solidFill>
                <a:latin typeface="Times New Roman" panose="02020603050405020304" pitchFamily="18" charset="0"/>
                <a:ea typeface="Times New Roman" panose="02020603050405020304" pitchFamily="18" charset="0"/>
              </a:rPr>
              <a:t>Câu</a:t>
            </a:r>
            <a:r>
              <a:rPr lang="en-US" sz="3200" b="1" dirty="0">
                <a:solidFill>
                  <a:srgbClr val="000000"/>
                </a:solidFill>
                <a:latin typeface="Times New Roman" panose="02020603050405020304" pitchFamily="18" charset="0"/>
                <a:ea typeface="Times New Roman" panose="02020603050405020304" pitchFamily="18" charset="0"/>
              </a:rPr>
              <a:t> 10: </a:t>
            </a:r>
            <a:r>
              <a:rPr lang="en-US" sz="3200" b="1" dirty="0" err="1">
                <a:solidFill>
                  <a:srgbClr val="000000"/>
                </a:solidFill>
                <a:latin typeface="Times New Roman" panose="02020603050405020304" pitchFamily="18" charset="0"/>
                <a:ea typeface="Times New Roman" panose="02020603050405020304" pitchFamily="18" charset="0"/>
              </a:rPr>
              <a:t>Cần</a:t>
            </a:r>
            <a:r>
              <a:rPr lang="en-US" sz="3200" b="1" dirty="0">
                <a:solidFill>
                  <a:srgbClr val="000000"/>
                </a:solidFill>
                <a:latin typeface="Times New Roman" panose="02020603050405020304" pitchFamily="18" charset="0"/>
                <a:ea typeface="Times New Roman" panose="02020603050405020304" pitchFamily="18" charset="0"/>
              </a:rPr>
              <a:t> </a:t>
            </a:r>
            <a:r>
              <a:rPr lang="en-US" sz="3200" b="1" dirty="0" err="1">
                <a:solidFill>
                  <a:srgbClr val="000000"/>
                </a:solidFill>
                <a:latin typeface="Times New Roman" panose="02020603050405020304" pitchFamily="18" charset="0"/>
                <a:ea typeface="Times New Roman" panose="02020603050405020304" pitchFamily="18" charset="0"/>
              </a:rPr>
              <a:t>ưu</a:t>
            </a:r>
            <a:r>
              <a:rPr lang="en-US" sz="3200" b="1" dirty="0">
                <a:solidFill>
                  <a:srgbClr val="000000"/>
                </a:solidFill>
                <a:latin typeface="Times New Roman" panose="02020603050405020304" pitchFamily="18" charset="0"/>
                <a:ea typeface="Times New Roman" panose="02020603050405020304" pitchFamily="18" charset="0"/>
              </a:rPr>
              <a:t> </a:t>
            </a:r>
            <a:r>
              <a:rPr lang="en-US" sz="3200" b="1" dirty="0" err="1">
                <a:solidFill>
                  <a:srgbClr val="000000"/>
                </a:solidFill>
                <a:latin typeface="Times New Roman" panose="02020603050405020304" pitchFamily="18" charset="0"/>
                <a:ea typeface="Times New Roman" panose="02020603050405020304" pitchFamily="18" charset="0"/>
              </a:rPr>
              <a:t>tiên</a:t>
            </a:r>
            <a:r>
              <a:rPr lang="en-US" sz="3200" b="1" dirty="0">
                <a:solidFill>
                  <a:srgbClr val="000000"/>
                </a:solidFill>
                <a:latin typeface="Times New Roman" panose="02020603050405020304" pitchFamily="18" charset="0"/>
                <a:ea typeface="Times New Roman" panose="02020603050405020304" pitchFamily="18" charset="0"/>
              </a:rPr>
              <a:t> </a:t>
            </a:r>
            <a:r>
              <a:rPr lang="en-US" sz="3200" b="1" dirty="0" err="1">
                <a:solidFill>
                  <a:srgbClr val="000000"/>
                </a:solidFill>
                <a:latin typeface="Times New Roman" panose="02020603050405020304" pitchFamily="18" charset="0"/>
                <a:ea typeface="Times New Roman" panose="02020603050405020304" pitchFamily="18" charset="0"/>
              </a:rPr>
              <a:t>hoạt</a:t>
            </a:r>
            <a:r>
              <a:rPr lang="en-US" sz="3200" b="1" dirty="0">
                <a:solidFill>
                  <a:srgbClr val="000000"/>
                </a:solidFill>
                <a:latin typeface="Times New Roman" panose="02020603050405020304" pitchFamily="18" charset="0"/>
                <a:ea typeface="Times New Roman" panose="02020603050405020304" pitchFamily="18" charset="0"/>
              </a:rPr>
              <a:t> </a:t>
            </a:r>
            <a:r>
              <a:rPr lang="en-US" sz="3200" b="1" dirty="0" err="1">
                <a:solidFill>
                  <a:srgbClr val="000000"/>
                </a:solidFill>
                <a:latin typeface="Times New Roman" panose="02020603050405020304" pitchFamily="18" charset="0"/>
                <a:ea typeface="Times New Roman" panose="02020603050405020304" pitchFamily="18" charset="0"/>
              </a:rPr>
              <a:t>động</a:t>
            </a:r>
            <a:r>
              <a:rPr lang="en-US" sz="3200" b="1" dirty="0">
                <a:solidFill>
                  <a:srgbClr val="000000"/>
                </a:solidFill>
                <a:latin typeface="Times New Roman" panose="02020603050405020304" pitchFamily="18" charset="0"/>
                <a:ea typeface="Times New Roman" panose="02020603050405020304" pitchFamily="18" charset="0"/>
              </a:rPr>
              <a:t> </a:t>
            </a:r>
            <a:r>
              <a:rPr lang="en-US" sz="3200" b="1" dirty="0" err="1">
                <a:solidFill>
                  <a:srgbClr val="000000"/>
                </a:solidFill>
                <a:latin typeface="Times New Roman" panose="02020603050405020304" pitchFamily="18" charset="0"/>
                <a:ea typeface="Times New Roman" panose="02020603050405020304" pitchFamily="18" charset="0"/>
              </a:rPr>
              <a:t>đánh</a:t>
            </a:r>
            <a:r>
              <a:rPr lang="en-US" sz="3200" b="1" dirty="0">
                <a:solidFill>
                  <a:srgbClr val="000000"/>
                </a:solidFill>
                <a:latin typeface="Times New Roman" panose="02020603050405020304" pitchFamily="18" charset="0"/>
                <a:ea typeface="Times New Roman" panose="02020603050405020304" pitchFamily="18" charset="0"/>
              </a:rPr>
              <a:t> </a:t>
            </a:r>
            <a:r>
              <a:rPr lang="en-US" sz="3200" b="1" dirty="0" err="1">
                <a:solidFill>
                  <a:srgbClr val="000000"/>
                </a:solidFill>
                <a:latin typeface="Times New Roman" panose="02020603050405020304" pitchFamily="18" charset="0"/>
                <a:ea typeface="Times New Roman" panose="02020603050405020304" pitchFamily="18" charset="0"/>
              </a:rPr>
              <a:t>bắt</a:t>
            </a:r>
            <a:r>
              <a:rPr lang="en-US" sz="3200" b="1" dirty="0">
                <a:solidFill>
                  <a:srgbClr val="000000"/>
                </a:solidFill>
                <a:latin typeface="Times New Roman" panose="02020603050405020304" pitchFamily="18" charset="0"/>
                <a:ea typeface="Times New Roman" panose="02020603050405020304" pitchFamily="18" charset="0"/>
              </a:rPr>
              <a:t> </a:t>
            </a:r>
            <a:r>
              <a:rPr lang="en-US" sz="3200" b="1" dirty="0" err="1">
                <a:solidFill>
                  <a:srgbClr val="000000"/>
                </a:solidFill>
                <a:latin typeface="Times New Roman" panose="02020603050405020304" pitchFamily="18" charset="0"/>
                <a:ea typeface="Times New Roman" panose="02020603050405020304" pitchFamily="18" charset="0"/>
              </a:rPr>
              <a:t>xa</a:t>
            </a:r>
            <a:r>
              <a:rPr lang="en-US" sz="3200" b="1" dirty="0">
                <a:solidFill>
                  <a:srgbClr val="000000"/>
                </a:solidFill>
                <a:latin typeface="Times New Roman" panose="02020603050405020304" pitchFamily="18" charset="0"/>
                <a:ea typeface="Times New Roman" panose="02020603050405020304" pitchFamily="18" charset="0"/>
              </a:rPr>
              <a:t> </a:t>
            </a:r>
            <a:r>
              <a:rPr lang="en-US" sz="3200" b="1" dirty="0" err="1">
                <a:solidFill>
                  <a:srgbClr val="000000"/>
                </a:solidFill>
                <a:latin typeface="Times New Roman" panose="02020603050405020304" pitchFamily="18" charset="0"/>
                <a:ea typeface="Times New Roman" panose="02020603050405020304" pitchFamily="18" charset="0"/>
              </a:rPr>
              <a:t>bờ</a:t>
            </a:r>
            <a:r>
              <a:rPr lang="en-US" sz="3200" b="1" dirty="0">
                <a:solidFill>
                  <a:srgbClr val="000000"/>
                </a:solidFill>
                <a:latin typeface="Times New Roman" panose="02020603050405020304" pitchFamily="18" charset="0"/>
                <a:ea typeface="Times New Roman" panose="02020603050405020304" pitchFamily="18" charset="0"/>
              </a:rPr>
              <a:t> ở </a:t>
            </a:r>
            <a:r>
              <a:rPr lang="en-US" sz="3200" b="1" dirty="0" err="1">
                <a:solidFill>
                  <a:srgbClr val="000000"/>
                </a:solidFill>
                <a:latin typeface="Times New Roman" panose="02020603050405020304" pitchFamily="18" charset="0"/>
                <a:ea typeface="Times New Roman" panose="02020603050405020304" pitchFamily="18" charset="0"/>
              </a:rPr>
              <a:t>nước</a:t>
            </a:r>
            <a:r>
              <a:rPr lang="en-US" sz="3200" b="1" dirty="0">
                <a:solidFill>
                  <a:srgbClr val="000000"/>
                </a:solidFill>
                <a:latin typeface="Times New Roman" panose="02020603050405020304" pitchFamily="18" charset="0"/>
                <a:ea typeface="Times New Roman" panose="02020603050405020304" pitchFamily="18" charset="0"/>
              </a:rPr>
              <a:t> ta </a:t>
            </a:r>
            <a:r>
              <a:rPr lang="en-US" sz="3200" b="1" dirty="0" err="1">
                <a:solidFill>
                  <a:srgbClr val="000000"/>
                </a:solidFill>
                <a:latin typeface="Times New Roman" panose="02020603050405020304" pitchFamily="18" charset="0"/>
                <a:ea typeface="Times New Roman" panose="02020603050405020304" pitchFamily="18" charset="0"/>
              </a:rPr>
              <a:t>vì</a:t>
            </a:r>
            <a:endParaRPr lang="en-US" sz="3200" dirty="0">
              <a:latin typeface="Times New Roman" panose="02020603050405020304" pitchFamily="18" charset="0"/>
              <a:ea typeface="Times New Roman" panose="02020603050405020304" pitchFamily="18" charset="0"/>
            </a:endParaRPr>
          </a:p>
          <a:p>
            <a:pPr>
              <a:spcAft>
                <a:spcPts val="0"/>
              </a:spcAft>
              <a:tabLst>
                <a:tab pos="179705" algn="l"/>
              </a:tabLst>
            </a:pPr>
            <a:r>
              <a:rPr lang="en-US" sz="3200" dirty="0">
                <a:latin typeface="Times New Roman" panose="02020603050405020304" pitchFamily="18" charset="0"/>
                <a:ea typeface="Times New Roman" panose="02020603050405020304" pitchFamily="18" charset="0"/>
              </a:rPr>
              <a:t>	A. </a:t>
            </a:r>
            <a:r>
              <a:rPr lang="en-US" sz="3200" dirty="0" err="1">
                <a:solidFill>
                  <a:srgbClr val="000000"/>
                </a:solidFill>
                <a:latin typeface="Times New Roman" panose="02020603050405020304" pitchFamily="18" charset="0"/>
                <a:ea typeface="Times New Roman" panose="02020603050405020304" pitchFamily="18" charset="0"/>
              </a:rPr>
              <a:t>nguồn</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lợi</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thủy</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sản</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ven</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bờ</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đang</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bị</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suy</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giảm</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nghiêm</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trọng</a:t>
            </a:r>
            <a:r>
              <a:rPr lang="en-US" sz="3200" dirty="0">
                <a:solidFill>
                  <a:srgbClr val="000000"/>
                </a:solidFill>
                <a:latin typeface="Times New Roman" panose="02020603050405020304" pitchFamily="18" charset="0"/>
                <a:ea typeface="Times New Roman" panose="02020603050405020304" pitchFamily="18" charset="0"/>
              </a:rPr>
              <a:t>.</a:t>
            </a:r>
            <a:endParaRPr lang="en-US" sz="3200" dirty="0">
              <a:latin typeface="Times New Roman" panose="02020603050405020304" pitchFamily="18" charset="0"/>
              <a:ea typeface="Times New Roman" panose="02020603050405020304" pitchFamily="18" charset="0"/>
            </a:endParaRPr>
          </a:p>
          <a:p>
            <a:pPr>
              <a:spcAft>
                <a:spcPts val="0"/>
              </a:spcAft>
              <a:tabLst>
                <a:tab pos="179705" algn="l"/>
              </a:tabLst>
            </a:pPr>
            <a:r>
              <a:rPr lang="en-US" sz="3200" dirty="0">
                <a:latin typeface="Times New Roman" panose="02020603050405020304" pitchFamily="18" charset="0"/>
                <a:ea typeface="Times New Roman" panose="02020603050405020304" pitchFamily="18" charset="0"/>
              </a:rPr>
              <a:t>	B. </a:t>
            </a:r>
            <a:r>
              <a:rPr lang="en-US" sz="3200" dirty="0" err="1">
                <a:solidFill>
                  <a:srgbClr val="000000"/>
                </a:solidFill>
                <a:latin typeface="Times New Roman" panose="02020603050405020304" pitchFamily="18" charset="0"/>
                <a:ea typeface="Times New Roman" panose="02020603050405020304" pitchFamily="18" charset="0"/>
              </a:rPr>
              <a:t>hải</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sản</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xa</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bờ</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có</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giá</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trị</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kinh</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tế</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cao</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hơn</a:t>
            </a:r>
            <a:r>
              <a:rPr lang="en-US" sz="3200" dirty="0">
                <a:solidFill>
                  <a:srgbClr val="000000"/>
                </a:solidFill>
                <a:latin typeface="Times New Roman" panose="02020603050405020304" pitchFamily="18" charset="0"/>
                <a:ea typeface="Times New Roman" panose="02020603050405020304" pitchFamily="18" charset="0"/>
              </a:rPr>
              <a:t>.</a:t>
            </a:r>
            <a:endParaRPr lang="en-US" sz="3200" dirty="0">
              <a:latin typeface="Times New Roman" panose="02020603050405020304" pitchFamily="18" charset="0"/>
              <a:ea typeface="Times New Roman" panose="02020603050405020304" pitchFamily="18" charset="0"/>
            </a:endParaRPr>
          </a:p>
          <a:p>
            <a:pPr>
              <a:spcAft>
                <a:spcPts val="0"/>
              </a:spcAft>
              <a:tabLst>
                <a:tab pos="179705" algn="l"/>
              </a:tabLst>
            </a:pPr>
            <a:r>
              <a:rPr lang="en-US" sz="3200" dirty="0">
                <a:latin typeface="Times New Roman" panose="02020603050405020304" pitchFamily="18" charset="0"/>
                <a:ea typeface="Times New Roman" panose="02020603050405020304" pitchFamily="18" charset="0"/>
              </a:rPr>
              <a:t>	C. </a:t>
            </a:r>
            <a:r>
              <a:rPr lang="en-US" sz="3200" dirty="0" err="1">
                <a:solidFill>
                  <a:srgbClr val="000000"/>
                </a:solidFill>
                <a:latin typeface="Times New Roman" panose="02020603050405020304" pitchFamily="18" charset="0"/>
                <a:ea typeface="Times New Roman" panose="02020603050405020304" pitchFamily="18" charset="0"/>
              </a:rPr>
              <a:t>các</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bãi</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tôm</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bãi</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cá</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lớn</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của</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nước</a:t>
            </a:r>
            <a:r>
              <a:rPr lang="en-US" sz="3200" dirty="0">
                <a:solidFill>
                  <a:srgbClr val="000000"/>
                </a:solidFill>
                <a:latin typeface="Times New Roman" panose="02020603050405020304" pitchFamily="18" charset="0"/>
                <a:ea typeface="Times New Roman" panose="02020603050405020304" pitchFamily="18" charset="0"/>
              </a:rPr>
              <a:t> ta </a:t>
            </a:r>
            <a:r>
              <a:rPr lang="en-US" sz="3200" dirty="0" err="1">
                <a:solidFill>
                  <a:srgbClr val="000000"/>
                </a:solidFill>
                <a:latin typeface="Times New Roman" panose="02020603050405020304" pitchFamily="18" charset="0"/>
                <a:ea typeface="Times New Roman" panose="02020603050405020304" pitchFamily="18" charset="0"/>
              </a:rPr>
              <a:t>chỉ</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tập</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trung</a:t>
            </a:r>
            <a:r>
              <a:rPr lang="en-US" sz="3200" dirty="0">
                <a:solidFill>
                  <a:srgbClr val="000000"/>
                </a:solidFill>
                <a:latin typeface="Times New Roman" panose="02020603050405020304" pitchFamily="18" charset="0"/>
                <a:ea typeface="Times New Roman" panose="02020603050405020304" pitchFamily="18" charset="0"/>
              </a:rPr>
              <a:t> ở </a:t>
            </a:r>
            <a:r>
              <a:rPr lang="en-US" sz="3200" dirty="0" err="1">
                <a:solidFill>
                  <a:srgbClr val="000000"/>
                </a:solidFill>
                <a:latin typeface="Times New Roman" panose="02020603050405020304" pitchFamily="18" charset="0"/>
                <a:ea typeface="Times New Roman" panose="02020603050405020304" pitchFamily="18" charset="0"/>
              </a:rPr>
              <a:t>vùng</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biển</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xa</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bờ</a:t>
            </a:r>
            <a:r>
              <a:rPr lang="en-US" sz="3200" dirty="0">
                <a:solidFill>
                  <a:srgbClr val="000000"/>
                </a:solidFill>
                <a:latin typeface="Times New Roman" panose="02020603050405020304" pitchFamily="18" charset="0"/>
                <a:ea typeface="Times New Roman" panose="02020603050405020304" pitchFamily="18" charset="0"/>
              </a:rPr>
              <a:t>.</a:t>
            </a:r>
            <a:endParaRPr lang="en-US" sz="3200" dirty="0">
              <a:latin typeface="Times New Roman" panose="02020603050405020304" pitchFamily="18" charset="0"/>
              <a:ea typeface="Times New Roman" panose="02020603050405020304" pitchFamily="18" charset="0"/>
            </a:endParaRPr>
          </a:p>
          <a:p>
            <a:pPr>
              <a:spcAft>
                <a:spcPts val="0"/>
              </a:spcAft>
              <a:tabLst>
                <a:tab pos="179705" algn="l"/>
              </a:tabLst>
            </a:pPr>
            <a:r>
              <a:rPr lang="en-US" sz="3200" dirty="0">
                <a:latin typeface="Times New Roman" panose="02020603050405020304" pitchFamily="18" charset="0"/>
                <a:ea typeface="Times New Roman" panose="02020603050405020304" pitchFamily="18" charset="0"/>
              </a:rPr>
              <a:t>	D. </a:t>
            </a:r>
            <a:r>
              <a:rPr lang="en-US" sz="3200" dirty="0" err="1">
                <a:solidFill>
                  <a:srgbClr val="000000"/>
                </a:solidFill>
                <a:latin typeface="Times New Roman" panose="02020603050405020304" pitchFamily="18" charset="0"/>
                <a:ea typeface="Times New Roman" panose="02020603050405020304" pitchFamily="18" charset="0"/>
              </a:rPr>
              <a:t>nước</a:t>
            </a:r>
            <a:r>
              <a:rPr lang="en-US" sz="3200" dirty="0">
                <a:solidFill>
                  <a:srgbClr val="000000"/>
                </a:solidFill>
                <a:latin typeface="Times New Roman" panose="02020603050405020304" pitchFamily="18" charset="0"/>
                <a:ea typeface="Times New Roman" panose="02020603050405020304" pitchFamily="18" charset="0"/>
              </a:rPr>
              <a:t> ta </a:t>
            </a:r>
            <a:r>
              <a:rPr lang="en-US" sz="3200" dirty="0" err="1">
                <a:solidFill>
                  <a:srgbClr val="000000"/>
                </a:solidFill>
                <a:latin typeface="Times New Roman" panose="02020603050405020304" pitchFamily="18" charset="0"/>
                <a:ea typeface="Times New Roman" panose="02020603050405020304" pitchFamily="18" charset="0"/>
              </a:rPr>
              <a:t>có</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phương</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tiện</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tàu</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thuyền</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hiện</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đại</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công</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suất</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lớn</a:t>
            </a:r>
            <a:r>
              <a:rPr lang="en-US" sz="3200" dirty="0">
                <a:solidFill>
                  <a:srgbClr val="000000"/>
                </a:solidFill>
                <a:latin typeface="Times New Roman" panose="02020603050405020304" pitchFamily="18" charset="0"/>
                <a:ea typeface="Times New Roman" panose="02020603050405020304" pitchFamily="18" charset="0"/>
              </a:rPr>
              <a:t>.</a:t>
            </a:r>
            <a:endParaRPr lang="en-US" sz="3200"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4406691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EF5F1B49-6A75-44F3-B294-B78C416A1F0D}"/>
              </a:ext>
            </a:extLst>
          </p:cNvPr>
          <p:cNvSpPr/>
          <p:nvPr/>
        </p:nvSpPr>
        <p:spPr>
          <a:xfrm>
            <a:off x="304799" y="651927"/>
            <a:ext cx="11687503" cy="5632311"/>
          </a:xfrm>
          <a:prstGeom prst="rect">
            <a:avLst/>
          </a:prstGeom>
        </p:spPr>
        <p:txBody>
          <a:bodyPr wrap="square">
            <a:spAutoFit/>
          </a:bodyPr>
          <a:lstStyle/>
          <a:p>
            <a:pPr algn="just">
              <a:spcAft>
                <a:spcPts val="0"/>
              </a:spcAft>
            </a:pPr>
            <a:r>
              <a:rPr lang="en-US" sz="3600" b="1" dirty="0" err="1">
                <a:solidFill>
                  <a:srgbClr val="000000"/>
                </a:solidFill>
                <a:latin typeface="Times New Roman" panose="02020603050405020304" pitchFamily="18" charset="0"/>
                <a:ea typeface="Times New Roman" panose="02020603050405020304" pitchFamily="18" charset="0"/>
              </a:rPr>
              <a:t>Câu</a:t>
            </a:r>
            <a:r>
              <a:rPr lang="en-US" sz="3600" b="1" dirty="0">
                <a:solidFill>
                  <a:srgbClr val="000000"/>
                </a:solidFill>
                <a:latin typeface="Times New Roman" panose="02020603050405020304" pitchFamily="18" charset="0"/>
                <a:ea typeface="Times New Roman" panose="02020603050405020304" pitchFamily="18" charset="0"/>
              </a:rPr>
              <a:t> 11: </a:t>
            </a:r>
            <a:r>
              <a:rPr lang="en-US" sz="3600" b="1" dirty="0" err="1">
                <a:solidFill>
                  <a:srgbClr val="000000"/>
                </a:solidFill>
                <a:latin typeface="Times New Roman" panose="02020603050405020304" pitchFamily="18" charset="0"/>
                <a:ea typeface="Times New Roman" panose="02020603050405020304" pitchFamily="18" charset="0"/>
              </a:rPr>
              <a:t>Nước</a:t>
            </a:r>
            <a:r>
              <a:rPr lang="en-US" sz="3600" b="1" dirty="0">
                <a:solidFill>
                  <a:srgbClr val="000000"/>
                </a:solidFill>
                <a:latin typeface="Times New Roman" panose="02020603050405020304" pitchFamily="18" charset="0"/>
                <a:ea typeface="Times New Roman" panose="02020603050405020304" pitchFamily="18" charset="0"/>
              </a:rPr>
              <a:t> ta </a:t>
            </a:r>
            <a:r>
              <a:rPr lang="en-US" sz="3600" b="1" dirty="0" err="1">
                <a:solidFill>
                  <a:srgbClr val="000000"/>
                </a:solidFill>
                <a:latin typeface="Times New Roman" panose="02020603050405020304" pitchFamily="18" charset="0"/>
                <a:ea typeface="Times New Roman" panose="02020603050405020304" pitchFamily="18" charset="0"/>
              </a:rPr>
              <a:t>có</a:t>
            </a:r>
            <a:r>
              <a:rPr lang="en-US" sz="3600" b="1" dirty="0">
                <a:solidFill>
                  <a:srgbClr val="000000"/>
                </a:solidFill>
                <a:latin typeface="Times New Roman" panose="02020603050405020304" pitchFamily="18" charset="0"/>
                <a:ea typeface="Times New Roman" panose="02020603050405020304" pitchFamily="18" charset="0"/>
              </a:rPr>
              <a:t> bao </a:t>
            </a:r>
            <a:r>
              <a:rPr lang="en-US" sz="3600" b="1" dirty="0" err="1">
                <a:solidFill>
                  <a:srgbClr val="000000"/>
                </a:solidFill>
                <a:latin typeface="Times New Roman" panose="02020603050405020304" pitchFamily="18" charset="0"/>
                <a:ea typeface="Times New Roman" panose="02020603050405020304" pitchFamily="18" charset="0"/>
              </a:rPr>
              <a:t>nhiêu</a:t>
            </a:r>
            <a:r>
              <a:rPr lang="en-US" sz="3600" b="1" dirty="0">
                <a:solidFill>
                  <a:srgbClr val="000000"/>
                </a:solidFill>
                <a:latin typeface="Times New Roman" panose="02020603050405020304" pitchFamily="18" charset="0"/>
                <a:ea typeface="Times New Roman" panose="02020603050405020304" pitchFamily="18" charset="0"/>
              </a:rPr>
              <a:t> </a:t>
            </a:r>
            <a:r>
              <a:rPr lang="en-US" sz="3600" b="1" dirty="0" err="1">
                <a:solidFill>
                  <a:srgbClr val="000000"/>
                </a:solidFill>
                <a:latin typeface="Times New Roman" panose="02020603050405020304" pitchFamily="18" charset="0"/>
                <a:ea typeface="Times New Roman" panose="02020603050405020304" pitchFamily="18" charset="0"/>
              </a:rPr>
              <a:t>tỉnh</a:t>
            </a:r>
            <a:r>
              <a:rPr lang="en-US" sz="3600" b="1" dirty="0">
                <a:solidFill>
                  <a:srgbClr val="000000"/>
                </a:solidFill>
                <a:latin typeface="Times New Roman" panose="02020603050405020304" pitchFamily="18" charset="0"/>
                <a:ea typeface="Times New Roman" panose="02020603050405020304" pitchFamily="18" charset="0"/>
              </a:rPr>
              <a:t>, </a:t>
            </a:r>
            <a:r>
              <a:rPr lang="en-US" sz="3600" b="1" dirty="0" err="1">
                <a:solidFill>
                  <a:srgbClr val="000000"/>
                </a:solidFill>
                <a:latin typeface="Times New Roman" panose="02020603050405020304" pitchFamily="18" charset="0"/>
                <a:ea typeface="Times New Roman" panose="02020603050405020304" pitchFamily="18" charset="0"/>
              </a:rPr>
              <a:t>thành</a:t>
            </a:r>
            <a:r>
              <a:rPr lang="en-US" sz="3600" b="1" dirty="0">
                <a:solidFill>
                  <a:srgbClr val="000000"/>
                </a:solidFill>
                <a:latin typeface="Times New Roman" panose="02020603050405020304" pitchFamily="18" charset="0"/>
                <a:ea typeface="Times New Roman" panose="02020603050405020304" pitchFamily="18" charset="0"/>
              </a:rPr>
              <a:t> </a:t>
            </a:r>
            <a:r>
              <a:rPr lang="en-US" sz="3600" b="1" dirty="0" err="1">
                <a:solidFill>
                  <a:srgbClr val="000000"/>
                </a:solidFill>
                <a:latin typeface="Times New Roman" panose="02020603050405020304" pitchFamily="18" charset="0"/>
                <a:ea typeface="Times New Roman" panose="02020603050405020304" pitchFamily="18" charset="0"/>
              </a:rPr>
              <a:t>phố</a:t>
            </a:r>
            <a:r>
              <a:rPr lang="en-US" sz="3600" b="1" dirty="0">
                <a:solidFill>
                  <a:srgbClr val="000000"/>
                </a:solidFill>
                <a:latin typeface="Times New Roman" panose="02020603050405020304" pitchFamily="18" charset="0"/>
                <a:ea typeface="Times New Roman" panose="02020603050405020304" pitchFamily="18" charset="0"/>
              </a:rPr>
              <a:t> </a:t>
            </a:r>
            <a:r>
              <a:rPr lang="en-US" sz="3600" b="1" dirty="0" err="1">
                <a:solidFill>
                  <a:srgbClr val="000000"/>
                </a:solidFill>
                <a:latin typeface="Times New Roman" panose="02020603050405020304" pitchFamily="18" charset="0"/>
                <a:ea typeface="Times New Roman" panose="02020603050405020304" pitchFamily="18" charset="0"/>
              </a:rPr>
              <a:t>tiếp</a:t>
            </a:r>
            <a:r>
              <a:rPr lang="en-US" sz="3600" b="1" dirty="0">
                <a:solidFill>
                  <a:srgbClr val="000000"/>
                </a:solidFill>
                <a:latin typeface="Times New Roman" panose="02020603050405020304" pitchFamily="18" charset="0"/>
                <a:ea typeface="Times New Roman" panose="02020603050405020304" pitchFamily="18" charset="0"/>
              </a:rPr>
              <a:t> </a:t>
            </a:r>
            <a:r>
              <a:rPr lang="en-US" sz="3600" b="1" dirty="0" err="1">
                <a:solidFill>
                  <a:srgbClr val="000000"/>
                </a:solidFill>
                <a:latin typeface="Times New Roman" panose="02020603050405020304" pitchFamily="18" charset="0"/>
                <a:ea typeface="Times New Roman" panose="02020603050405020304" pitchFamily="18" charset="0"/>
              </a:rPr>
              <a:t>giáp</a:t>
            </a:r>
            <a:r>
              <a:rPr lang="en-US" sz="3600" b="1" dirty="0">
                <a:solidFill>
                  <a:srgbClr val="000000"/>
                </a:solidFill>
                <a:latin typeface="Times New Roman" panose="02020603050405020304" pitchFamily="18" charset="0"/>
                <a:ea typeface="Times New Roman" panose="02020603050405020304" pitchFamily="18" charset="0"/>
              </a:rPr>
              <a:t> </a:t>
            </a:r>
            <a:r>
              <a:rPr lang="en-US" sz="3600" b="1" dirty="0" err="1">
                <a:solidFill>
                  <a:srgbClr val="000000"/>
                </a:solidFill>
                <a:latin typeface="Times New Roman" panose="02020603050405020304" pitchFamily="18" charset="0"/>
                <a:ea typeface="Times New Roman" panose="02020603050405020304" pitchFamily="18" charset="0"/>
              </a:rPr>
              <a:t>biển</a:t>
            </a:r>
            <a:r>
              <a:rPr lang="en-US" sz="3600" b="1" dirty="0">
                <a:solidFill>
                  <a:srgbClr val="000000"/>
                </a:solidFill>
                <a:latin typeface="Times New Roman" panose="02020603050405020304" pitchFamily="18" charset="0"/>
                <a:ea typeface="Times New Roman" panose="02020603050405020304" pitchFamily="18" charset="0"/>
              </a:rPr>
              <a:t>?</a:t>
            </a:r>
            <a:endParaRPr lang="en-US" sz="3600" dirty="0">
              <a:latin typeface="Times New Roman" panose="02020603050405020304" pitchFamily="18" charset="0"/>
              <a:ea typeface="Times New Roman" panose="02020603050405020304" pitchFamily="18" charset="0"/>
            </a:endParaRPr>
          </a:p>
          <a:p>
            <a:pPr>
              <a:spcAft>
                <a:spcPts val="0"/>
              </a:spcAft>
              <a:tabLst>
                <a:tab pos="179705" algn="l"/>
                <a:tab pos="1845310" algn="l"/>
                <a:tab pos="3510280" algn="l"/>
                <a:tab pos="5175250" algn="l"/>
              </a:tabLst>
            </a:pPr>
            <a:r>
              <a:rPr lang="en-US" sz="3600" dirty="0">
                <a:latin typeface="Times New Roman" panose="02020603050405020304" pitchFamily="18" charset="0"/>
                <a:ea typeface="Times New Roman" panose="02020603050405020304" pitchFamily="18" charset="0"/>
              </a:rPr>
              <a:t>	A. </a:t>
            </a:r>
            <a:r>
              <a:rPr lang="en-US" sz="3600" dirty="0">
                <a:solidFill>
                  <a:srgbClr val="000000"/>
                </a:solidFill>
                <a:latin typeface="Times New Roman" panose="02020603050405020304" pitchFamily="18" charset="0"/>
                <a:ea typeface="Times New Roman" panose="02020603050405020304" pitchFamily="18" charset="0"/>
              </a:rPr>
              <a:t>25.</a:t>
            </a:r>
            <a:r>
              <a:rPr lang="en-US" sz="3600" dirty="0">
                <a:latin typeface="Times New Roman" panose="02020603050405020304" pitchFamily="18" charset="0"/>
                <a:ea typeface="Times New Roman" panose="02020603050405020304" pitchFamily="18" charset="0"/>
              </a:rPr>
              <a:t>	          B. </a:t>
            </a:r>
            <a:r>
              <a:rPr lang="en-US" sz="3600" dirty="0">
                <a:solidFill>
                  <a:srgbClr val="000000"/>
                </a:solidFill>
                <a:latin typeface="Times New Roman" panose="02020603050405020304" pitchFamily="18" charset="0"/>
                <a:ea typeface="Times New Roman" panose="02020603050405020304" pitchFamily="18" charset="0"/>
              </a:rPr>
              <a:t>26.</a:t>
            </a:r>
            <a:r>
              <a:rPr lang="en-US" sz="3600" dirty="0">
                <a:latin typeface="Times New Roman" panose="02020603050405020304" pitchFamily="18" charset="0"/>
                <a:ea typeface="Times New Roman" panose="02020603050405020304" pitchFamily="18" charset="0"/>
              </a:rPr>
              <a:t>                 C. </a:t>
            </a:r>
            <a:r>
              <a:rPr lang="en-US" sz="3600" dirty="0">
                <a:solidFill>
                  <a:srgbClr val="000000"/>
                </a:solidFill>
                <a:latin typeface="Times New Roman" panose="02020603050405020304" pitchFamily="18" charset="0"/>
                <a:ea typeface="Times New Roman" panose="02020603050405020304" pitchFamily="18" charset="0"/>
              </a:rPr>
              <a:t>27.</a:t>
            </a:r>
            <a:r>
              <a:rPr lang="en-US" sz="3600" dirty="0">
                <a:latin typeface="Times New Roman" panose="02020603050405020304" pitchFamily="18" charset="0"/>
                <a:ea typeface="Times New Roman" panose="02020603050405020304" pitchFamily="18" charset="0"/>
              </a:rPr>
              <a:t>	             D. </a:t>
            </a:r>
            <a:r>
              <a:rPr lang="en-US" sz="3600" dirty="0">
                <a:solidFill>
                  <a:srgbClr val="000000"/>
                </a:solidFill>
                <a:latin typeface="Times New Roman" panose="02020603050405020304" pitchFamily="18" charset="0"/>
                <a:ea typeface="Times New Roman" panose="02020603050405020304" pitchFamily="18" charset="0"/>
              </a:rPr>
              <a:t>28.</a:t>
            </a:r>
            <a:endParaRPr lang="en-US" sz="3600" dirty="0">
              <a:latin typeface="Times New Roman" panose="02020603050405020304" pitchFamily="18" charset="0"/>
              <a:ea typeface="Times New Roman" panose="02020603050405020304" pitchFamily="18" charset="0"/>
            </a:endParaRPr>
          </a:p>
          <a:p>
            <a:pPr algn="just">
              <a:spcAft>
                <a:spcPts val="0"/>
              </a:spcAft>
            </a:pPr>
            <a:endParaRPr lang="en-US" sz="3600" b="1" dirty="0">
              <a:solidFill>
                <a:srgbClr val="000000"/>
              </a:solidFill>
              <a:latin typeface="Times New Roman" panose="02020603050405020304" pitchFamily="18" charset="0"/>
              <a:ea typeface="Times New Roman" panose="02020603050405020304" pitchFamily="18" charset="0"/>
            </a:endParaRPr>
          </a:p>
          <a:p>
            <a:pPr algn="just">
              <a:spcAft>
                <a:spcPts val="0"/>
              </a:spcAft>
            </a:pPr>
            <a:r>
              <a:rPr lang="en-US" sz="3600" b="1" dirty="0" err="1">
                <a:solidFill>
                  <a:srgbClr val="000000"/>
                </a:solidFill>
                <a:latin typeface="Times New Roman" panose="02020603050405020304" pitchFamily="18" charset="0"/>
                <a:ea typeface="Times New Roman" panose="02020603050405020304" pitchFamily="18" charset="0"/>
              </a:rPr>
              <a:t>Câu</a:t>
            </a:r>
            <a:r>
              <a:rPr lang="en-US" sz="3600" b="1" dirty="0">
                <a:solidFill>
                  <a:srgbClr val="000000"/>
                </a:solidFill>
                <a:latin typeface="Times New Roman" panose="02020603050405020304" pitchFamily="18" charset="0"/>
                <a:ea typeface="Times New Roman" panose="02020603050405020304" pitchFamily="18" charset="0"/>
              </a:rPr>
              <a:t> 12: </a:t>
            </a:r>
            <a:r>
              <a:rPr lang="en-US" sz="3600" b="1" dirty="0" err="1">
                <a:solidFill>
                  <a:srgbClr val="000000"/>
                </a:solidFill>
                <a:latin typeface="Times New Roman" panose="02020603050405020304" pitchFamily="18" charset="0"/>
                <a:ea typeface="Times New Roman" panose="02020603050405020304" pitchFamily="18" charset="0"/>
              </a:rPr>
              <a:t>Nhiệm</a:t>
            </a:r>
            <a:r>
              <a:rPr lang="en-US" sz="3600" b="1" dirty="0">
                <a:solidFill>
                  <a:srgbClr val="000000"/>
                </a:solidFill>
                <a:latin typeface="Times New Roman" panose="02020603050405020304" pitchFamily="18" charset="0"/>
                <a:ea typeface="Times New Roman" panose="02020603050405020304" pitchFamily="18" charset="0"/>
              </a:rPr>
              <a:t> </a:t>
            </a:r>
            <a:r>
              <a:rPr lang="en-US" sz="3600" b="1" dirty="0" err="1">
                <a:solidFill>
                  <a:srgbClr val="000000"/>
                </a:solidFill>
                <a:latin typeface="Times New Roman" panose="02020603050405020304" pitchFamily="18" charset="0"/>
                <a:ea typeface="Times New Roman" panose="02020603050405020304" pitchFamily="18" charset="0"/>
              </a:rPr>
              <a:t>vụ</a:t>
            </a:r>
            <a:r>
              <a:rPr lang="en-US" sz="3600" b="1" dirty="0">
                <a:solidFill>
                  <a:srgbClr val="000000"/>
                </a:solidFill>
                <a:latin typeface="Times New Roman" panose="02020603050405020304" pitchFamily="18" charset="0"/>
                <a:ea typeface="Times New Roman" panose="02020603050405020304" pitchFamily="18" charset="0"/>
              </a:rPr>
              <a:t> </a:t>
            </a:r>
            <a:r>
              <a:rPr lang="en-US" sz="3600" b="1" dirty="0" err="1">
                <a:solidFill>
                  <a:srgbClr val="000000"/>
                </a:solidFill>
                <a:latin typeface="Times New Roman" panose="02020603050405020304" pitchFamily="18" charset="0"/>
                <a:ea typeface="Times New Roman" panose="02020603050405020304" pitchFamily="18" charset="0"/>
              </a:rPr>
              <a:t>quan</a:t>
            </a:r>
            <a:r>
              <a:rPr lang="en-US" sz="3600" b="1" dirty="0">
                <a:solidFill>
                  <a:srgbClr val="000000"/>
                </a:solidFill>
                <a:latin typeface="Times New Roman" panose="02020603050405020304" pitchFamily="18" charset="0"/>
                <a:ea typeface="Times New Roman" panose="02020603050405020304" pitchFamily="18" charset="0"/>
              </a:rPr>
              <a:t> </a:t>
            </a:r>
            <a:r>
              <a:rPr lang="en-US" sz="3600" b="1" dirty="0" err="1">
                <a:solidFill>
                  <a:srgbClr val="000000"/>
                </a:solidFill>
                <a:latin typeface="Times New Roman" panose="02020603050405020304" pitchFamily="18" charset="0"/>
                <a:ea typeface="Times New Roman" panose="02020603050405020304" pitchFamily="18" charset="0"/>
              </a:rPr>
              <a:t>trọng</a:t>
            </a:r>
            <a:r>
              <a:rPr lang="en-US" sz="3600" b="1" dirty="0">
                <a:solidFill>
                  <a:srgbClr val="000000"/>
                </a:solidFill>
                <a:latin typeface="Times New Roman" panose="02020603050405020304" pitchFamily="18" charset="0"/>
                <a:ea typeface="Times New Roman" panose="02020603050405020304" pitchFamily="18" charset="0"/>
              </a:rPr>
              <a:t> </a:t>
            </a:r>
            <a:r>
              <a:rPr lang="en-US" sz="3600" b="1" dirty="0" err="1">
                <a:solidFill>
                  <a:srgbClr val="000000"/>
                </a:solidFill>
                <a:latin typeface="Times New Roman" panose="02020603050405020304" pitchFamily="18" charset="0"/>
                <a:ea typeface="Times New Roman" panose="02020603050405020304" pitchFamily="18" charset="0"/>
              </a:rPr>
              <a:t>trong</a:t>
            </a:r>
            <a:r>
              <a:rPr lang="en-US" sz="3600" b="1" dirty="0">
                <a:solidFill>
                  <a:srgbClr val="000000"/>
                </a:solidFill>
                <a:latin typeface="Times New Roman" panose="02020603050405020304" pitchFamily="18" charset="0"/>
                <a:ea typeface="Times New Roman" panose="02020603050405020304" pitchFamily="18" charset="0"/>
              </a:rPr>
              <a:t> </a:t>
            </a:r>
            <a:r>
              <a:rPr lang="en-US" sz="3600" b="1" dirty="0" err="1">
                <a:solidFill>
                  <a:srgbClr val="000000"/>
                </a:solidFill>
                <a:latin typeface="Times New Roman" panose="02020603050405020304" pitchFamily="18" charset="0"/>
                <a:ea typeface="Times New Roman" panose="02020603050405020304" pitchFamily="18" charset="0"/>
              </a:rPr>
              <a:t>ngành</a:t>
            </a:r>
            <a:r>
              <a:rPr lang="en-US" sz="3600" b="1" dirty="0">
                <a:solidFill>
                  <a:srgbClr val="000000"/>
                </a:solidFill>
                <a:latin typeface="Times New Roman" panose="02020603050405020304" pitchFamily="18" charset="0"/>
                <a:ea typeface="Times New Roman" panose="02020603050405020304" pitchFamily="18" charset="0"/>
              </a:rPr>
              <a:t> </a:t>
            </a:r>
            <a:r>
              <a:rPr lang="en-US" sz="3600" b="1" dirty="0" err="1">
                <a:solidFill>
                  <a:srgbClr val="000000"/>
                </a:solidFill>
                <a:latin typeface="Times New Roman" panose="02020603050405020304" pitchFamily="18" charset="0"/>
                <a:ea typeface="Times New Roman" panose="02020603050405020304" pitchFamily="18" charset="0"/>
              </a:rPr>
              <a:t>lâm</a:t>
            </a:r>
            <a:r>
              <a:rPr lang="en-US" sz="3600" b="1" dirty="0">
                <a:solidFill>
                  <a:srgbClr val="000000"/>
                </a:solidFill>
                <a:latin typeface="Times New Roman" panose="02020603050405020304" pitchFamily="18" charset="0"/>
                <a:ea typeface="Times New Roman" panose="02020603050405020304" pitchFamily="18" charset="0"/>
              </a:rPr>
              <a:t> </a:t>
            </a:r>
            <a:r>
              <a:rPr lang="en-US" sz="3600" b="1" dirty="0" err="1">
                <a:solidFill>
                  <a:srgbClr val="000000"/>
                </a:solidFill>
                <a:latin typeface="Times New Roman" panose="02020603050405020304" pitchFamily="18" charset="0"/>
                <a:ea typeface="Times New Roman" panose="02020603050405020304" pitchFamily="18" charset="0"/>
              </a:rPr>
              <a:t>nghiệp</a:t>
            </a:r>
            <a:r>
              <a:rPr lang="en-US" sz="3600" b="1" dirty="0">
                <a:solidFill>
                  <a:srgbClr val="000000"/>
                </a:solidFill>
                <a:latin typeface="Times New Roman" panose="02020603050405020304" pitchFamily="18" charset="0"/>
                <a:ea typeface="Times New Roman" panose="02020603050405020304" pitchFamily="18" charset="0"/>
              </a:rPr>
              <a:t> </a:t>
            </a:r>
            <a:r>
              <a:rPr lang="en-US" sz="3600" b="1" dirty="0" err="1">
                <a:solidFill>
                  <a:srgbClr val="000000"/>
                </a:solidFill>
                <a:latin typeface="Times New Roman" panose="02020603050405020304" pitchFamily="18" charset="0"/>
                <a:ea typeface="Times New Roman" panose="02020603050405020304" pitchFamily="18" charset="0"/>
              </a:rPr>
              <a:t>đang</a:t>
            </a:r>
            <a:r>
              <a:rPr lang="en-US" sz="3600" b="1" dirty="0">
                <a:solidFill>
                  <a:srgbClr val="000000"/>
                </a:solidFill>
                <a:latin typeface="Times New Roman" panose="02020603050405020304" pitchFamily="18" charset="0"/>
                <a:ea typeface="Times New Roman" panose="02020603050405020304" pitchFamily="18" charset="0"/>
              </a:rPr>
              <a:t> </a:t>
            </a:r>
            <a:r>
              <a:rPr lang="en-US" sz="3600" b="1" dirty="0" err="1">
                <a:solidFill>
                  <a:srgbClr val="000000"/>
                </a:solidFill>
                <a:latin typeface="Times New Roman" panose="02020603050405020304" pitchFamily="18" charset="0"/>
                <a:ea typeface="Times New Roman" panose="02020603050405020304" pitchFamily="18" charset="0"/>
              </a:rPr>
              <a:t>được</a:t>
            </a:r>
            <a:r>
              <a:rPr lang="en-US" sz="3600" b="1" dirty="0">
                <a:solidFill>
                  <a:srgbClr val="000000"/>
                </a:solidFill>
                <a:latin typeface="Times New Roman" panose="02020603050405020304" pitchFamily="18" charset="0"/>
                <a:ea typeface="Times New Roman" panose="02020603050405020304" pitchFamily="18" charset="0"/>
              </a:rPr>
              <a:t> </a:t>
            </a:r>
            <a:r>
              <a:rPr lang="en-US" sz="3600" b="1" dirty="0" err="1">
                <a:solidFill>
                  <a:srgbClr val="000000"/>
                </a:solidFill>
                <a:latin typeface="Times New Roman" panose="02020603050405020304" pitchFamily="18" charset="0"/>
                <a:ea typeface="Times New Roman" panose="02020603050405020304" pitchFamily="18" charset="0"/>
              </a:rPr>
              <a:t>các</a:t>
            </a:r>
            <a:r>
              <a:rPr lang="en-US" sz="3600" b="1" dirty="0">
                <a:solidFill>
                  <a:srgbClr val="000000"/>
                </a:solidFill>
                <a:latin typeface="Times New Roman" panose="02020603050405020304" pitchFamily="18" charset="0"/>
                <a:ea typeface="Times New Roman" panose="02020603050405020304" pitchFamily="18" charset="0"/>
              </a:rPr>
              <a:t> </a:t>
            </a:r>
            <a:r>
              <a:rPr lang="en-US" sz="3600" b="1" dirty="0" err="1">
                <a:solidFill>
                  <a:srgbClr val="000000"/>
                </a:solidFill>
                <a:latin typeface="Times New Roman" panose="02020603050405020304" pitchFamily="18" charset="0"/>
                <a:ea typeface="Times New Roman" panose="02020603050405020304" pitchFamily="18" charset="0"/>
              </a:rPr>
              <a:t>địa</a:t>
            </a:r>
            <a:r>
              <a:rPr lang="en-US" sz="3600" b="1" dirty="0">
                <a:solidFill>
                  <a:srgbClr val="000000"/>
                </a:solidFill>
                <a:latin typeface="Times New Roman" panose="02020603050405020304" pitchFamily="18" charset="0"/>
                <a:ea typeface="Times New Roman" panose="02020603050405020304" pitchFamily="18" charset="0"/>
              </a:rPr>
              <a:t> </a:t>
            </a:r>
            <a:r>
              <a:rPr lang="en-US" sz="3600" b="1" dirty="0" err="1">
                <a:solidFill>
                  <a:srgbClr val="000000"/>
                </a:solidFill>
                <a:latin typeface="Times New Roman" panose="02020603050405020304" pitchFamily="18" charset="0"/>
                <a:ea typeface="Times New Roman" panose="02020603050405020304" pitchFamily="18" charset="0"/>
              </a:rPr>
              <a:t>phương</a:t>
            </a:r>
            <a:r>
              <a:rPr lang="en-US" sz="3600" b="1" dirty="0">
                <a:solidFill>
                  <a:srgbClr val="000000"/>
                </a:solidFill>
                <a:latin typeface="Times New Roman" panose="02020603050405020304" pitchFamily="18" charset="0"/>
                <a:ea typeface="Times New Roman" panose="02020603050405020304" pitchFamily="18" charset="0"/>
              </a:rPr>
              <a:t> ở </a:t>
            </a:r>
            <a:r>
              <a:rPr lang="en-US" sz="3600" b="1" dirty="0" err="1">
                <a:solidFill>
                  <a:srgbClr val="000000"/>
                </a:solidFill>
                <a:latin typeface="Times New Roman" panose="02020603050405020304" pitchFamily="18" charset="0"/>
                <a:ea typeface="Times New Roman" panose="02020603050405020304" pitchFamily="18" charset="0"/>
              </a:rPr>
              <a:t>Đông</a:t>
            </a:r>
            <a:r>
              <a:rPr lang="en-US" sz="3600" b="1" dirty="0">
                <a:solidFill>
                  <a:srgbClr val="000000"/>
                </a:solidFill>
                <a:latin typeface="Times New Roman" panose="02020603050405020304" pitchFamily="18" charset="0"/>
                <a:ea typeface="Times New Roman" panose="02020603050405020304" pitchFamily="18" charset="0"/>
              </a:rPr>
              <a:t> Nam </a:t>
            </a:r>
            <a:r>
              <a:rPr lang="en-US" sz="3600" b="1" dirty="0" err="1">
                <a:solidFill>
                  <a:srgbClr val="000000"/>
                </a:solidFill>
                <a:latin typeface="Times New Roman" panose="02020603050405020304" pitchFamily="18" charset="0"/>
                <a:ea typeface="Times New Roman" panose="02020603050405020304" pitchFamily="18" charset="0"/>
              </a:rPr>
              <a:t>Bộ</a:t>
            </a:r>
            <a:r>
              <a:rPr lang="en-US" sz="3600" b="1" dirty="0">
                <a:solidFill>
                  <a:srgbClr val="000000"/>
                </a:solidFill>
                <a:latin typeface="Times New Roman" panose="02020603050405020304" pitchFamily="18" charset="0"/>
                <a:ea typeface="Times New Roman" panose="02020603050405020304" pitchFamily="18" charset="0"/>
              </a:rPr>
              <a:t> </a:t>
            </a:r>
            <a:r>
              <a:rPr lang="en-US" sz="3600" b="1" dirty="0" err="1">
                <a:solidFill>
                  <a:srgbClr val="000000"/>
                </a:solidFill>
                <a:latin typeface="Times New Roman" panose="02020603050405020304" pitchFamily="18" charset="0"/>
                <a:ea typeface="Times New Roman" panose="02020603050405020304" pitchFamily="18" charset="0"/>
              </a:rPr>
              <a:t>đầu</a:t>
            </a:r>
            <a:r>
              <a:rPr lang="en-US" sz="3600" b="1" dirty="0">
                <a:solidFill>
                  <a:srgbClr val="000000"/>
                </a:solidFill>
                <a:latin typeface="Times New Roman" panose="02020603050405020304" pitchFamily="18" charset="0"/>
                <a:ea typeface="Times New Roman" panose="02020603050405020304" pitchFamily="18" charset="0"/>
              </a:rPr>
              <a:t> </a:t>
            </a:r>
            <a:r>
              <a:rPr lang="en-US" sz="3600" b="1" dirty="0" err="1">
                <a:solidFill>
                  <a:srgbClr val="000000"/>
                </a:solidFill>
                <a:latin typeface="Times New Roman" panose="02020603050405020304" pitchFamily="18" charset="0"/>
                <a:ea typeface="Times New Roman" panose="02020603050405020304" pitchFamily="18" charset="0"/>
              </a:rPr>
              <a:t>tư</a:t>
            </a:r>
            <a:r>
              <a:rPr lang="en-US" sz="3600" b="1" dirty="0">
                <a:solidFill>
                  <a:srgbClr val="000000"/>
                </a:solidFill>
                <a:latin typeface="Times New Roman" panose="02020603050405020304" pitchFamily="18" charset="0"/>
                <a:ea typeface="Times New Roman" panose="02020603050405020304" pitchFamily="18" charset="0"/>
              </a:rPr>
              <a:t> </a:t>
            </a:r>
            <a:r>
              <a:rPr lang="en-US" sz="3600" b="1" dirty="0" err="1">
                <a:solidFill>
                  <a:srgbClr val="000000"/>
                </a:solidFill>
                <a:latin typeface="Times New Roman" panose="02020603050405020304" pitchFamily="18" charset="0"/>
                <a:ea typeface="Times New Roman" panose="02020603050405020304" pitchFamily="18" charset="0"/>
              </a:rPr>
              <a:t>là</a:t>
            </a:r>
            <a:endParaRPr lang="en-US" sz="3600" dirty="0">
              <a:latin typeface="Times New Roman" panose="02020603050405020304" pitchFamily="18" charset="0"/>
              <a:ea typeface="Times New Roman" panose="02020603050405020304" pitchFamily="18" charset="0"/>
            </a:endParaRPr>
          </a:p>
          <a:p>
            <a:pPr>
              <a:spcAft>
                <a:spcPts val="0"/>
              </a:spcAft>
              <a:tabLst>
                <a:tab pos="179705" algn="l"/>
              </a:tabLst>
            </a:pPr>
            <a:r>
              <a:rPr lang="en-US" sz="3600" dirty="0">
                <a:latin typeface="Times New Roman" panose="02020603050405020304" pitchFamily="18" charset="0"/>
                <a:ea typeface="Times New Roman" panose="02020603050405020304" pitchFamily="18" charset="0"/>
              </a:rPr>
              <a:t>	A. </a:t>
            </a:r>
            <a:r>
              <a:rPr lang="en-US" sz="3600" dirty="0" err="1">
                <a:solidFill>
                  <a:srgbClr val="000000"/>
                </a:solidFill>
                <a:latin typeface="Times New Roman" panose="02020603050405020304" pitchFamily="18" charset="0"/>
                <a:ea typeface="Times New Roman" panose="02020603050405020304" pitchFamily="18" charset="0"/>
              </a:rPr>
              <a:t>phát</a:t>
            </a:r>
            <a:r>
              <a:rPr lang="en-US" sz="3600" dirty="0">
                <a:solidFill>
                  <a:srgbClr val="000000"/>
                </a:solidFill>
                <a:latin typeface="Times New Roman" panose="02020603050405020304" pitchFamily="18" charset="0"/>
                <a:ea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rPr>
              <a:t>triển</a:t>
            </a:r>
            <a:r>
              <a:rPr lang="en-US" sz="3600" dirty="0">
                <a:solidFill>
                  <a:srgbClr val="000000"/>
                </a:solidFill>
                <a:latin typeface="Times New Roman" panose="02020603050405020304" pitchFamily="18" charset="0"/>
                <a:ea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rPr>
              <a:t>công</a:t>
            </a:r>
            <a:r>
              <a:rPr lang="en-US" sz="3600" dirty="0">
                <a:solidFill>
                  <a:srgbClr val="000000"/>
                </a:solidFill>
                <a:latin typeface="Times New Roman" panose="02020603050405020304" pitchFamily="18" charset="0"/>
                <a:ea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rPr>
              <a:t>nghiệp</a:t>
            </a:r>
            <a:r>
              <a:rPr lang="en-US" sz="3600" dirty="0">
                <a:solidFill>
                  <a:srgbClr val="000000"/>
                </a:solidFill>
                <a:latin typeface="Times New Roman" panose="02020603050405020304" pitchFamily="18" charset="0"/>
                <a:ea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rPr>
              <a:t>sản</a:t>
            </a:r>
            <a:r>
              <a:rPr lang="en-US" sz="3600" dirty="0">
                <a:solidFill>
                  <a:srgbClr val="000000"/>
                </a:solidFill>
                <a:latin typeface="Times New Roman" panose="02020603050405020304" pitchFamily="18" charset="0"/>
                <a:ea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rPr>
              <a:t>xuất</a:t>
            </a:r>
            <a:r>
              <a:rPr lang="en-US" sz="3600" dirty="0">
                <a:solidFill>
                  <a:srgbClr val="000000"/>
                </a:solidFill>
                <a:latin typeface="Times New Roman" panose="02020603050405020304" pitchFamily="18" charset="0"/>
                <a:ea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rPr>
              <a:t>gỗ</a:t>
            </a:r>
            <a:r>
              <a:rPr lang="en-US" sz="3600" dirty="0">
                <a:solidFill>
                  <a:srgbClr val="000000"/>
                </a:solidFill>
                <a:latin typeface="Times New Roman" panose="02020603050405020304" pitchFamily="18" charset="0"/>
                <a:ea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rPr>
              <a:t>giấy</a:t>
            </a:r>
            <a:r>
              <a:rPr lang="en-US" sz="3600" dirty="0">
                <a:solidFill>
                  <a:srgbClr val="000000"/>
                </a:solidFill>
                <a:latin typeface="Times New Roman" panose="02020603050405020304" pitchFamily="18" charset="0"/>
                <a:ea typeface="Times New Roman" panose="02020603050405020304" pitchFamily="18" charset="0"/>
              </a:rPr>
              <a:t>.</a:t>
            </a:r>
            <a:endParaRPr lang="en-US" sz="3600" dirty="0">
              <a:latin typeface="Times New Roman" panose="02020603050405020304" pitchFamily="18" charset="0"/>
              <a:ea typeface="Times New Roman" panose="02020603050405020304" pitchFamily="18" charset="0"/>
            </a:endParaRPr>
          </a:p>
          <a:p>
            <a:pPr>
              <a:spcAft>
                <a:spcPts val="0"/>
              </a:spcAft>
              <a:tabLst>
                <a:tab pos="179705" algn="l"/>
              </a:tabLst>
            </a:pPr>
            <a:r>
              <a:rPr lang="en-US" sz="3600" dirty="0">
                <a:latin typeface="Times New Roman" panose="02020603050405020304" pitchFamily="18" charset="0"/>
                <a:ea typeface="Times New Roman" panose="02020603050405020304" pitchFamily="18" charset="0"/>
              </a:rPr>
              <a:t>	B. </a:t>
            </a:r>
            <a:r>
              <a:rPr lang="en-US" sz="3600" dirty="0" err="1">
                <a:solidFill>
                  <a:srgbClr val="000000"/>
                </a:solidFill>
                <a:latin typeface="Times New Roman" panose="02020603050405020304" pitchFamily="18" charset="0"/>
                <a:ea typeface="Times New Roman" panose="02020603050405020304" pitchFamily="18" charset="0"/>
              </a:rPr>
              <a:t>bảo</a:t>
            </a:r>
            <a:r>
              <a:rPr lang="en-US" sz="3600" dirty="0">
                <a:solidFill>
                  <a:srgbClr val="000000"/>
                </a:solidFill>
                <a:latin typeface="Times New Roman" panose="02020603050405020304" pitchFamily="18" charset="0"/>
                <a:ea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rPr>
              <a:t>vệ</a:t>
            </a:r>
            <a:r>
              <a:rPr lang="en-US" sz="3600" dirty="0">
                <a:solidFill>
                  <a:srgbClr val="000000"/>
                </a:solidFill>
                <a:latin typeface="Times New Roman" panose="02020603050405020304" pitchFamily="18" charset="0"/>
                <a:ea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rPr>
              <a:t>và</a:t>
            </a:r>
            <a:r>
              <a:rPr lang="en-US" sz="3600" dirty="0">
                <a:solidFill>
                  <a:srgbClr val="000000"/>
                </a:solidFill>
                <a:latin typeface="Times New Roman" panose="02020603050405020304" pitchFamily="18" charset="0"/>
                <a:ea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rPr>
              <a:t>phát</a:t>
            </a:r>
            <a:r>
              <a:rPr lang="en-US" sz="3600" dirty="0">
                <a:solidFill>
                  <a:srgbClr val="000000"/>
                </a:solidFill>
                <a:latin typeface="Times New Roman" panose="02020603050405020304" pitchFamily="18" charset="0"/>
                <a:ea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rPr>
              <a:t>triển</a:t>
            </a:r>
            <a:r>
              <a:rPr lang="en-US" sz="3600" dirty="0">
                <a:solidFill>
                  <a:srgbClr val="000000"/>
                </a:solidFill>
                <a:latin typeface="Times New Roman" panose="02020603050405020304" pitchFamily="18" charset="0"/>
                <a:ea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rPr>
              <a:t>rừng</a:t>
            </a:r>
            <a:r>
              <a:rPr lang="en-US" sz="3600" dirty="0">
                <a:solidFill>
                  <a:srgbClr val="000000"/>
                </a:solidFill>
                <a:latin typeface="Times New Roman" panose="02020603050405020304" pitchFamily="18" charset="0"/>
                <a:ea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rPr>
              <a:t>đầu</a:t>
            </a:r>
            <a:r>
              <a:rPr lang="en-US" sz="3600" dirty="0">
                <a:solidFill>
                  <a:srgbClr val="000000"/>
                </a:solidFill>
                <a:latin typeface="Times New Roman" panose="02020603050405020304" pitchFamily="18" charset="0"/>
                <a:ea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rPr>
              <a:t>nguồn</a:t>
            </a:r>
            <a:r>
              <a:rPr lang="en-US" sz="3600" dirty="0">
                <a:solidFill>
                  <a:srgbClr val="000000"/>
                </a:solidFill>
                <a:latin typeface="Times New Roman" panose="02020603050405020304" pitchFamily="18" charset="0"/>
                <a:ea typeface="Times New Roman" panose="02020603050405020304" pitchFamily="18" charset="0"/>
              </a:rPr>
              <a:t>.</a:t>
            </a:r>
            <a:endParaRPr lang="en-US" sz="3600" dirty="0">
              <a:latin typeface="Times New Roman" panose="02020603050405020304" pitchFamily="18" charset="0"/>
              <a:ea typeface="Times New Roman" panose="02020603050405020304" pitchFamily="18" charset="0"/>
            </a:endParaRPr>
          </a:p>
          <a:p>
            <a:pPr>
              <a:spcAft>
                <a:spcPts val="0"/>
              </a:spcAft>
              <a:tabLst>
                <a:tab pos="179705" algn="l"/>
              </a:tabLst>
            </a:pPr>
            <a:r>
              <a:rPr lang="en-US" sz="3600" dirty="0">
                <a:latin typeface="Times New Roman" panose="02020603050405020304" pitchFamily="18" charset="0"/>
                <a:ea typeface="Times New Roman" panose="02020603050405020304" pitchFamily="18" charset="0"/>
              </a:rPr>
              <a:t>	C. </a:t>
            </a:r>
            <a:r>
              <a:rPr lang="en-US" sz="3600" dirty="0" err="1">
                <a:solidFill>
                  <a:srgbClr val="000000"/>
                </a:solidFill>
                <a:latin typeface="Times New Roman" panose="02020603050405020304" pitchFamily="18" charset="0"/>
                <a:ea typeface="Times New Roman" panose="02020603050405020304" pitchFamily="18" charset="0"/>
              </a:rPr>
              <a:t>tìm</a:t>
            </a:r>
            <a:r>
              <a:rPr lang="en-US" sz="3600" dirty="0">
                <a:solidFill>
                  <a:srgbClr val="000000"/>
                </a:solidFill>
                <a:latin typeface="Times New Roman" panose="02020603050405020304" pitchFamily="18" charset="0"/>
                <a:ea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rPr>
              <a:t>thị</a:t>
            </a:r>
            <a:r>
              <a:rPr lang="en-US" sz="3600" dirty="0">
                <a:solidFill>
                  <a:srgbClr val="000000"/>
                </a:solidFill>
                <a:latin typeface="Times New Roman" panose="02020603050405020304" pitchFamily="18" charset="0"/>
                <a:ea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rPr>
              <a:t>trường</a:t>
            </a:r>
            <a:r>
              <a:rPr lang="en-US" sz="3600" dirty="0">
                <a:solidFill>
                  <a:srgbClr val="000000"/>
                </a:solidFill>
                <a:latin typeface="Times New Roman" panose="02020603050405020304" pitchFamily="18" charset="0"/>
                <a:ea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rPr>
              <a:t>cho</a:t>
            </a:r>
            <a:r>
              <a:rPr lang="en-US" sz="3600" dirty="0">
                <a:solidFill>
                  <a:srgbClr val="000000"/>
                </a:solidFill>
                <a:latin typeface="Times New Roman" panose="02020603050405020304" pitchFamily="18" charset="0"/>
                <a:ea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rPr>
              <a:t>việc</a:t>
            </a:r>
            <a:r>
              <a:rPr lang="en-US" sz="3600" dirty="0">
                <a:solidFill>
                  <a:srgbClr val="000000"/>
                </a:solidFill>
                <a:latin typeface="Times New Roman" panose="02020603050405020304" pitchFamily="18" charset="0"/>
                <a:ea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rPr>
              <a:t>xuất</a:t>
            </a:r>
            <a:r>
              <a:rPr lang="en-US" sz="3600" dirty="0">
                <a:solidFill>
                  <a:srgbClr val="000000"/>
                </a:solidFill>
                <a:latin typeface="Times New Roman" panose="02020603050405020304" pitchFamily="18" charset="0"/>
                <a:ea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rPr>
              <a:t>khẩu</a:t>
            </a:r>
            <a:r>
              <a:rPr lang="en-US" sz="3600" dirty="0">
                <a:solidFill>
                  <a:srgbClr val="000000"/>
                </a:solidFill>
                <a:latin typeface="Times New Roman" panose="02020603050405020304" pitchFamily="18" charset="0"/>
                <a:ea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rPr>
              <a:t>gỗ</a:t>
            </a:r>
            <a:r>
              <a:rPr lang="en-US" sz="3600" dirty="0">
                <a:solidFill>
                  <a:srgbClr val="000000"/>
                </a:solidFill>
                <a:latin typeface="Times New Roman" panose="02020603050405020304" pitchFamily="18" charset="0"/>
                <a:ea typeface="Times New Roman" panose="02020603050405020304" pitchFamily="18" charset="0"/>
              </a:rPr>
              <a:t>.</a:t>
            </a:r>
            <a:endParaRPr lang="en-US" sz="3600" dirty="0">
              <a:latin typeface="Times New Roman" panose="02020603050405020304" pitchFamily="18" charset="0"/>
              <a:ea typeface="Times New Roman" panose="02020603050405020304" pitchFamily="18" charset="0"/>
            </a:endParaRPr>
          </a:p>
          <a:p>
            <a:pPr>
              <a:spcAft>
                <a:spcPts val="0"/>
              </a:spcAft>
              <a:tabLst>
                <a:tab pos="179705" algn="l"/>
              </a:tabLst>
            </a:pPr>
            <a:r>
              <a:rPr lang="en-US" sz="3600" dirty="0">
                <a:latin typeface="Times New Roman" panose="02020603050405020304" pitchFamily="18" charset="0"/>
                <a:ea typeface="Times New Roman" panose="02020603050405020304" pitchFamily="18" charset="0"/>
              </a:rPr>
              <a:t>	D. </a:t>
            </a:r>
            <a:r>
              <a:rPr lang="en-US" sz="3600" dirty="0" err="1">
                <a:solidFill>
                  <a:srgbClr val="000000"/>
                </a:solidFill>
                <a:latin typeface="Times New Roman" panose="02020603050405020304" pitchFamily="18" charset="0"/>
                <a:ea typeface="Times New Roman" panose="02020603050405020304" pitchFamily="18" charset="0"/>
              </a:rPr>
              <a:t>tăng</a:t>
            </a:r>
            <a:r>
              <a:rPr lang="en-US" sz="3600" dirty="0">
                <a:solidFill>
                  <a:srgbClr val="000000"/>
                </a:solidFill>
                <a:latin typeface="Times New Roman" panose="02020603050405020304" pitchFamily="18" charset="0"/>
                <a:ea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rPr>
              <a:t>sản</a:t>
            </a:r>
            <a:r>
              <a:rPr lang="en-US" sz="3600" dirty="0">
                <a:solidFill>
                  <a:srgbClr val="000000"/>
                </a:solidFill>
                <a:latin typeface="Times New Roman" panose="02020603050405020304" pitchFamily="18" charset="0"/>
                <a:ea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rPr>
              <a:t>lượng</a:t>
            </a:r>
            <a:r>
              <a:rPr lang="en-US" sz="3600" dirty="0">
                <a:solidFill>
                  <a:srgbClr val="000000"/>
                </a:solidFill>
                <a:latin typeface="Times New Roman" panose="02020603050405020304" pitchFamily="18" charset="0"/>
                <a:ea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rPr>
              <a:t>gỗ</a:t>
            </a:r>
            <a:r>
              <a:rPr lang="en-US" sz="3600" dirty="0">
                <a:solidFill>
                  <a:srgbClr val="000000"/>
                </a:solidFill>
                <a:latin typeface="Times New Roman" panose="02020603050405020304" pitchFamily="18" charset="0"/>
                <a:ea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rPr>
              <a:t>khai</a:t>
            </a:r>
            <a:r>
              <a:rPr lang="en-US" sz="3600" dirty="0">
                <a:solidFill>
                  <a:srgbClr val="000000"/>
                </a:solidFill>
                <a:latin typeface="Times New Roman" panose="02020603050405020304" pitchFamily="18" charset="0"/>
                <a:ea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rPr>
              <a:t>thác</a:t>
            </a:r>
            <a:r>
              <a:rPr lang="en-US" sz="3600" dirty="0">
                <a:solidFill>
                  <a:srgbClr val="000000"/>
                </a:solidFill>
                <a:latin typeface="Times New Roman" panose="02020603050405020304" pitchFamily="18" charset="0"/>
                <a:ea typeface="Times New Roman" panose="02020603050405020304" pitchFamily="18" charset="0"/>
              </a:rPr>
              <a:t>.</a:t>
            </a:r>
            <a:endParaRPr lang="en-US" sz="3600"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6560144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1CEE63B-AC8B-4270-B824-94E65D54A690}"/>
              </a:ext>
            </a:extLst>
          </p:cNvPr>
          <p:cNvSpPr/>
          <p:nvPr/>
        </p:nvSpPr>
        <p:spPr>
          <a:xfrm>
            <a:off x="451945" y="536314"/>
            <a:ext cx="11487807" cy="5078313"/>
          </a:xfrm>
          <a:prstGeom prst="rect">
            <a:avLst/>
          </a:prstGeom>
        </p:spPr>
        <p:txBody>
          <a:bodyPr wrap="square">
            <a:spAutoFit/>
          </a:bodyPr>
          <a:lstStyle/>
          <a:p>
            <a:pPr>
              <a:spcAft>
                <a:spcPts val="0"/>
              </a:spcAft>
            </a:pPr>
            <a:r>
              <a:rPr lang="en-US" sz="3600" b="1" dirty="0" err="1">
                <a:solidFill>
                  <a:srgbClr val="000000"/>
                </a:solidFill>
                <a:latin typeface="Times New Roman" panose="02020603050405020304" pitchFamily="18" charset="0"/>
                <a:ea typeface="Times New Roman" panose="02020603050405020304" pitchFamily="18" charset="0"/>
              </a:rPr>
              <a:t>Câu</a:t>
            </a:r>
            <a:r>
              <a:rPr lang="en-US" sz="3600" b="1" dirty="0">
                <a:solidFill>
                  <a:srgbClr val="000000"/>
                </a:solidFill>
                <a:latin typeface="Times New Roman" panose="02020603050405020304" pitchFamily="18" charset="0"/>
                <a:ea typeface="Times New Roman" panose="02020603050405020304" pitchFamily="18" charset="0"/>
              </a:rPr>
              <a:t> 13: </a:t>
            </a:r>
            <a:r>
              <a:rPr lang="en-US" sz="3600" b="1" dirty="0" err="1">
                <a:solidFill>
                  <a:srgbClr val="000000"/>
                </a:solidFill>
                <a:latin typeface="Times New Roman" panose="02020603050405020304" pitchFamily="18" charset="0"/>
                <a:ea typeface="Times New Roman" panose="02020603050405020304" pitchFamily="18" charset="0"/>
              </a:rPr>
              <a:t>Hệ</a:t>
            </a:r>
            <a:r>
              <a:rPr lang="en-US" sz="3600" b="1" dirty="0">
                <a:solidFill>
                  <a:srgbClr val="000000"/>
                </a:solidFill>
                <a:latin typeface="Times New Roman" panose="02020603050405020304" pitchFamily="18" charset="0"/>
                <a:ea typeface="Times New Roman" panose="02020603050405020304" pitchFamily="18" charset="0"/>
              </a:rPr>
              <a:t> </a:t>
            </a:r>
            <a:r>
              <a:rPr lang="en-US" sz="3600" b="1" dirty="0" err="1">
                <a:solidFill>
                  <a:srgbClr val="000000"/>
                </a:solidFill>
                <a:latin typeface="Times New Roman" panose="02020603050405020304" pitchFamily="18" charset="0"/>
                <a:ea typeface="Times New Roman" panose="02020603050405020304" pitchFamily="18" charset="0"/>
              </a:rPr>
              <a:t>thống</a:t>
            </a:r>
            <a:r>
              <a:rPr lang="en-US" sz="3600" b="1" dirty="0">
                <a:solidFill>
                  <a:srgbClr val="000000"/>
                </a:solidFill>
                <a:latin typeface="Times New Roman" panose="02020603050405020304" pitchFamily="18" charset="0"/>
                <a:ea typeface="Times New Roman" panose="02020603050405020304" pitchFamily="18" charset="0"/>
              </a:rPr>
              <a:t> </a:t>
            </a:r>
            <a:r>
              <a:rPr lang="en-US" sz="3600" b="1" dirty="0" err="1">
                <a:solidFill>
                  <a:srgbClr val="000000"/>
                </a:solidFill>
                <a:latin typeface="Times New Roman" panose="02020603050405020304" pitchFamily="18" charset="0"/>
                <a:ea typeface="Times New Roman" panose="02020603050405020304" pitchFamily="18" charset="0"/>
              </a:rPr>
              <a:t>đảo</a:t>
            </a:r>
            <a:r>
              <a:rPr lang="en-US" sz="3600" b="1" dirty="0">
                <a:solidFill>
                  <a:srgbClr val="000000"/>
                </a:solidFill>
                <a:latin typeface="Times New Roman" panose="02020603050405020304" pitchFamily="18" charset="0"/>
                <a:ea typeface="Times New Roman" panose="02020603050405020304" pitchFamily="18" charset="0"/>
              </a:rPr>
              <a:t> </a:t>
            </a:r>
            <a:r>
              <a:rPr lang="en-US" sz="3600" b="1" dirty="0" err="1">
                <a:solidFill>
                  <a:srgbClr val="000000"/>
                </a:solidFill>
                <a:latin typeface="Times New Roman" panose="02020603050405020304" pitchFamily="18" charset="0"/>
                <a:ea typeface="Times New Roman" panose="02020603050405020304" pitchFamily="18" charset="0"/>
              </a:rPr>
              <a:t>ven</a:t>
            </a:r>
            <a:r>
              <a:rPr lang="en-US" sz="3600" b="1" dirty="0">
                <a:solidFill>
                  <a:srgbClr val="000000"/>
                </a:solidFill>
                <a:latin typeface="Times New Roman" panose="02020603050405020304" pitchFamily="18" charset="0"/>
                <a:ea typeface="Times New Roman" panose="02020603050405020304" pitchFamily="18" charset="0"/>
              </a:rPr>
              <a:t> </a:t>
            </a:r>
            <a:r>
              <a:rPr lang="en-US" sz="3600" b="1" dirty="0" err="1">
                <a:solidFill>
                  <a:srgbClr val="000000"/>
                </a:solidFill>
                <a:latin typeface="Times New Roman" panose="02020603050405020304" pitchFamily="18" charset="0"/>
                <a:ea typeface="Times New Roman" panose="02020603050405020304" pitchFamily="18" charset="0"/>
              </a:rPr>
              <a:t>bờ</a:t>
            </a:r>
            <a:r>
              <a:rPr lang="en-US" sz="3600" b="1" dirty="0">
                <a:solidFill>
                  <a:srgbClr val="000000"/>
                </a:solidFill>
                <a:latin typeface="Times New Roman" panose="02020603050405020304" pitchFamily="18" charset="0"/>
                <a:ea typeface="Times New Roman" panose="02020603050405020304" pitchFamily="18" charset="0"/>
              </a:rPr>
              <a:t> </a:t>
            </a:r>
            <a:r>
              <a:rPr lang="en-US" sz="3600" b="1" dirty="0" err="1">
                <a:solidFill>
                  <a:srgbClr val="000000"/>
                </a:solidFill>
                <a:latin typeface="Times New Roman" panose="02020603050405020304" pitchFamily="18" charset="0"/>
                <a:ea typeface="Times New Roman" panose="02020603050405020304" pitchFamily="18" charset="0"/>
              </a:rPr>
              <a:t>của</a:t>
            </a:r>
            <a:r>
              <a:rPr lang="en-US" sz="3600" b="1" dirty="0">
                <a:solidFill>
                  <a:srgbClr val="000000"/>
                </a:solidFill>
                <a:latin typeface="Times New Roman" panose="02020603050405020304" pitchFamily="18" charset="0"/>
                <a:ea typeface="Times New Roman" panose="02020603050405020304" pitchFamily="18" charset="0"/>
              </a:rPr>
              <a:t> </a:t>
            </a:r>
            <a:r>
              <a:rPr lang="en-US" sz="3600" b="1" dirty="0" err="1">
                <a:solidFill>
                  <a:srgbClr val="000000"/>
                </a:solidFill>
                <a:latin typeface="Times New Roman" panose="02020603050405020304" pitchFamily="18" charset="0"/>
                <a:ea typeface="Times New Roman" panose="02020603050405020304" pitchFamily="18" charset="0"/>
              </a:rPr>
              <a:t>nước</a:t>
            </a:r>
            <a:r>
              <a:rPr lang="en-US" sz="3600" b="1" dirty="0">
                <a:solidFill>
                  <a:srgbClr val="000000"/>
                </a:solidFill>
                <a:latin typeface="Times New Roman" panose="02020603050405020304" pitchFamily="18" charset="0"/>
                <a:ea typeface="Times New Roman" panose="02020603050405020304" pitchFamily="18" charset="0"/>
              </a:rPr>
              <a:t> ta </a:t>
            </a:r>
            <a:r>
              <a:rPr lang="en-US" sz="3600" b="1" dirty="0" err="1">
                <a:solidFill>
                  <a:srgbClr val="000000"/>
                </a:solidFill>
                <a:latin typeface="Times New Roman" panose="02020603050405020304" pitchFamily="18" charset="0"/>
                <a:ea typeface="Times New Roman" panose="02020603050405020304" pitchFamily="18" charset="0"/>
              </a:rPr>
              <a:t>phân</a:t>
            </a:r>
            <a:r>
              <a:rPr lang="en-US" sz="3600" b="1" dirty="0">
                <a:solidFill>
                  <a:srgbClr val="000000"/>
                </a:solidFill>
                <a:latin typeface="Times New Roman" panose="02020603050405020304" pitchFamily="18" charset="0"/>
                <a:ea typeface="Times New Roman" panose="02020603050405020304" pitchFamily="18" charset="0"/>
              </a:rPr>
              <a:t> </a:t>
            </a:r>
            <a:r>
              <a:rPr lang="en-US" sz="3600" b="1" dirty="0" err="1">
                <a:solidFill>
                  <a:srgbClr val="000000"/>
                </a:solidFill>
                <a:latin typeface="Times New Roman" panose="02020603050405020304" pitchFamily="18" charset="0"/>
                <a:ea typeface="Times New Roman" panose="02020603050405020304" pitchFamily="18" charset="0"/>
              </a:rPr>
              <a:t>bố</a:t>
            </a:r>
            <a:r>
              <a:rPr lang="en-US" sz="3600" b="1" dirty="0">
                <a:solidFill>
                  <a:srgbClr val="000000"/>
                </a:solidFill>
                <a:latin typeface="Times New Roman" panose="02020603050405020304" pitchFamily="18" charset="0"/>
                <a:ea typeface="Times New Roman" panose="02020603050405020304" pitchFamily="18" charset="0"/>
              </a:rPr>
              <a:t> </a:t>
            </a:r>
            <a:r>
              <a:rPr lang="en-US" sz="3600" b="1" dirty="0" err="1">
                <a:solidFill>
                  <a:srgbClr val="000000"/>
                </a:solidFill>
                <a:latin typeface="Times New Roman" panose="02020603050405020304" pitchFamily="18" charset="0"/>
                <a:ea typeface="Times New Roman" panose="02020603050405020304" pitchFamily="18" charset="0"/>
              </a:rPr>
              <a:t>tập</a:t>
            </a:r>
            <a:r>
              <a:rPr lang="en-US" sz="3600" b="1" dirty="0">
                <a:solidFill>
                  <a:srgbClr val="000000"/>
                </a:solidFill>
                <a:latin typeface="Times New Roman" panose="02020603050405020304" pitchFamily="18" charset="0"/>
                <a:ea typeface="Times New Roman" panose="02020603050405020304" pitchFamily="18" charset="0"/>
              </a:rPr>
              <a:t> </a:t>
            </a:r>
            <a:r>
              <a:rPr lang="en-US" sz="3600" b="1" dirty="0" err="1">
                <a:solidFill>
                  <a:srgbClr val="000000"/>
                </a:solidFill>
                <a:latin typeface="Times New Roman" panose="02020603050405020304" pitchFamily="18" charset="0"/>
                <a:ea typeface="Times New Roman" panose="02020603050405020304" pitchFamily="18" charset="0"/>
              </a:rPr>
              <a:t>trung</a:t>
            </a:r>
            <a:r>
              <a:rPr lang="en-US" sz="3600" b="1" dirty="0">
                <a:solidFill>
                  <a:srgbClr val="000000"/>
                </a:solidFill>
                <a:latin typeface="Times New Roman" panose="02020603050405020304" pitchFamily="18" charset="0"/>
                <a:ea typeface="Times New Roman" panose="02020603050405020304" pitchFamily="18" charset="0"/>
              </a:rPr>
              <a:t> </a:t>
            </a:r>
            <a:r>
              <a:rPr lang="en-US" sz="3600" b="1" dirty="0" err="1">
                <a:solidFill>
                  <a:srgbClr val="000000"/>
                </a:solidFill>
                <a:latin typeface="Times New Roman" panose="02020603050405020304" pitchFamily="18" charset="0"/>
                <a:ea typeface="Times New Roman" panose="02020603050405020304" pitchFamily="18" charset="0"/>
              </a:rPr>
              <a:t>nhất</a:t>
            </a:r>
            <a:r>
              <a:rPr lang="en-US" sz="3600" b="1" dirty="0">
                <a:solidFill>
                  <a:srgbClr val="000000"/>
                </a:solidFill>
                <a:latin typeface="Times New Roman" panose="02020603050405020304" pitchFamily="18" charset="0"/>
                <a:ea typeface="Times New Roman" panose="02020603050405020304" pitchFamily="18" charset="0"/>
              </a:rPr>
              <a:t> ở </a:t>
            </a:r>
            <a:r>
              <a:rPr lang="en-US" sz="3600" b="1" dirty="0" err="1">
                <a:solidFill>
                  <a:srgbClr val="000000"/>
                </a:solidFill>
                <a:latin typeface="Times New Roman" panose="02020603050405020304" pitchFamily="18" charset="0"/>
                <a:ea typeface="Times New Roman" panose="02020603050405020304" pitchFamily="18" charset="0"/>
              </a:rPr>
              <a:t>vùng</a:t>
            </a:r>
            <a:r>
              <a:rPr lang="en-US" sz="3600" b="1" dirty="0">
                <a:solidFill>
                  <a:srgbClr val="000000"/>
                </a:solidFill>
                <a:latin typeface="Times New Roman" panose="02020603050405020304" pitchFamily="18" charset="0"/>
                <a:ea typeface="Times New Roman" panose="02020603050405020304" pitchFamily="18" charset="0"/>
              </a:rPr>
              <a:t> </a:t>
            </a:r>
            <a:r>
              <a:rPr lang="en-US" sz="3600" b="1" dirty="0" err="1">
                <a:solidFill>
                  <a:srgbClr val="000000"/>
                </a:solidFill>
                <a:latin typeface="Times New Roman" panose="02020603050405020304" pitchFamily="18" charset="0"/>
                <a:ea typeface="Times New Roman" panose="02020603050405020304" pitchFamily="18" charset="0"/>
              </a:rPr>
              <a:t>biển</a:t>
            </a:r>
            <a:r>
              <a:rPr lang="en-US" sz="3600" b="1" dirty="0">
                <a:solidFill>
                  <a:srgbClr val="000000"/>
                </a:solidFill>
                <a:latin typeface="Times New Roman" panose="02020603050405020304" pitchFamily="18" charset="0"/>
                <a:ea typeface="Times New Roman" panose="02020603050405020304" pitchFamily="18" charset="0"/>
              </a:rPr>
              <a:t> </a:t>
            </a:r>
            <a:r>
              <a:rPr lang="en-US" sz="3600" b="1" dirty="0" err="1">
                <a:solidFill>
                  <a:srgbClr val="000000"/>
                </a:solidFill>
                <a:latin typeface="Times New Roman" panose="02020603050405020304" pitchFamily="18" charset="0"/>
                <a:ea typeface="Times New Roman" panose="02020603050405020304" pitchFamily="18" charset="0"/>
              </a:rPr>
              <a:t>các</a:t>
            </a:r>
            <a:r>
              <a:rPr lang="en-US" sz="3600" b="1" dirty="0">
                <a:solidFill>
                  <a:srgbClr val="000000"/>
                </a:solidFill>
                <a:latin typeface="Times New Roman" panose="02020603050405020304" pitchFamily="18" charset="0"/>
                <a:ea typeface="Times New Roman" panose="02020603050405020304" pitchFamily="18" charset="0"/>
              </a:rPr>
              <a:t> </a:t>
            </a:r>
            <a:r>
              <a:rPr lang="en-US" sz="3600" b="1" dirty="0" err="1">
                <a:solidFill>
                  <a:srgbClr val="000000"/>
                </a:solidFill>
                <a:latin typeface="Times New Roman" panose="02020603050405020304" pitchFamily="18" charset="0"/>
                <a:ea typeface="Times New Roman" panose="02020603050405020304" pitchFamily="18" charset="0"/>
              </a:rPr>
              <a:t>tỉnh</a:t>
            </a:r>
            <a:endParaRPr lang="en-US" sz="3600" dirty="0">
              <a:latin typeface="Times New Roman" panose="02020603050405020304" pitchFamily="18" charset="0"/>
              <a:ea typeface="Times New Roman" panose="02020603050405020304" pitchFamily="18" charset="0"/>
            </a:endParaRPr>
          </a:p>
          <a:p>
            <a:pPr>
              <a:spcAft>
                <a:spcPts val="0"/>
              </a:spcAft>
              <a:tabLst>
                <a:tab pos="179705" algn="l"/>
              </a:tabLst>
            </a:pPr>
            <a:r>
              <a:rPr lang="en-US" sz="3600" dirty="0">
                <a:latin typeface="Times New Roman" panose="02020603050405020304" pitchFamily="18" charset="0"/>
                <a:ea typeface="Times New Roman" panose="02020603050405020304" pitchFamily="18" charset="0"/>
              </a:rPr>
              <a:t>	A. </a:t>
            </a:r>
            <a:r>
              <a:rPr lang="vi-VN" sz="3600" dirty="0">
                <a:solidFill>
                  <a:srgbClr val="000000"/>
                </a:solidFill>
                <a:latin typeface="Times New Roman" panose="02020603050405020304" pitchFamily="18" charset="0"/>
                <a:ea typeface="Times New Roman" panose="02020603050405020304" pitchFamily="18" charset="0"/>
              </a:rPr>
              <a:t>Đà Nẵng, Quảng Ngãi, Kiên Giang, Quảng Ninh.</a:t>
            </a:r>
            <a:endParaRPr lang="en-US" sz="3600" dirty="0">
              <a:latin typeface="Times New Roman" panose="02020603050405020304" pitchFamily="18" charset="0"/>
              <a:ea typeface="Times New Roman" panose="02020603050405020304" pitchFamily="18" charset="0"/>
            </a:endParaRPr>
          </a:p>
          <a:p>
            <a:pPr>
              <a:spcAft>
                <a:spcPts val="0"/>
              </a:spcAft>
              <a:tabLst>
                <a:tab pos="179705" algn="l"/>
              </a:tabLst>
            </a:pPr>
            <a:r>
              <a:rPr lang="en-US" sz="3600" dirty="0">
                <a:latin typeface="Times New Roman" panose="02020603050405020304" pitchFamily="18" charset="0"/>
                <a:ea typeface="Times New Roman" panose="02020603050405020304" pitchFamily="18" charset="0"/>
              </a:rPr>
              <a:t>	B. </a:t>
            </a:r>
            <a:r>
              <a:rPr lang="vi-VN" sz="3600" dirty="0">
                <a:solidFill>
                  <a:srgbClr val="000000"/>
                </a:solidFill>
                <a:latin typeface="Times New Roman" panose="02020603050405020304" pitchFamily="18" charset="0"/>
                <a:ea typeface="Times New Roman" panose="02020603050405020304" pitchFamily="18" charset="0"/>
              </a:rPr>
              <a:t>Kiên Giang, Quảng Trị, Bình Thuận, Hải Phòng.</a:t>
            </a:r>
            <a:endParaRPr lang="en-US" sz="3600" dirty="0">
              <a:latin typeface="Times New Roman" panose="02020603050405020304" pitchFamily="18" charset="0"/>
              <a:ea typeface="Times New Roman" panose="02020603050405020304" pitchFamily="18" charset="0"/>
            </a:endParaRPr>
          </a:p>
          <a:p>
            <a:pPr>
              <a:spcAft>
                <a:spcPts val="0"/>
              </a:spcAft>
              <a:tabLst>
                <a:tab pos="179705" algn="l"/>
              </a:tabLst>
            </a:pPr>
            <a:r>
              <a:rPr lang="en-US" sz="3600" dirty="0">
                <a:latin typeface="Times New Roman" panose="02020603050405020304" pitchFamily="18" charset="0"/>
                <a:ea typeface="Times New Roman" panose="02020603050405020304" pitchFamily="18" charset="0"/>
              </a:rPr>
              <a:t>	C. </a:t>
            </a:r>
            <a:r>
              <a:rPr lang="vi-VN" sz="3600" dirty="0">
                <a:solidFill>
                  <a:srgbClr val="000000"/>
                </a:solidFill>
                <a:latin typeface="Times New Roman" panose="02020603050405020304" pitchFamily="18" charset="0"/>
                <a:ea typeface="Times New Roman" panose="02020603050405020304" pitchFamily="18" charset="0"/>
              </a:rPr>
              <a:t>Hải Phòng, Kiên Giang, Đà Nẵng, Bà Rịa – Vũng Tàu.</a:t>
            </a:r>
            <a:endParaRPr lang="en-US" sz="3600" dirty="0">
              <a:latin typeface="Times New Roman" panose="02020603050405020304" pitchFamily="18" charset="0"/>
              <a:ea typeface="Times New Roman" panose="02020603050405020304" pitchFamily="18" charset="0"/>
            </a:endParaRPr>
          </a:p>
          <a:p>
            <a:pPr>
              <a:spcAft>
                <a:spcPts val="0"/>
              </a:spcAft>
              <a:tabLst>
                <a:tab pos="179705" algn="l"/>
              </a:tabLst>
            </a:pPr>
            <a:r>
              <a:rPr lang="en-US" sz="3600" dirty="0">
                <a:latin typeface="Times New Roman" panose="02020603050405020304" pitchFamily="18" charset="0"/>
                <a:ea typeface="Times New Roman" panose="02020603050405020304" pitchFamily="18" charset="0"/>
              </a:rPr>
              <a:t>	D. </a:t>
            </a:r>
            <a:r>
              <a:rPr lang="vi-VN" sz="3600" dirty="0">
                <a:solidFill>
                  <a:srgbClr val="000000"/>
                </a:solidFill>
                <a:latin typeface="Times New Roman" panose="02020603050405020304" pitchFamily="18" charset="0"/>
                <a:ea typeface="Times New Roman" panose="02020603050405020304" pitchFamily="18" charset="0"/>
              </a:rPr>
              <a:t>Quảng Ninh, Hải Phòng, Khánh Hòa, Kiên Giang.</a:t>
            </a:r>
            <a:endParaRPr lang="en-US" sz="3600" dirty="0">
              <a:solidFill>
                <a:srgbClr val="000000"/>
              </a:solidFill>
              <a:latin typeface="Times New Roman" panose="02020603050405020304" pitchFamily="18" charset="0"/>
              <a:ea typeface="Times New Roman" panose="02020603050405020304" pitchFamily="18" charset="0"/>
            </a:endParaRPr>
          </a:p>
          <a:p>
            <a:pPr>
              <a:spcAft>
                <a:spcPts val="0"/>
              </a:spcAft>
              <a:tabLst>
                <a:tab pos="179705" algn="l"/>
              </a:tabLst>
            </a:pPr>
            <a:endParaRPr lang="en-US" sz="3600" dirty="0">
              <a:latin typeface="Times New Roman" panose="02020603050405020304" pitchFamily="18" charset="0"/>
              <a:ea typeface="Times New Roman" panose="02020603050405020304" pitchFamily="18" charset="0"/>
            </a:endParaRPr>
          </a:p>
          <a:p>
            <a:pPr algn="just">
              <a:spcAft>
                <a:spcPts val="0"/>
              </a:spcAft>
            </a:pPr>
            <a:r>
              <a:rPr lang="en-US" sz="3600" b="1" dirty="0" err="1">
                <a:solidFill>
                  <a:srgbClr val="000000"/>
                </a:solidFill>
                <a:latin typeface="Times New Roman" panose="02020603050405020304" pitchFamily="18" charset="0"/>
                <a:ea typeface="Times New Roman" panose="02020603050405020304" pitchFamily="18" charset="0"/>
              </a:rPr>
              <a:t>Câu</a:t>
            </a:r>
            <a:r>
              <a:rPr lang="en-US" sz="3600" b="1" dirty="0">
                <a:solidFill>
                  <a:srgbClr val="000000"/>
                </a:solidFill>
                <a:latin typeface="Times New Roman" panose="02020603050405020304" pitchFamily="18" charset="0"/>
                <a:ea typeface="Times New Roman" panose="02020603050405020304" pitchFamily="18" charset="0"/>
              </a:rPr>
              <a:t> 14: </a:t>
            </a:r>
            <a:r>
              <a:rPr lang="en-US" sz="3600" b="1" dirty="0" err="1">
                <a:solidFill>
                  <a:srgbClr val="000000"/>
                </a:solidFill>
                <a:latin typeface="Times New Roman" panose="02020603050405020304" pitchFamily="18" charset="0"/>
                <a:ea typeface="Times New Roman" panose="02020603050405020304" pitchFamily="18" charset="0"/>
              </a:rPr>
              <a:t>Đảo</a:t>
            </a:r>
            <a:r>
              <a:rPr lang="en-US" sz="3600" b="1" dirty="0">
                <a:solidFill>
                  <a:srgbClr val="000000"/>
                </a:solidFill>
                <a:latin typeface="Times New Roman" panose="02020603050405020304" pitchFamily="18" charset="0"/>
                <a:ea typeface="Times New Roman" panose="02020603050405020304" pitchFamily="18" charset="0"/>
              </a:rPr>
              <a:t> </a:t>
            </a:r>
            <a:r>
              <a:rPr lang="en-US" sz="3600" b="1" dirty="0" err="1">
                <a:solidFill>
                  <a:srgbClr val="000000"/>
                </a:solidFill>
                <a:latin typeface="Times New Roman" panose="02020603050405020304" pitchFamily="18" charset="0"/>
                <a:ea typeface="Times New Roman" panose="02020603050405020304" pitchFamily="18" charset="0"/>
              </a:rPr>
              <a:t>ven</a:t>
            </a:r>
            <a:r>
              <a:rPr lang="en-US" sz="3600" b="1" dirty="0">
                <a:solidFill>
                  <a:srgbClr val="000000"/>
                </a:solidFill>
                <a:latin typeface="Times New Roman" panose="02020603050405020304" pitchFamily="18" charset="0"/>
                <a:ea typeface="Times New Roman" panose="02020603050405020304" pitchFamily="18" charset="0"/>
              </a:rPr>
              <a:t> </a:t>
            </a:r>
            <a:r>
              <a:rPr lang="en-US" sz="3600" b="1" dirty="0" err="1">
                <a:solidFill>
                  <a:srgbClr val="000000"/>
                </a:solidFill>
                <a:latin typeface="Times New Roman" panose="02020603050405020304" pitchFamily="18" charset="0"/>
                <a:ea typeface="Times New Roman" panose="02020603050405020304" pitchFamily="18" charset="0"/>
              </a:rPr>
              <a:t>bờ</a:t>
            </a:r>
            <a:r>
              <a:rPr lang="en-US" sz="3600" b="1" dirty="0">
                <a:solidFill>
                  <a:srgbClr val="000000"/>
                </a:solidFill>
                <a:latin typeface="Times New Roman" panose="02020603050405020304" pitchFamily="18" charset="0"/>
                <a:ea typeface="Times New Roman" panose="02020603050405020304" pitchFamily="18" charset="0"/>
              </a:rPr>
              <a:t> </a:t>
            </a:r>
            <a:r>
              <a:rPr lang="en-US" sz="3600" b="1" dirty="0" err="1">
                <a:solidFill>
                  <a:srgbClr val="000000"/>
                </a:solidFill>
                <a:latin typeface="Times New Roman" panose="02020603050405020304" pitchFamily="18" charset="0"/>
                <a:ea typeface="Times New Roman" panose="02020603050405020304" pitchFamily="18" charset="0"/>
              </a:rPr>
              <a:t>có</a:t>
            </a:r>
            <a:r>
              <a:rPr lang="en-US" sz="3600" b="1" dirty="0">
                <a:solidFill>
                  <a:srgbClr val="000000"/>
                </a:solidFill>
                <a:latin typeface="Times New Roman" panose="02020603050405020304" pitchFamily="18" charset="0"/>
                <a:ea typeface="Times New Roman" panose="02020603050405020304" pitchFamily="18" charset="0"/>
              </a:rPr>
              <a:t> </a:t>
            </a:r>
            <a:r>
              <a:rPr lang="en-US" sz="3600" b="1" dirty="0" err="1">
                <a:solidFill>
                  <a:srgbClr val="000000"/>
                </a:solidFill>
                <a:latin typeface="Times New Roman" panose="02020603050405020304" pitchFamily="18" charset="0"/>
                <a:ea typeface="Times New Roman" panose="02020603050405020304" pitchFamily="18" charset="0"/>
              </a:rPr>
              <a:t>diện</a:t>
            </a:r>
            <a:r>
              <a:rPr lang="en-US" sz="3600" b="1" dirty="0">
                <a:solidFill>
                  <a:srgbClr val="000000"/>
                </a:solidFill>
                <a:latin typeface="Times New Roman" panose="02020603050405020304" pitchFamily="18" charset="0"/>
                <a:ea typeface="Times New Roman" panose="02020603050405020304" pitchFamily="18" charset="0"/>
              </a:rPr>
              <a:t> </a:t>
            </a:r>
            <a:r>
              <a:rPr lang="en-US" sz="3600" b="1" dirty="0" err="1">
                <a:solidFill>
                  <a:srgbClr val="000000"/>
                </a:solidFill>
                <a:latin typeface="Times New Roman" panose="02020603050405020304" pitchFamily="18" charset="0"/>
                <a:ea typeface="Times New Roman" panose="02020603050405020304" pitchFamily="18" charset="0"/>
              </a:rPr>
              <a:t>tích</a:t>
            </a:r>
            <a:r>
              <a:rPr lang="en-US" sz="3600" b="1" dirty="0">
                <a:solidFill>
                  <a:srgbClr val="000000"/>
                </a:solidFill>
                <a:latin typeface="Times New Roman" panose="02020603050405020304" pitchFamily="18" charset="0"/>
                <a:ea typeface="Times New Roman" panose="02020603050405020304" pitchFamily="18" charset="0"/>
              </a:rPr>
              <a:t> </a:t>
            </a:r>
            <a:r>
              <a:rPr lang="en-US" sz="3600" b="1" dirty="0" err="1">
                <a:solidFill>
                  <a:srgbClr val="000000"/>
                </a:solidFill>
                <a:latin typeface="Times New Roman" panose="02020603050405020304" pitchFamily="18" charset="0"/>
                <a:ea typeface="Times New Roman" panose="02020603050405020304" pitchFamily="18" charset="0"/>
              </a:rPr>
              <a:t>lớn</a:t>
            </a:r>
            <a:r>
              <a:rPr lang="en-US" sz="3600" b="1" dirty="0">
                <a:solidFill>
                  <a:srgbClr val="000000"/>
                </a:solidFill>
                <a:latin typeface="Times New Roman" panose="02020603050405020304" pitchFamily="18" charset="0"/>
                <a:ea typeface="Times New Roman" panose="02020603050405020304" pitchFamily="18" charset="0"/>
              </a:rPr>
              <a:t> </a:t>
            </a:r>
            <a:r>
              <a:rPr lang="en-US" sz="3600" b="1" dirty="0" err="1">
                <a:solidFill>
                  <a:srgbClr val="000000"/>
                </a:solidFill>
                <a:latin typeface="Times New Roman" panose="02020603050405020304" pitchFamily="18" charset="0"/>
                <a:ea typeface="Times New Roman" panose="02020603050405020304" pitchFamily="18" charset="0"/>
              </a:rPr>
              <a:t>nhất</a:t>
            </a:r>
            <a:r>
              <a:rPr lang="en-US" sz="3600" b="1" dirty="0">
                <a:solidFill>
                  <a:srgbClr val="000000"/>
                </a:solidFill>
                <a:latin typeface="Times New Roman" panose="02020603050405020304" pitchFamily="18" charset="0"/>
                <a:ea typeface="Times New Roman" panose="02020603050405020304" pitchFamily="18" charset="0"/>
              </a:rPr>
              <a:t> </a:t>
            </a:r>
            <a:r>
              <a:rPr lang="en-US" sz="3600" b="1" dirty="0" err="1">
                <a:solidFill>
                  <a:srgbClr val="000000"/>
                </a:solidFill>
                <a:latin typeface="Times New Roman" panose="02020603050405020304" pitchFamily="18" charset="0"/>
                <a:ea typeface="Times New Roman" panose="02020603050405020304" pitchFamily="18" charset="0"/>
              </a:rPr>
              <a:t>nước</a:t>
            </a:r>
            <a:r>
              <a:rPr lang="en-US" sz="3600" b="1" dirty="0">
                <a:solidFill>
                  <a:srgbClr val="000000"/>
                </a:solidFill>
                <a:latin typeface="Times New Roman" panose="02020603050405020304" pitchFamily="18" charset="0"/>
                <a:ea typeface="Times New Roman" panose="02020603050405020304" pitchFamily="18" charset="0"/>
              </a:rPr>
              <a:t> ta </a:t>
            </a:r>
            <a:r>
              <a:rPr lang="en-US" sz="3600" b="1" dirty="0" err="1">
                <a:solidFill>
                  <a:srgbClr val="000000"/>
                </a:solidFill>
                <a:latin typeface="Times New Roman" panose="02020603050405020304" pitchFamily="18" charset="0"/>
                <a:ea typeface="Times New Roman" panose="02020603050405020304" pitchFamily="18" charset="0"/>
              </a:rPr>
              <a:t>là</a:t>
            </a:r>
            <a:endParaRPr lang="en-US" sz="3600" dirty="0">
              <a:latin typeface="Times New Roman" panose="02020603050405020304" pitchFamily="18" charset="0"/>
              <a:ea typeface="Times New Roman" panose="02020603050405020304" pitchFamily="18" charset="0"/>
            </a:endParaRPr>
          </a:p>
          <a:p>
            <a:pPr>
              <a:spcAft>
                <a:spcPts val="0"/>
              </a:spcAft>
              <a:tabLst>
                <a:tab pos="179705" algn="l"/>
                <a:tab pos="1845310" algn="l"/>
                <a:tab pos="3510280" algn="l"/>
                <a:tab pos="5175250" algn="l"/>
              </a:tabLst>
            </a:pPr>
            <a:r>
              <a:rPr lang="en-US" sz="3600" dirty="0">
                <a:latin typeface="Times New Roman" panose="02020603050405020304" pitchFamily="18" charset="0"/>
                <a:ea typeface="Times New Roman" panose="02020603050405020304" pitchFamily="18" charset="0"/>
              </a:rPr>
              <a:t>	A. </a:t>
            </a:r>
            <a:r>
              <a:rPr lang="en-US" sz="3600" dirty="0" err="1">
                <a:solidFill>
                  <a:srgbClr val="000000"/>
                </a:solidFill>
                <a:latin typeface="Times New Roman" panose="02020603050405020304" pitchFamily="18" charset="0"/>
                <a:ea typeface="Times New Roman" panose="02020603050405020304" pitchFamily="18" charset="0"/>
              </a:rPr>
              <a:t>Phú</a:t>
            </a:r>
            <a:r>
              <a:rPr lang="en-US" sz="3600" dirty="0">
                <a:solidFill>
                  <a:srgbClr val="000000"/>
                </a:solidFill>
                <a:latin typeface="Times New Roman" panose="02020603050405020304" pitchFamily="18" charset="0"/>
                <a:ea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rPr>
              <a:t>Quốc</a:t>
            </a:r>
            <a:r>
              <a:rPr lang="en-US" sz="3600" dirty="0">
                <a:solidFill>
                  <a:srgbClr val="000000"/>
                </a:solidFill>
                <a:latin typeface="Times New Roman" panose="02020603050405020304" pitchFamily="18" charset="0"/>
                <a:ea typeface="Times New Roman" panose="02020603050405020304" pitchFamily="18" charset="0"/>
              </a:rPr>
              <a:t>.</a:t>
            </a:r>
            <a:r>
              <a:rPr lang="en-US" sz="3600" dirty="0">
                <a:latin typeface="Times New Roman" panose="02020603050405020304" pitchFamily="18" charset="0"/>
                <a:ea typeface="Times New Roman" panose="02020603050405020304" pitchFamily="18" charset="0"/>
              </a:rPr>
              <a:t>	B. </a:t>
            </a:r>
            <a:r>
              <a:rPr lang="en-US" sz="3600" dirty="0" err="1">
                <a:solidFill>
                  <a:srgbClr val="000000"/>
                </a:solidFill>
                <a:latin typeface="Times New Roman" panose="02020603050405020304" pitchFamily="18" charset="0"/>
                <a:ea typeface="Times New Roman" panose="02020603050405020304" pitchFamily="18" charset="0"/>
              </a:rPr>
              <a:t>Cát</a:t>
            </a:r>
            <a:r>
              <a:rPr lang="en-US" sz="3600" dirty="0">
                <a:solidFill>
                  <a:srgbClr val="000000"/>
                </a:solidFill>
                <a:latin typeface="Times New Roman" panose="02020603050405020304" pitchFamily="18" charset="0"/>
                <a:ea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rPr>
              <a:t>Bà</a:t>
            </a:r>
            <a:r>
              <a:rPr lang="en-US" sz="3600" dirty="0">
                <a:solidFill>
                  <a:srgbClr val="000000"/>
                </a:solidFill>
                <a:latin typeface="Times New Roman" panose="02020603050405020304" pitchFamily="18" charset="0"/>
                <a:ea typeface="Times New Roman" panose="02020603050405020304" pitchFamily="18" charset="0"/>
              </a:rPr>
              <a:t>.</a:t>
            </a:r>
            <a:r>
              <a:rPr lang="en-US" sz="3600" dirty="0">
                <a:latin typeface="Times New Roman" panose="02020603050405020304" pitchFamily="18" charset="0"/>
                <a:ea typeface="Times New Roman" panose="02020603050405020304" pitchFamily="18" charset="0"/>
              </a:rPr>
              <a:t>	     C. </a:t>
            </a:r>
            <a:r>
              <a:rPr lang="en-US" sz="3600" dirty="0" err="1">
                <a:solidFill>
                  <a:srgbClr val="000000"/>
                </a:solidFill>
                <a:latin typeface="Times New Roman" panose="02020603050405020304" pitchFamily="18" charset="0"/>
                <a:ea typeface="Times New Roman" panose="02020603050405020304" pitchFamily="18" charset="0"/>
              </a:rPr>
              <a:t>Phú</a:t>
            </a:r>
            <a:r>
              <a:rPr lang="en-US" sz="3600" dirty="0">
                <a:solidFill>
                  <a:srgbClr val="000000"/>
                </a:solidFill>
                <a:latin typeface="Times New Roman" panose="02020603050405020304" pitchFamily="18" charset="0"/>
                <a:ea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rPr>
              <a:t>Quý</a:t>
            </a:r>
            <a:r>
              <a:rPr lang="en-US" sz="3600" dirty="0">
                <a:solidFill>
                  <a:srgbClr val="000000"/>
                </a:solidFill>
                <a:latin typeface="Times New Roman" panose="02020603050405020304" pitchFamily="18" charset="0"/>
                <a:ea typeface="Times New Roman" panose="02020603050405020304" pitchFamily="18" charset="0"/>
              </a:rPr>
              <a:t>.    </a:t>
            </a:r>
            <a:r>
              <a:rPr lang="en-US" sz="3600" dirty="0">
                <a:latin typeface="Times New Roman" panose="02020603050405020304" pitchFamily="18" charset="0"/>
                <a:ea typeface="Times New Roman" panose="02020603050405020304" pitchFamily="18" charset="0"/>
              </a:rPr>
              <a:t> D. </a:t>
            </a:r>
            <a:r>
              <a:rPr lang="en-US" sz="3600" dirty="0" err="1">
                <a:solidFill>
                  <a:srgbClr val="000000"/>
                </a:solidFill>
                <a:latin typeface="Times New Roman" panose="02020603050405020304" pitchFamily="18" charset="0"/>
                <a:ea typeface="Times New Roman" panose="02020603050405020304" pitchFamily="18" charset="0"/>
              </a:rPr>
              <a:t>Côn</a:t>
            </a:r>
            <a:r>
              <a:rPr lang="en-US" sz="3600" dirty="0">
                <a:solidFill>
                  <a:srgbClr val="000000"/>
                </a:solidFill>
                <a:latin typeface="Times New Roman" panose="02020603050405020304" pitchFamily="18" charset="0"/>
                <a:ea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rPr>
              <a:t>Đảo</a:t>
            </a:r>
            <a:r>
              <a:rPr lang="en-US" sz="3600" dirty="0">
                <a:solidFill>
                  <a:srgbClr val="000000"/>
                </a:solidFill>
                <a:latin typeface="Times New Roman" panose="02020603050405020304" pitchFamily="18" charset="0"/>
                <a:ea typeface="Times New Roman" panose="02020603050405020304" pitchFamily="18" charset="0"/>
              </a:rPr>
              <a:t>.</a:t>
            </a:r>
            <a:endParaRPr lang="en-US" sz="3600"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6493083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59320525-FF73-402A-AD11-82029F966708}"/>
              </a:ext>
            </a:extLst>
          </p:cNvPr>
          <p:cNvGraphicFramePr>
            <a:graphicFrameLocks noGrp="1"/>
          </p:cNvGraphicFramePr>
          <p:nvPr>
            <p:extLst>
              <p:ext uri="{D42A27DB-BD31-4B8C-83A1-F6EECF244321}">
                <p14:modId xmlns:p14="http://schemas.microsoft.com/office/powerpoint/2010/main" val="4100501405"/>
              </p:ext>
            </p:extLst>
          </p:nvPr>
        </p:nvGraphicFramePr>
        <p:xfrm>
          <a:off x="378215" y="1774149"/>
          <a:ext cx="11120104" cy="1828800"/>
        </p:xfrm>
        <a:graphic>
          <a:graphicData uri="http://schemas.openxmlformats.org/drawingml/2006/table">
            <a:tbl>
              <a:tblPr>
                <a:tableStyleId>{5C22544A-7EE6-4342-B048-85BDC9FD1C3A}</a:tableStyleId>
              </a:tblPr>
              <a:tblGrid>
                <a:gridCol w="2574109">
                  <a:extLst>
                    <a:ext uri="{9D8B030D-6E8A-4147-A177-3AD203B41FA5}">
                      <a16:colId xmlns:a16="http://schemas.microsoft.com/office/drawing/2014/main" val="1689744170"/>
                    </a:ext>
                  </a:extLst>
                </a:gridCol>
                <a:gridCol w="2986504">
                  <a:extLst>
                    <a:ext uri="{9D8B030D-6E8A-4147-A177-3AD203B41FA5}">
                      <a16:colId xmlns:a16="http://schemas.microsoft.com/office/drawing/2014/main" val="3628060283"/>
                    </a:ext>
                  </a:extLst>
                </a:gridCol>
                <a:gridCol w="2858750">
                  <a:extLst>
                    <a:ext uri="{9D8B030D-6E8A-4147-A177-3AD203B41FA5}">
                      <a16:colId xmlns:a16="http://schemas.microsoft.com/office/drawing/2014/main" val="1764685674"/>
                    </a:ext>
                  </a:extLst>
                </a:gridCol>
                <a:gridCol w="2700741">
                  <a:extLst>
                    <a:ext uri="{9D8B030D-6E8A-4147-A177-3AD203B41FA5}">
                      <a16:colId xmlns:a16="http://schemas.microsoft.com/office/drawing/2014/main" val="1364682870"/>
                    </a:ext>
                  </a:extLst>
                </a:gridCol>
              </a:tblGrid>
              <a:tr h="0">
                <a:tc>
                  <a:txBody>
                    <a:bodyPr/>
                    <a:lstStyle/>
                    <a:p>
                      <a:pPr algn="ctr">
                        <a:spcAft>
                          <a:spcPts val="0"/>
                        </a:spcAft>
                      </a:pPr>
                      <a:r>
                        <a:rPr lang="en-US" sz="2400">
                          <a:effectLst/>
                          <a:latin typeface="Times New Roman" panose="02020603050405020304" pitchFamily="18" charset="0"/>
                          <a:cs typeface="Times New Roman" panose="02020603050405020304" pitchFamily="18" charset="0"/>
                        </a:rPr>
                        <a:t>S</a:t>
                      </a:r>
                      <a:r>
                        <a:rPr lang="vi-VN" sz="2400">
                          <a:effectLst/>
                          <a:latin typeface="Times New Roman" panose="02020603050405020304" pitchFamily="18" charset="0"/>
                          <a:cs typeface="Times New Roman" panose="02020603050405020304" pitchFamily="18" charset="0"/>
                        </a:rPr>
                        <a:t>ản </a:t>
                      </a:r>
                      <a:r>
                        <a:rPr lang="en-US" sz="2400">
                          <a:effectLst/>
                          <a:latin typeface="Times New Roman" panose="02020603050405020304" pitchFamily="18" charset="0"/>
                          <a:cs typeface="Times New Roman" panose="02020603050405020304" pitchFamily="18" charset="0"/>
                        </a:rPr>
                        <a:t>lượng</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2400">
                          <a:effectLst/>
                          <a:latin typeface="Times New Roman" panose="02020603050405020304" pitchFamily="18" charset="0"/>
                          <a:cs typeface="Times New Roman" panose="02020603050405020304" pitchFamily="18" charset="0"/>
                        </a:rPr>
                        <a:t>Đ</a:t>
                      </a:r>
                      <a:r>
                        <a:rPr lang="vi-VN" sz="2400">
                          <a:effectLst/>
                          <a:latin typeface="Times New Roman" panose="02020603050405020304" pitchFamily="18" charset="0"/>
                          <a:cs typeface="Times New Roman" panose="02020603050405020304" pitchFamily="18" charset="0"/>
                        </a:rPr>
                        <a:t>ồng bằng sông Cửu Long</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vi-VN" sz="2400">
                          <a:effectLst/>
                          <a:latin typeface="Times New Roman" panose="02020603050405020304" pitchFamily="18" charset="0"/>
                          <a:cs typeface="Times New Roman" panose="02020603050405020304" pitchFamily="18" charset="0"/>
                        </a:rPr>
                        <a:t>Đồng bằng sông Hồng</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2400">
                          <a:effectLst/>
                          <a:latin typeface="Times New Roman" panose="02020603050405020304" pitchFamily="18" charset="0"/>
                          <a:cs typeface="Times New Roman" panose="02020603050405020304" pitchFamily="18" charset="0"/>
                        </a:rPr>
                        <a:t>Cả nước</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92293090"/>
                  </a:ext>
                </a:extLst>
              </a:tr>
              <a:tr h="0">
                <a:tc>
                  <a:txBody>
                    <a:bodyPr/>
                    <a:lstStyle/>
                    <a:p>
                      <a:pPr algn="just">
                        <a:spcAft>
                          <a:spcPts val="0"/>
                        </a:spcAft>
                      </a:pPr>
                      <a:r>
                        <a:rPr lang="en-US" sz="2400">
                          <a:effectLst/>
                          <a:latin typeface="Times New Roman" panose="02020603050405020304" pitchFamily="18" charset="0"/>
                          <a:cs typeface="Times New Roman" panose="02020603050405020304" pitchFamily="18" charset="0"/>
                        </a:rPr>
                        <a:t>Cá biển</a:t>
                      </a:r>
                      <a:r>
                        <a:rPr lang="vi-VN" sz="2400">
                          <a:effectLst/>
                          <a:latin typeface="Times New Roman" panose="02020603050405020304" pitchFamily="18" charset="0"/>
                          <a:cs typeface="Times New Roman" panose="02020603050405020304" pitchFamily="18" charset="0"/>
                        </a:rPr>
                        <a:t> khai thác</a:t>
                      </a:r>
                      <a:r>
                        <a:rPr lang="en-US" sz="2400">
                          <a:effectLst/>
                          <a:latin typeface="Times New Roman" panose="02020603050405020304" pitchFamily="18" charset="0"/>
                          <a:cs typeface="Times New Roman" panose="02020603050405020304" pitchFamily="18" charset="0"/>
                        </a:rPr>
                        <a:t> </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2400" dirty="0">
                          <a:effectLst/>
                          <a:latin typeface="Times New Roman" panose="02020603050405020304" pitchFamily="18" charset="0"/>
                          <a:cs typeface="Times New Roman" panose="02020603050405020304" pitchFamily="18" charset="0"/>
                        </a:rPr>
                        <a:t>36,2</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2400" dirty="0">
                          <a:effectLst/>
                          <a:latin typeface="Times New Roman" panose="02020603050405020304" pitchFamily="18" charset="0"/>
                          <a:cs typeface="Times New Roman" panose="02020603050405020304" pitchFamily="18" charset="0"/>
                        </a:rPr>
                        <a:t>5,0</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2400">
                          <a:effectLst/>
                          <a:latin typeface="Times New Roman" panose="02020603050405020304" pitchFamily="18" charset="0"/>
                          <a:cs typeface="Times New Roman" panose="02020603050405020304" pitchFamily="18" charset="0"/>
                        </a:rPr>
                        <a:t>100</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14817678"/>
                  </a:ext>
                </a:extLst>
              </a:tr>
              <a:tr h="0">
                <a:tc>
                  <a:txBody>
                    <a:bodyPr/>
                    <a:lstStyle/>
                    <a:p>
                      <a:pPr algn="just">
                        <a:spcAft>
                          <a:spcPts val="0"/>
                        </a:spcAft>
                      </a:pPr>
                      <a:r>
                        <a:rPr lang="en-US" sz="2400">
                          <a:effectLst/>
                          <a:latin typeface="Times New Roman" panose="02020603050405020304" pitchFamily="18" charset="0"/>
                          <a:cs typeface="Times New Roman" panose="02020603050405020304" pitchFamily="18" charset="0"/>
                        </a:rPr>
                        <a:t>Cá nuôi</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2400">
                          <a:effectLst/>
                          <a:latin typeface="Times New Roman" panose="02020603050405020304" pitchFamily="18" charset="0"/>
                          <a:cs typeface="Times New Roman" panose="02020603050405020304" pitchFamily="18" charset="0"/>
                        </a:rPr>
                        <a:t>70,8</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2400">
                          <a:effectLst/>
                          <a:latin typeface="Times New Roman" panose="02020603050405020304" pitchFamily="18" charset="0"/>
                          <a:cs typeface="Times New Roman" panose="02020603050405020304" pitchFamily="18" charset="0"/>
                        </a:rPr>
                        <a:t>15,6</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2400">
                          <a:effectLst/>
                          <a:latin typeface="Times New Roman" panose="02020603050405020304" pitchFamily="18" charset="0"/>
                          <a:cs typeface="Times New Roman" panose="02020603050405020304" pitchFamily="18" charset="0"/>
                        </a:rPr>
                        <a:t>100</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26662725"/>
                  </a:ext>
                </a:extLst>
              </a:tr>
              <a:tr h="0">
                <a:tc>
                  <a:txBody>
                    <a:bodyPr/>
                    <a:lstStyle/>
                    <a:p>
                      <a:pPr algn="just">
                        <a:spcAft>
                          <a:spcPts val="0"/>
                        </a:spcAft>
                      </a:pPr>
                      <a:r>
                        <a:rPr lang="en-US" sz="2400">
                          <a:effectLst/>
                          <a:latin typeface="Times New Roman" panose="02020603050405020304" pitchFamily="18" charset="0"/>
                          <a:cs typeface="Times New Roman" panose="02020603050405020304" pitchFamily="18" charset="0"/>
                        </a:rPr>
                        <a:t>Tôm nuôi</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2400">
                          <a:effectLst/>
                          <a:latin typeface="Times New Roman" panose="02020603050405020304" pitchFamily="18" charset="0"/>
                          <a:cs typeface="Times New Roman" panose="02020603050405020304" pitchFamily="18" charset="0"/>
                        </a:rPr>
                        <a:t>82,7</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2400">
                          <a:effectLst/>
                          <a:latin typeface="Times New Roman" panose="02020603050405020304" pitchFamily="18" charset="0"/>
                          <a:cs typeface="Times New Roman" panose="02020603050405020304" pitchFamily="18" charset="0"/>
                        </a:rPr>
                        <a:t>2,0</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2400" dirty="0">
                          <a:effectLst/>
                          <a:latin typeface="Times New Roman" panose="02020603050405020304" pitchFamily="18" charset="0"/>
                          <a:cs typeface="Times New Roman" panose="02020603050405020304" pitchFamily="18" charset="0"/>
                        </a:rPr>
                        <a:t>100</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94480919"/>
                  </a:ext>
                </a:extLst>
              </a:tr>
            </a:tbl>
          </a:graphicData>
        </a:graphic>
      </p:graphicFrame>
      <p:sp>
        <p:nvSpPr>
          <p:cNvPr id="3" name="Rectangle 1">
            <a:extLst>
              <a:ext uri="{FF2B5EF4-FFF2-40B4-BE49-F238E27FC236}">
                <a16:creationId xmlns:a16="http://schemas.microsoft.com/office/drawing/2014/main" id="{A8476194-DED7-44AA-BF02-9AC2ACD82087}"/>
              </a:ext>
            </a:extLst>
          </p:cNvPr>
          <p:cNvSpPr>
            <a:spLocks noChangeArrowheads="1"/>
          </p:cNvSpPr>
          <p:nvPr/>
        </p:nvSpPr>
        <p:spPr bwMode="auto">
          <a:xfrm>
            <a:off x="378214" y="569781"/>
            <a:ext cx="11435572"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457200"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457200" algn="l" defTabSz="914400" rtl="0" eaLnBrk="0" fontAlgn="base" latinLnBrk="0" hangingPunct="0">
              <a:lnSpc>
                <a:spcPct val="100000"/>
              </a:lnSpc>
              <a:spcBef>
                <a:spcPct val="0"/>
              </a:spcBef>
              <a:spcAft>
                <a:spcPct val="0"/>
              </a:spcAft>
              <a:buClrTx/>
              <a:buSzTx/>
              <a:buFontTx/>
              <a:buNone/>
              <a:tabLst/>
            </a:pPr>
            <a:r>
              <a:rPr kumimoji="0" lang="vi-VN" altLang="en-US" sz="2800" b="1" i="0" u="none" strike="noStrike" cap="none" normalizeH="0" baseline="0" dirty="0">
                <a:ln>
                  <a:noFill/>
                </a:ln>
                <a:solidFill>
                  <a:schemeClr val="tx1"/>
                </a:solidFill>
                <a:effectLst/>
                <a:latin typeface="+mj-lt"/>
                <a:ea typeface="Times New Roman" panose="02020603050405020304" pitchFamily="18" charset="0"/>
              </a:rPr>
              <a:t>Câu 1</a:t>
            </a:r>
            <a:r>
              <a:rPr kumimoji="0" lang="en-US" altLang="en-US" sz="2800" b="1"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5</a:t>
            </a:r>
            <a:r>
              <a:rPr kumimoji="0" lang="en-US" altLang="en-US" sz="2800" b="1" i="0" u="none" strike="noStrike" cap="none" normalizeH="0" baseline="0" dirty="0">
                <a:ln>
                  <a:noFill/>
                </a:ln>
                <a:solidFill>
                  <a:schemeClr val="tx1"/>
                </a:solidFill>
                <a:effectLst/>
                <a:latin typeface="+mj-lt"/>
                <a:ea typeface="Times New Roman" panose="02020603050405020304" pitchFamily="18" charset="0"/>
              </a:rPr>
              <a:t>:</a:t>
            </a:r>
            <a:r>
              <a:rPr kumimoji="0" lang="vi-VN" altLang="en-US" sz="2800" b="1" i="0" u="none" strike="noStrike" cap="none" normalizeH="0" baseline="0" dirty="0">
                <a:ln>
                  <a:noFill/>
                </a:ln>
                <a:solidFill>
                  <a:schemeClr val="tx1"/>
                </a:solidFill>
                <a:effectLst/>
                <a:latin typeface="+mj-lt"/>
                <a:ea typeface="Times New Roman" panose="02020603050405020304" pitchFamily="18" charset="0"/>
              </a:rPr>
              <a:t> </a:t>
            </a:r>
            <a:r>
              <a:rPr kumimoji="0" lang="vi-VN" altLang="en-US" sz="2800" b="0" i="0" u="none" strike="noStrike" cap="none" normalizeH="0" baseline="0" dirty="0">
                <a:ln>
                  <a:noFill/>
                </a:ln>
                <a:solidFill>
                  <a:schemeClr val="tx1"/>
                </a:solidFill>
                <a:effectLst/>
                <a:latin typeface="+mj-lt"/>
                <a:ea typeface="Times New Roman" panose="02020603050405020304" pitchFamily="18" charset="0"/>
              </a:rPr>
              <a:t>Dựa vào bảng số liệu về tình hình sản xuất thủy sản ở Đồng bằng sông Cửu Long, Đồng bằng sông Hồng và cả nước, năm 2017 (%) </a:t>
            </a:r>
            <a:endParaRPr kumimoji="0" lang="en-US" altLang="en-US" sz="2800" b="0" i="0" u="none" strike="noStrike" cap="none" normalizeH="0" baseline="0" dirty="0">
              <a:ln>
                <a:noFill/>
              </a:ln>
              <a:solidFill>
                <a:schemeClr val="tx1"/>
              </a:solidFill>
              <a:effectLst/>
              <a:latin typeface="+mj-lt"/>
              <a:ea typeface="Times New Roman" panose="02020603050405020304" pitchFamily="18" charset="0"/>
            </a:endParaRPr>
          </a:p>
        </p:txBody>
      </p:sp>
      <p:sp>
        <p:nvSpPr>
          <p:cNvPr id="5" name="Rectangle 4">
            <a:extLst>
              <a:ext uri="{FF2B5EF4-FFF2-40B4-BE49-F238E27FC236}">
                <a16:creationId xmlns:a16="http://schemas.microsoft.com/office/drawing/2014/main" id="{518503B9-8726-4C73-A199-4B6B043B50E7}"/>
              </a:ext>
            </a:extLst>
          </p:cNvPr>
          <p:cNvSpPr/>
          <p:nvPr/>
        </p:nvSpPr>
        <p:spPr>
          <a:xfrm>
            <a:off x="304799" y="3844611"/>
            <a:ext cx="11561379" cy="3046988"/>
          </a:xfrm>
          <a:prstGeom prst="rect">
            <a:avLst/>
          </a:prstGeom>
        </p:spPr>
        <p:txBody>
          <a:bodyPr wrap="square">
            <a:spAutoFit/>
          </a:bodyPr>
          <a:lstStyle/>
          <a:p>
            <a:pPr lvl="0" indent="457200" eaLnBrk="0" fontAlgn="base" hangingPunct="0">
              <a:spcBef>
                <a:spcPct val="0"/>
              </a:spcBef>
              <a:spcAft>
                <a:spcPct val="0"/>
              </a:spcAft>
            </a:pPr>
            <a:r>
              <a:rPr lang="en-US" altLang="en-US" sz="3200" dirty="0">
                <a:latin typeface="+mj-lt"/>
                <a:ea typeface="Times New Roman" panose="02020603050405020304" pitchFamily="18" charset="0"/>
              </a:rPr>
              <a:t>-</a:t>
            </a:r>
            <a:r>
              <a:rPr lang="vi-VN" altLang="en-US" sz="3200" dirty="0">
                <a:latin typeface="+mj-lt"/>
                <a:ea typeface="Times New Roman" panose="02020603050405020304" pitchFamily="18" charset="0"/>
              </a:rPr>
              <a:t> Vẽ biểu đồ cột thể hiện tỉ trọng sản lượng cá biển khai thác, cá nuôi, tôm nuôi ở Đồng bằng sông Cửu Long, Đồng bằng sông Hồng và cả nước</a:t>
            </a:r>
            <a:r>
              <a:rPr lang="en-US" altLang="en-US" sz="3200" dirty="0">
                <a:latin typeface="+mj-lt"/>
                <a:ea typeface="Times New Roman" panose="02020603050405020304" pitchFamily="18" charset="0"/>
              </a:rPr>
              <a:t>, </a:t>
            </a:r>
            <a:r>
              <a:rPr lang="en-US" altLang="en-US" sz="3200" dirty="0" err="1">
                <a:latin typeface="+mj-lt"/>
                <a:ea typeface="Times New Roman" panose="02020603050405020304" pitchFamily="18" charset="0"/>
              </a:rPr>
              <a:t>năm</a:t>
            </a:r>
            <a:r>
              <a:rPr lang="en-US" altLang="en-US" sz="3200" dirty="0">
                <a:latin typeface="+mj-lt"/>
                <a:ea typeface="Times New Roman" panose="02020603050405020304" pitchFamily="18" charset="0"/>
              </a:rPr>
              <a:t> 2017</a:t>
            </a:r>
            <a:r>
              <a:rPr lang="vi-VN" altLang="en-US" sz="3200" dirty="0">
                <a:latin typeface="+mj-lt"/>
                <a:ea typeface="Times New Roman" panose="02020603050405020304" pitchFamily="18" charset="0"/>
              </a:rPr>
              <a:t>.</a:t>
            </a:r>
            <a:endParaRPr lang="en-US" altLang="en-US" sz="3200" dirty="0">
              <a:latin typeface="+mj-lt"/>
            </a:endParaRPr>
          </a:p>
          <a:p>
            <a:pPr lvl="0" indent="457200" eaLnBrk="0" fontAlgn="base" hangingPunct="0">
              <a:spcBef>
                <a:spcPct val="0"/>
              </a:spcBef>
              <a:spcAft>
                <a:spcPct val="0"/>
              </a:spcAft>
            </a:pPr>
            <a:r>
              <a:rPr lang="en-US" altLang="en-US" sz="3200" dirty="0">
                <a:latin typeface="+mj-lt"/>
                <a:ea typeface="Times New Roman" panose="02020603050405020304" pitchFamily="18" charset="0"/>
              </a:rPr>
              <a:t>- </a:t>
            </a:r>
            <a:r>
              <a:rPr lang="vi-VN" altLang="en-US" sz="3200" dirty="0">
                <a:latin typeface="+mj-lt"/>
                <a:ea typeface="Times New Roman" panose="02020603050405020304" pitchFamily="18" charset="0"/>
              </a:rPr>
              <a:t>Từ bảng số liệu và biểu đồ đã vẽ hãy nhận xét sản lượng cá biển khai thác, cá nuôi, tôm nuôi của Đồng bằng sông Cửu Long so với Đồng bằng sông Hồng và cả nước.</a:t>
            </a:r>
            <a:endParaRPr lang="vi-VN" altLang="en-US" sz="3200" dirty="0">
              <a:latin typeface="+mj-lt"/>
            </a:endParaRPr>
          </a:p>
        </p:txBody>
      </p:sp>
    </p:spTree>
    <p:extLst>
      <p:ext uri="{BB962C8B-B14F-4D97-AF65-F5344CB8AC3E}">
        <p14:creationId xmlns:p14="http://schemas.microsoft.com/office/powerpoint/2010/main" val="322437868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68</TotalTime>
  <Words>1039</Words>
  <PresentationFormat>Widescreen</PresentationFormat>
  <Paragraphs>78</Paragraphs>
  <Slides>8</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Calibri Light</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VnTeach.Com</dc:creator>
  <cp:keywords>VnTeach.Com</cp:keywords>
  <dcterms:created xsi:type="dcterms:W3CDTF">2023-03-08T03:48:05Z</dcterms:created>
  <dcterms:modified xsi:type="dcterms:W3CDTF">2023-04-09T16:37:25Z</dcterms:modified>
</cp:coreProperties>
</file>