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62" r:id="rId2"/>
    <p:sldId id="263" r:id="rId3"/>
    <p:sldId id="256" r:id="rId4"/>
    <p:sldId id="264" r:id="rId5"/>
    <p:sldId id="267" r:id="rId6"/>
    <p:sldId id="270" r:id="rId7"/>
    <p:sldId id="269" r:id="rId8"/>
    <p:sldId id="259" r:id="rId9"/>
    <p:sldId id="260" r:id="rId10"/>
  </p:sldIdLst>
  <p:sldSz cx="12192000" cy="6858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Quicksand Medium" charset="0"/>
      <p:regular r:id="rId16"/>
    </p:embeddedFont>
    <p:embeddedFont>
      <p:font typeface="VNI-Avo" pitchFamily="2" charset="0"/>
      <p:regular r:id="rId17"/>
      <p:bold r:id="rId18"/>
      <p:italic r:id="rId19"/>
      <p:boldItalic r:id="rId20"/>
    </p:embeddedFont>
    <p:embeddedFont>
      <p:font typeface="Calibri Light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4" d="100"/>
          <a:sy n="64" d="100"/>
        </p:scale>
        <p:origin x="-108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C31D6-F535-487F-A46D-09573BBB6245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DC5CB-F3E5-45D0-BC10-9C6A3F1D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68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3536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0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3536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288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353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51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8" y="944635"/>
            <a:ext cx="1197483" cy="623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097" y="934402"/>
            <a:ext cx="4279995" cy="2208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804" y="3033254"/>
            <a:ext cx="11963104" cy="86177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khóm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vòm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nộm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tôm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bờm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rơm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7402" y="5737361"/>
            <a:ext cx="11315492" cy="86177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đom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đóm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chó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đốm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mâm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cơm</a:t>
            </a:r>
            <a:r>
              <a:rPr lang="en-US" sz="4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b="23504"/>
          <a:stretch/>
        </p:blipFill>
        <p:spPr>
          <a:xfrm>
            <a:off x="983190" y="3936758"/>
            <a:ext cx="2314903" cy="18956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b="18203"/>
          <a:stretch/>
        </p:blipFill>
        <p:spPr>
          <a:xfrm>
            <a:off x="4933456" y="3814536"/>
            <a:ext cx="2209805" cy="19785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r="5524" b="22442"/>
          <a:stretch/>
        </p:blipFill>
        <p:spPr>
          <a:xfrm>
            <a:off x="8747515" y="3843590"/>
            <a:ext cx="2209655" cy="192494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56570" y="59625"/>
            <a:ext cx="4963325" cy="1025921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59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om</a:t>
            </a:r>
            <a:r>
              <a:rPr lang="en-US" sz="5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59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ôm</a:t>
            </a:r>
            <a:r>
              <a:rPr lang="en-US" sz="5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59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ơm</a:t>
            </a:r>
            <a:endParaRPr lang="en-US" sz="59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4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96" y="810556"/>
            <a:ext cx="1183400" cy="616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168" y="72788"/>
            <a:ext cx="6466352" cy="45170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14793" y="4593921"/>
            <a:ext cx="12506793" cy="210826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lvl="2"/>
            <a:r>
              <a:rPr lang="en-US" sz="4300" dirty="0">
                <a:latin typeface="Quicksand Medium" panose="00000600000000000000" pitchFamily="2" charset="0"/>
              </a:rPr>
              <a:t>   </a:t>
            </a:r>
            <a:r>
              <a:rPr lang="en-US" sz="4300" dirty="0" err="1">
                <a:latin typeface="Quicksand Medium" panose="00000600000000000000" pitchFamily="2" charset="0"/>
              </a:rPr>
              <a:t>Hôm</a:t>
            </a:r>
            <a:r>
              <a:rPr lang="en-US" sz="4300" dirty="0">
                <a:latin typeface="Quicksand Medium" panose="00000600000000000000" pitchFamily="2" charset="0"/>
              </a:rPr>
              <a:t> qua, cô Mơ ở xóm Hạ đến thăm nhà Hà. Cô cho Hà giỏ cam, Hà chọn quả cam to phần bố. Mẹ khen và thơm lên má Hà.</a:t>
            </a:r>
          </a:p>
        </p:txBody>
      </p:sp>
    </p:spTree>
    <p:extLst>
      <p:ext uri="{BB962C8B-B14F-4D97-AF65-F5344CB8AC3E}">
        <p14:creationId xmlns:p14="http://schemas.microsoft.com/office/powerpoint/2010/main" val="405805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479"/>
          <a:stretch/>
        </p:blipFill>
        <p:spPr>
          <a:xfrm>
            <a:off x="123837" y="119952"/>
            <a:ext cx="11904274" cy="52249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7983" y="5562044"/>
            <a:ext cx="11977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Hà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trốn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Hà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tủm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tỉm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đếm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…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1516" y="5567784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61688" y="5569380"/>
            <a:ext cx="671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37561" y="5572572"/>
            <a:ext cx="671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51734" y="5577034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8" y="741436"/>
            <a:ext cx="1197483" cy="623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469" y="4823622"/>
            <a:ext cx="12095613" cy="67710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hẻm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kem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mềm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nếm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mỉm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tím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chụm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mũm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8172" y="4834663"/>
            <a:ext cx="887416" cy="67710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9928" y="4842000"/>
            <a:ext cx="887416" cy="67710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6101" y="4833775"/>
            <a:ext cx="887416" cy="67710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ê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07871" y="4833777"/>
            <a:ext cx="887416" cy="67710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ê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94652" y="4834417"/>
            <a:ext cx="733528" cy="67710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57327" y="4834418"/>
            <a:ext cx="733528" cy="67710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95455" y="622329"/>
            <a:ext cx="5824665" cy="95410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5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êm</a:t>
            </a:r>
            <a:r>
              <a:rPr lang="en-US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5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</a:t>
            </a:r>
            <a:r>
              <a:rPr lang="en-US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um</a:t>
            </a:r>
            <a:endParaRPr lang="en-US" sz="5400" b="1" dirty="0">
              <a:solidFill>
                <a:srgbClr val="C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99107" y="2248524"/>
            <a:ext cx="2588400" cy="1661994"/>
            <a:chOff x="4699107" y="2248524"/>
            <a:chExt cx="2588400" cy="1661994"/>
          </a:xfrm>
        </p:grpSpPr>
        <p:sp>
          <p:nvSpPr>
            <p:cNvPr id="12" name="TextBox 11"/>
            <p:cNvSpPr txBox="1"/>
            <p:nvPr/>
          </p:nvSpPr>
          <p:spPr>
            <a:xfrm>
              <a:off x="5996055" y="2248525"/>
              <a:ext cx="1291452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</a:rPr>
                <a:t>êm</a:t>
              </a:r>
              <a:endParaRPr lang="en-US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99108" y="2248524"/>
              <a:ext cx="1291452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/>
                <a:t>đ</a:t>
              </a:r>
              <a:endParaRPr lang="en-US" sz="48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99107" y="3079521"/>
              <a:ext cx="2588399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/>
                <a:t>    </a:t>
              </a:r>
              <a:r>
                <a:rPr lang="en-US" sz="4800" b="1" dirty="0" err="1" smtClean="0"/>
                <a:t>đ</a:t>
              </a:r>
              <a:r>
                <a:rPr lang="en-US" sz="4800" b="1" dirty="0" err="1" smtClean="0">
                  <a:solidFill>
                    <a:srgbClr val="FF0000"/>
                  </a:solidFill>
                </a:rPr>
                <a:t>ếm</a:t>
              </a:r>
              <a:endParaRPr lang="en-US" sz="4800" b="1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0863814" y="4845010"/>
            <a:ext cx="887416" cy="67710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313257" y="4835927"/>
            <a:ext cx="887416" cy="67710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0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9" grpId="0"/>
      <p:bldP spid="4" grpId="0"/>
      <p:bldP spid="10" grpId="0"/>
      <p:bldP spid="6" grpId="0"/>
      <p:bldP spid="11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8" y="725805"/>
            <a:ext cx="1197483" cy="623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7402" y="4824010"/>
            <a:ext cx="2525685" cy="86177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 </a:t>
            </a:r>
            <a:r>
              <a:rPr lang="en-US" sz="4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thư</a:t>
            </a:r>
            <a:endParaRPr lang="en-US" sz="43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6947" y="4782981"/>
            <a:ext cx="2817432" cy="86177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hềm</a:t>
            </a:r>
            <a:r>
              <a:rPr lang="en-US" sz="4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4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26167" y="4718473"/>
            <a:ext cx="2265999" cy="86177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ủm</a:t>
            </a:r>
            <a:r>
              <a:rPr lang="en-US" sz="4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tỉm</a:t>
            </a:r>
            <a:endParaRPr lang="en-US" sz="4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6596" y="4848858"/>
            <a:ext cx="1102219" cy="86177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18048" y="4816865"/>
            <a:ext cx="1102219" cy="86177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ê</a:t>
            </a:r>
            <a:r>
              <a:rPr lang="en-US" sz="4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90214" y="4754343"/>
            <a:ext cx="1102219" cy="86177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75" y="2715432"/>
            <a:ext cx="2572109" cy="19814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4474" y="2885088"/>
            <a:ext cx="2997901" cy="18118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b="5019"/>
          <a:stretch/>
        </p:blipFill>
        <p:spPr>
          <a:xfrm>
            <a:off x="8841859" y="2451267"/>
            <a:ext cx="2400635" cy="237966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991914" y="4756843"/>
            <a:ext cx="895432" cy="86177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4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7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/>
      <p:bldP spid="10" grpId="0"/>
      <p:bldP spid="12" grpId="0"/>
      <p:bldP spid="1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8" y="741436"/>
            <a:ext cx="1197483" cy="623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469" y="2904902"/>
            <a:ext cx="12095613" cy="67710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hẻm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kem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mềm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nếm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mỉm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tím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chụm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mũm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95455" y="187619"/>
            <a:ext cx="5824665" cy="95410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5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êm</a:t>
            </a:r>
            <a:r>
              <a:rPr lang="en-US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5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</a:t>
            </a:r>
            <a:r>
              <a:rPr lang="en-US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um</a:t>
            </a:r>
            <a:endParaRPr lang="en-US" sz="5400" b="1" dirty="0">
              <a:solidFill>
                <a:srgbClr val="C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99107" y="1094294"/>
            <a:ext cx="2588400" cy="1661994"/>
            <a:chOff x="4699107" y="2248524"/>
            <a:chExt cx="2588400" cy="1661994"/>
          </a:xfrm>
        </p:grpSpPr>
        <p:sp>
          <p:nvSpPr>
            <p:cNvPr id="12" name="TextBox 11"/>
            <p:cNvSpPr txBox="1"/>
            <p:nvPr/>
          </p:nvSpPr>
          <p:spPr>
            <a:xfrm>
              <a:off x="5996055" y="2248525"/>
              <a:ext cx="1291452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srgbClr val="FF0000"/>
                  </a:solidFill>
                </a:rPr>
                <a:t>êm</a:t>
              </a:r>
              <a:endParaRPr lang="en-US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99108" y="2248524"/>
              <a:ext cx="1291452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/>
                <a:t>đ</a:t>
              </a:r>
              <a:endParaRPr lang="en-US" sz="48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99107" y="3079521"/>
              <a:ext cx="2588399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/>
                <a:t>    </a:t>
              </a:r>
              <a:r>
                <a:rPr lang="en-US" sz="4800" b="1" dirty="0" err="1" smtClean="0"/>
                <a:t>đ</a:t>
              </a:r>
              <a:r>
                <a:rPr lang="en-US" sz="4800" b="1" dirty="0" err="1" smtClean="0">
                  <a:solidFill>
                    <a:srgbClr val="FF0000"/>
                  </a:solidFill>
                </a:rPr>
                <a:t>ếm</a:t>
              </a:r>
              <a:endParaRPr lang="en-US" sz="4800" b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51596" y="5682138"/>
            <a:ext cx="2196481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thư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09087" y="5641109"/>
            <a:ext cx="2450201" cy="67710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hềm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41243" y="5681531"/>
            <a:ext cx="1970643" cy="67710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ủm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tỉm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430" y="3738193"/>
            <a:ext cx="2236854" cy="1723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5228" y="3915715"/>
            <a:ext cx="2607147" cy="15756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/>
          <a:srcRect b="5019"/>
          <a:stretch/>
        </p:blipFill>
        <p:spPr>
          <a:xfrm>
            <a:off x="9154764" y="3555908"/>
            <a:ext cx="2087730" cy="206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70" t="28815" r="82133" b="47752"/>
          <a:stretch/>
        </p:blipFill>
        <p:spPr>
          <a:xfrm>
            <a:off x="798521" y="299862"/>
            <a:ext cx="1869727" cy="794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9697" t="55935" r="26212" b="3830"/>
          <a:stretch/>
        </p:blipFill>
        <p:spPr>
          <a:xfrm>
            <a:off x="3678835" y="4564639"/>
            <a:ext cx="4139784" cy="1364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4743" t="32721" r="52290" b="48781"/>
          <a:stretch/>
        </p:blipFill>
        <p:spPr>
          <a:xfrm>
            <a:off x="918441" y="3675208"/>
            <a:ext cx="1869727" cy="806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9415" t="32205" r="65838" b="49068"/>
          <a:stretch/>
        </p:blipFill>
        <p:spPr>
          <a:xfrm>
            <a:off x="914400" y="1920683"/>
            <a:ext cx="1873768" cy="732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0597" t="33013" r="33972" b="49079"/>
          <a:stretch/>
        </p:blipFill>
        <p:spPr>
          <a:xfrm>
            <a:off x="914400" y="5314016"/>
            <a:ext cx="1873768" cy="607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630" t="50442" r="58472" b="3572"/>
          <a:stretch/>
        </p:blipFill>
        <p:spPr>
          <a:xfrm>
            <a:off x="3447737" y="1094287"/>
            <a:ext cx="4601981" cy="155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6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155" y="271583"/>
            <a:ext cx="9481826" cy="4595188"/>
          </a:xfrm>
          <a:prstGeom prst="rect">
            <a:avLst/>
          </a:prstGeom>
        </p:spPr>
      </p:pic>
      <p:sp>
        <p:nvSpPr>
          <p:cNvPr id="9" name="Rectangle 8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648" y="4896303"/>
            <a:ext cx="11175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smtClean="0">
                <a:latin typeface="Quicksand Medium" panose="00000600000000000000" pitchFamily="2" charset="0"/>
              </a:rPr>
              <a:t>   </a:t>
            </a:r>
            <a:r>
              <a:rPr lang="en-US" sz="3200" dirty="0" err="1" smtClean="0">
                <a:latin typeface="Quicksand Medium" panose="00000600000000000000" pitchFamily="2" charset="0"/>
              </a:rPr>
              <a:t>Chim</a:t>
            </a:r>
            <a:r>
              <a:rPr lang="en-US" sz="3200" dirty="0" smtClean="0">
                <a:latin typeface="Quicksand Medium" panose="00000600000000000000" pitchFamily="2" charset="0"/>
              </a:rPr>
              <a:t> </a:t>
            </a:r>
            <a:r>
              <a:rPr lang="en-US" sz="3200" dirty="0" err="1" smtClean="0">
                <a:latin typeface="Quicksand Medium" panose="00000600000000000000" pitchFamily="2" charset="0"/>
              </a:rPr>
              <a:t>ri</a:t>
            </a:r>
            <a:r>
              <a:rPr lang="en-US" sz="3200" dirty="0" smtClean="0">
                <a:latin typeface="Quicksand Medium" panose="00000600000000000000" pitchFamily="2" charset="0"/>
              </a:rPr>
              <a:t> </a:t>
            </a:r>
            <a:r>
              <a:rPr lang="en-US" sz="3200" dirty="0" err="1" smtClean="0">
                <a:latin typeface="Quicksand Medium" panose="00000600000000000000" pitchFamily="2" charset="0"/>
              </a:rPr>
              <a:t>cần</a:t>
            </a:r>
            <a:r>
              <a:rPr lang="en-US" sz="3200" dirty="0" smtClean="0">
                <a:latin typeface="Quicksand Medium" panose="00000600000000000000" pitchFamily="2" charset="0"/>
              </a:rPr>
              <a:t> </a:t>
            </a:r>
            <a:r>
              <a:rPr lang="en-US" sz="3200" dirty="0" err="1" smtClean="0">
                <a:latin typeface="Quicksand Medium" panose="00000600000000000000" pitchFamily="2" charset="0"/>
              </a:rPr>
              <a:t>cù</a:t>
            </a:r>
            <a:r>
              <a:rPr lang="en-US" sz="3200" dirty="0" smtClean="0">
                <a:latin typeface="Quicksand Medium" panose="00000600000000000000" pitchFamily="2" charset="0"/>
              </a:rPr>
              <a:t> </a:t>
            </a:r>
            <a:r>
              <a:rPr lang="en-US" sz="3200" dirty="0" err="1" smtClean="0">
                <a:latin typeface="Quicksand Medium" panose="00000600000000000000" pitchFamily="2" charset="0"/>
              </a:rPr>
              <a:t>tìm</a:t>
            </a:r>
            <a:r>
              <a:rPr lang="en-US" sz="3200" dirty="0" smtClean="0">
                <a:latin typeface="Quicksand Medium" panose="00000600000000000000" pitchFamily="2" charset="0"/>
              </a:rPr>
              <a:t> </a:t>
            </a:r>
            <a:r>
              <a:rPr lang="en-US" sz="3200" dirty="0" err="1" smtClean="0">
                <a:latin typeface="Quicksand Medium" panose="00000600000000000000" pitchFamily="2" charset="0"/>
              </a:rPr>
              <a:t>cỏ</a:t>
            </a:r>
            <a:r>
              <a:rPr lang="en-US" sz="3200" dirty="0" smtClean="0">
                <a:latin typeface="Quicksand Medium" panose="00000600000000000000" pitchFamily="2" charset="0"/>
              </a:rPr>
              <a:t> </a:t>
            </a:r>
            <a:r>
              <a:rPr lang="en-US" sz="3200" dirty="0" err="1" smtClean="0">
                <a:latin typeface="Quicksand Medium" panose="00000600000000000000" pitchFamily="2" charset="0"/>
              </a:rPr>
              <a:t>khô</a:t>
            </a:r>
            <a:r>
              <a:rPr lang="en-US" sz="3200" dirty="0" smtClean="0">
                <a:latin typeface="Quicksand Medium" panose="00000600000000000000" pitchFamily="2" charset="0"/>
              </a:rPr>
              <a:t> </a:t>
            </a:r>
            <a:r>
              <a:rPr lang="en-US" sz="3200" dirty="0" err="1" smtClean="0">
                <a:latin typeface="Quicksand Medium" panose="00000600000000000000" pitchFamily="2" charset="0"/>
              </a:rPr>
              <a:t>về</a:t>
            </a:r>
            <a:r>
              <a:rPr lang="en-US" sz="3200" dirty="0" smtClean="0">
                <a:latin typeface="Quicksand Medium" panose="00000600000000000000" pitchFamily="2" charset="0"/>
              </a:rPr>
              <a:t> </a:t>
            </a:r>
            <a:r>
              <a:rPr lang="en-US" sz="3200" dirty="0" err="1" smtClean="0">
                <a:latin typeface="Quicksand Medium" panose="00000600000000000000" pitchFamily="2" charset="0"/>
              </a:rPr>
              <a:t>làm</a:t>
            </a:r>
            <a:r>
              <a:rPr lang="en-US" sz="3200" dirty="0" smtClean="0">
                <a:latin typeface="Quicksand Medium" panose="00000600000000000000" pitchFamily="2" charset="0"/>
              </a:rPr>
              <a:t> </a:t>
            </a:r>
            <a:r>
              <a:rPr lang="en-US" sz="3200" dirty="0" err="1" smtClean="0">
                <a:latin typeface="Quicksand Medium" panose="00000600000000000000" pitchFamily="2" charset="0"/>
              </a:rPr>
              <a:t>tổ</a:t>
            </a:r>
            <a:r>
              <a:rPr lang="en-US" sz="3200" dirty="0" smtClean="0">
                <a:latin typeface="Quicksand Medium" panose="00000600000000000000" pitchFamily="2" charset="0"/>
              </a:rPr>
              <a:t>. </a:t>
            </a:r>
            <a:r>
              <a:rPr lang="en-US" sz="3200" dirty="0" err="1" smtClean="0">
                <a:latin typeface="Quicksand Medium" panose="00000600000000000000" pitchFamily="2" charset="0"/>
              </a:rPr>
              <a:t>Đêm</a:t>
            </a:r>
            <a:r>
              <a:rPr lang="en-US" sz="3200" dirty="0" smtClean="0">
                <a:latin typeface="Quicksand Medium" panose="00000600000000000000" pitchFamily="2" charset="0"/>
              </a:rPr>
              <a:t> qua, </a:t>
            </a:r>
            <a:r>
              <a:rPr lang="en-US" sz="3200" dirty="0" err="1" smtClean="0">
                <a:latin typeface="Quicksand Medium" panose="00000600000000000000" pitchFamily="2" charset="0"/>
              </a:rPr>
              <a:t>nó</a:t>
            </a:r>
            <a:r>
              <a:rPr lang="en-US" sz="3200" dirty="0" smtClean="0">
                <a:latin typeface="Quicksand Medium" panose="00000600000000000000" pitchFamily="2" charset="0"/>
              </a:rPr>
              <a:t> </a:t>
            </a:r>
            <a:r>
              <a:rPr lang="en-US" sz="3200" dirty="0" err="1" smtClean="0">
                <a:latin typeface="Quicksand Medium" panose="00000600000000000000" pitchFamily="2" charset="0"/>
              </a:rPr>
              <a:t>bị</a:t>
            </a:r>
            <a:r>
              <a:rPr lang="en-US" sz="3200" dirty="0" smtClean="0">
                <a:latin typeface="Quicksand Medium" panose="00000600000000000000" pitchFamily="2" charset="0"/>
              </a:rPr>
              <a:t> </a:t>
            </a:r>
            <a:r>
              <a:rPr lang="en-US" sz="3200" dirty="0" err="1" smtClean="0">
                <a:latin typeface="Quicksand Medium" panose="00000600000000000000" pitchFamily="2" charset="0"/>
              </a:rPr>
              <a:t>ốm</a:t>
            </a:r>
            <a:r>
              <a:rPr lang="en-US" sz="3200" dirty="0" smtClean="0">
                <a:latin typeface="Quicksand Medium" panose="00000600000000000000" pitchFamily="2" charset="0"/>
              </a:rPr>
              <a:t>. </a:t>
            </a:r>
            <a:r>
              <a:rPr lang="en-US" sz="3200" dirty="0" err="1" smtClean="0">
                <a:latin typeface="Quicksand Medium" panose="00000600000000000000" pitchFamily="2" charset="0"/>
              </a:rPr>
              <a:t>Chim</a:t>
            </a:r>
            <a:r>
              <a:rPr lang="en-US" sz="3200" dirty="0" smtClean="0">
                <a:latin typeface="Quicksand Medium" panose="00000600000000000000" pitchFamily="2" charset="0"/>
              </a:rPr>
              <a:t> </a:t>
            </a:r>
            <a:r>
              <a:rPr lang="en-US" sz="3200" dirty="0" err="1" smtClean="0">
                <a:latin typeface="Quicksand Medium" panose="00000600000000000000" pitchFamily="2" charset="0"/>
              </a:rPr>
              <a:t>sẻ</a:t>
            </a:r>
            <a:r>
              <a:rPr lang="en-US" sz="3200" dirty="0" smtClean="0">
                <a:latin typeface="Quicksand Medium" panose="00000600000000000000" pitchFamily="2" charset="0"/>
              </a:rPr>
              <a:t> </a:t>
            </a:r>
            <a:r>
              <a:rPr lang="en-US" sz="3200" dirty="0" err="1" smtClean="0">
                <a:latin typeface="Quicksand Medium" panose="00000600000000000000" pitchFamily="2" charset="0"/>
              </a:rPr>
              <a:t>và</a:t>
            </a:r>
            <a:r>
              <a:rPr lang="en-US" sz="3200" dirty="0" smtClean="0">
                <a:latin typeface="Quicksand Medium" panose="00000600000000000000" pitchFamily="2" charset="0"/>
              </a:rPr>
              <a:t> </a:t>
            </a:r>
            <a:r>
              <a:rPr lang="en-US" sz="3200" dirty="0" err="1" smtClean="0">
                <a:latin typeface="Quicksand Medium" panose="00000600000000000000" pitchFamily="2" charset="0"/>
              </a:rPr>
              <a:t>chim</a:t>
            </a:r>
            <a:r>
              <a:rPr lang="en-US" sz="3200" dirty="0" smtClean="0">
                <a:latin typeface="Quicksand Medium" panose="00000600000000000000" pitchFamily="2" charset="0"/>
              </a:rPr>
              <a:t> </a:t>
            </a:r>
            <a:r>
              <a:rPr lang="en-US" sz="3200" dirty="0" err="1" smtClean="0">
                <a:latin typeface="Quicksand Medium" panose="00000600000000000000" pitchFamily="2" charset="0"/>
              </a:rPr>
              <a:t>sơn</a:t>
            </a:r>
            <a:r>
              <a:rPr lang="en-US" sz="3200" dirty="0" smtClean="0">
                <a:latin typeface="Quicksand Medium" panose="00000600000000000000" pitchFamily="2" charset="0"/>
              </a:rPr>
              <a:t> </a:t>
            </a:r>
            <a:r>
              <a:rPr lang="en-US" sz="3200" dirty="0" err="1" smtClean="0">
                <a:latin typeface="Quicksand Medium" panose="00000600000000000000" pitchFamily="2" charset="0"/>
              </a:rPr>
              <a:t>ca</a:t>
            </a:r>
            <a:r>
              <a:rPr lang="en-US" sz="3200" dirty="0" smtClean="0">
                <a:latin typeface="Quicksand Medium" panose="00000600000000000000" pitchFamily="2" charset="0"/>
              </a:rPr>
              <a:t> </a:t>
            </a:r>
            <a:r>
              <a:rPr lang="en-US" sz="3200" dirty="0" err="1" smtClean="0">
                <a:latin typeface="Quicksand Medium" panose="00000600000000000000" pitchFamily="2" charset="0"/>
              </a:rPr>
              <a:t>đến</a:t>
            </a:r>
            <a:r>
              <a:rPr lang="en-US" sz="3200" dirty="0" smtClean="0">
                <a:latin typeface="Quicksand Medium" panose="00000600000000000000" pitchFamily="2" charset="0"/>
              </a:rPr>
              <a:t> </a:t>
            </a:r>
            <a:r>
              <a:rPr lang="en-US" sz="3200" dirty="0" err="1" smtClean="0">
                <a:latin typeface="Quicksand Medium" panose="00000600000000000000" pitchFamily="2" charset="0"/>
              </a:rPr>
              <a:t>thăm</a:t>
            </a:r>
            <a:r>
              <a:rPr lang="en-US" sz="3200" dirty="0" smtClean="0">
                <a:latin typeface="Quicksand Medium" panose="00000600000000000000" pitchFamily="2" charset="0"/>
              </a:rPr>
              <a:t>, </a:t>
            </a:r>
            <a:r>
              <a:rPr lang="en-US" sz="3200" dirty="0" err="1" smtClean="0">
                <a:latin typeface="Quicksand Medium" panose="00000600000000000000" pitchFamily="2" charset="0"/>
              </a:rPr>
              <a:t>đem</a:t>
            </a:r>
            <a:r>
              <a:rPr lang="en-US" sz="3200" dirty="0" smtClean="0">
                <a:latin typeface="Quicksand Medium" panose="00000600000000000000" pitchFamily="2" charset="0"/>
              </a:rPr>
              <a:t> </a:t>
            </a:r>
            <a:r>
              <a:rPr lang="en-US" sz="3200" dirty="0" err="1" smtClean="0">
                <a:latin typeface="Quicksand Medium" panose="00000600000000000000" pitchFamily="2" charset="0"/>
              </a:rPr>
              <a:t>cho</a:t>
            </a:r>
            <a:r>
              <a:rPr lang="en-US" sz="3200" dirty="0" smtClean="0">
                <a:latin typeface="Quicksand Medium" panose="00000600000000000000" pitchFamily="2" charset="0"/>
              </a:rPr>
              <a:t> </a:t>
            </a:r>
            <a:r>
              <a:rPr lang="en-US" sz="3200" dirty="0" err="1" smtClean="0">
                <a:latin typeface="Quicksand Medium" panose="00000600000000000000" pitchFamily="2" charset="0"/>
              </a:rPr>
              <a:t>nó</a:t>
            </a:r>
            <a:r>
              <a:rPr lang="en-US" sz="3200" dirty="0" smtClean="0">
                <a:latin typeface="Quicksand Medium" panose="00000600000000000000" pitchFamily="2" charset="0"/>
              </a:rPr>
              <a:t> </a:t>
            </a:r>
            <a:r>
              <a:rPr lang="en-US" sz="3200" dirty="0" err="1" smtClean="0">
                <a:latin typeface="Quicksand Medium" panose="00000600000000000000" pitchFamily="2" charset="0"/>
              </a:rPr>
              <a:t>túm</a:t>
            </a:r>
            <a:r>
              <a:rPr lang="en-US" sz="3200" dirty="0" smtClean="0">
                <a:latin typeface="Quicksand Medium" panose="00000600000000000000" pitchFamily="2" charset="0"/>
              </a:rPr>
              <a:t> </a:t>
            </a:r>
            <a:r>
              <a:rPr lang="en-US" sz="3200" dirty="0" err="1" smtClean="0">
                <a:latin typeface="Quicksand Medium" panose="00000600000000000000" pitchFamily="2" charset="0"/>
              </a:rPr>
              <a:t>rơm</a:t>
            </a:r>
            <a:r>
              <a:rPr lang="en-US" sz="3200" dirty="0" smtClean="0">
                <a:latin typeface="Quicksand Medium" panose="00000600000000000000" pitchFamily="2" charset="0"/>
              </a:rPr>
              <a:t>. </a:t>
            </a:r>
            <a:r>
              <a:rPr lang="en-US" sz="3200" dirty="0" err="1" smtClean="0">
                <a:latin typeface="Quicksand Medium" panose="00000600000000000000" pitchFamily="2" charset="0"/>
              </a:rPr>
              <a:t>Chim</a:t>
            </a:r>
            <a:r>
              <a:rPr lang="en-US" sz="3200" dirty="0" smtClean="0">
                <a:latin typeface="Quicksand Medium" panose="00000600000000000000" pitchFamily="2" charset="0"/>
              </a:rPr>
              <a:t> </a:t>
            </a:r>
            <a:r>
              <a:rPr lang="en-US" sz="3200" dirty="0" err="1" smtClean="0">
                <a:latin typeface="Quicksand Medium" panose="00000600000000000000" pitchFamily="2" charset="0"/>
              </a:rPr>
              <a:t>ri</a:t>
            </a:r>
            <a:r>
              <a:rPr lang="en-US" sz="3200" dirty="0" smtClean="0">
                <a:latin typeface="Quicksand Medium" panose="00000600000000000000" pitchFamily="2" charset="0"/>
              </a:rPr>
              <a:t> </a:t>
            </a:r>
            <a:r>
              <a:rPr lang="en-US" sz="3200" dirty="0" err="1" smtClean="0">
                <a:latin typeface="Quicksand Medium" panose="00000600000000000000" pitchFamily="2" charset="0"/>
              </a:rPr>
              <a:t>cảm</a:t>
            </a:r>
            <a:r>
              <a:rPr lang="en-US" sz="3200" dirty="0" smtClean="0">
                <a:latin typeface="Quicksand Medium" panose="00000600000000000000" pitchFamily="2" charset="0"/>
              </a:rPr>
              <a:t> </a:t>
            </a:r>
            <a:r>
              <a:rPr lang="en-US" sz="3200" dirty="0" err="1" smtClean="0">
                <a:latin typeface="Quicksand Medium" panose="00000600000000000000" pitchFamily="2" charset="0"/>
              </a:rPr>
              <a:t>sẻ</a:t>
            </a:r>
            <a:r>
              <a:rPr lang="en-US" sz="3200" dirty="0" smtClean="0">
                <a:latin typeface="Quicksand Medium" panose="00000600000000000000" pitchFamily="2" charset="0"/>
              </a:rPr>
              <a:t> </a:t>
            </a:r>
            <a:r>
              <a:rPr lang="en-US" sz="3200" dirty="0" err="1" smtClean="0">
                <a:latin typeface="Quicksand Medium" panose="00000600000000000000" pitchFamily="2" charset="0"/>
              </a:rPr>
              <a:t>và</a:t>
            </a:r>
            <a:r>
              <a:rPr lang="en-US" sz="3200" dirty="0" smtClean="0">
                <a:latin typeface="Quicksand Medium" panose="00000600000000000000" pitchFamily="2" charset="0"/>
              </a:rPr>
              <a:t> </a:t>
            </a:r>
            <a:r>
              <a:rPr lang="en-US" sz="3200" dirty="0" err="1" smtClean="0">
                <a:latin typeface="Quicksand Medium" panose="00000600000000000000" pitchFamily="2" charset="0"/>
              </a:rPr>
              <a:t>sơn</a:t>
            </a:r>
            <a:r>
              <a:rPr lang="en-US" sz="3200" dirty="0" smtClean="0">
                <a:latin typeface="Quicksand Medium" panose="00000600000000000000" pitchFamily="2" charset="0"/>
              </a:rPr>
              <a:t> ca. </a:t>
            </a:r>
            <a:endParaRPr lang="en-US" sz="3200" dirty="0">
              <a:latin typeface="Quicksand Medium" panose="000006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48525" y="5396459"/>
            <a:ext cx="5096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89487" y="5396459"/>
            <a:ext cx="3872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58191" y="5878643"/>
            <a:ext cx="389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814341" y="5878643"/>
            <a:ext cx="389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009332" y="5896131"/>
            <a:ext cx="5096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28101" y="6360823"/>
            <a:ext cx="389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6" y="418050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261257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VNI-Avo" pitchFamily="2" charset="0"/>
              </a:rPr>
              <a:t>Giuùp baïn</a:t>
            </a:r>
            <a:endParaRPr lang="en-US" sz="3600">
              <a:latin typeface="VNI-Avo" pitchFamily="2" charset="0"/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804" y="1322986"/>
            <a:ext cx="9779109" cy="535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284</TotalTime>
  <Words>199</Words>
  <PresentationFormat>Custom</PresentationFormat>
  <Paragraphs>44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Quicksand Medium</vt:lpstr>
      <vt:lpstr>VNI-Avo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2020-10-19T12:51:54Z</dcterms:created>
  <dcterms:modified xsi:type="dcterms:W3CDTF">2020-10-31T03:17:52Z</dcterms:modified>
</cp:coreProperties>
</file>