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008000"/>
    <a:srgbClr val="00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8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0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4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6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4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9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3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1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8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0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9.wdp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8.wd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0.wd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1.xml"/><Relationship Id="rId18" Type="http://schemas.microsoft.com/office/2007/relationships/hdphoto" Target="../media/hdphoto1.wdp"/><Relationship Id="rId26" Type="http://schemas.openxmlformats.org/officeDocument/2006/relationships/image" Target="../media/image13.png"/><Relationship Id="rId3" Type="http://schemas.openxmlformats.org/officeDocument/2006/relationships/image" Target="../media/image6.png"/><Relationship Id="rId21" Type="http://schemas.microsoft.com/office/2007/relationships/hdphoto" Target="../media/hdphoto7.wdp"/><Relationship Id="rId34" Type="http://schemas.openxmlformats.org/officeDocument/2006/relationships/slide" Target="slide6.xml"/><Relationship Id="rId7" Type="http://schemas.openxmlformats.org/officeDocument/2006/relationships/slide" Target="slide10.xml"/><Relationship Id="rId12" Type="http://schemas.microsoft.com/office/2007/relationships/hdphoto" Target="../media/hdphoto5.wdp"/><Relationship Id="rId17" Type="http://schemas.openxmlformats.org/officeDocument/2006/relationships/image" Target="../media/image2.png"/><Relationship Id="rId25" Type="http://schemas.openxmlformats.org/officeDocument/2006/relationships/slide" Target="slide8.xml"/><Relationship Id="rId33" Type="http://schemas.microsoft.com/office/2007/relationships/hdphoto" Target="../media/hdphoto11.wdp"/><Relationship Id="rId2" Type="http://schemas.openxmlformats.org/officeDocument/2006/relationships/image" Target="../media/image5.jpg"/><Relationship Id="rId16" Type="http://schemas.openxmlformats.org/officeDocument/2006/relationships/slide" Target="slide7.xml"/><Relationship Id="rId20" Type="http://schemas.openxmlformats.org/officeDocument/2006/relationships/image" Target="../media/image11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24" Type="http://schemas.microsoft.com/office/2007/relationships/hdphoto" Target="../media/hdphoto8.wdp"/><Relationship Id="rId32" Type="http://schemas.openxmlformats.org/officeDocument/2006/relationships/image" Target="../media/image15.png"/><Relationship Id="rId37" Type="http://schemas.openxmlformats.org/officeDocument/2006/relationships/slide" Target="slide13.xml"/><Relationship Id="rId5" Type="http://schemas.openxmlformats.org/officeDocument/2006/relationships/image" Target="../media/image7.png"/><Relationship Id="rId15" Type="http://schemas.microsoft.com/office/2007/relationships/hdphoto" Target="../media/hdphoto6.wdp"/><Relationship Id="rId23" Type="http://schemas.openxmlformats.org/officeDocument/2006/relationships/image" Target="../media/image12.png"/><Relationship Id="rId28" Type="http://schemas.openxmlformats.org/officeDocument/2006/relationships/slide" Target="slide12.xml"/><Relationship Id="rId36" Type="http://schemas.microsoft.com/office/2007/relationships/hdphoto" Target="../media/hdphoto12.wdp"/><Relationship Id="rId10" Type="http://schemas.openxmlformats.org/officeDocument/2006/relationships/slide" Target="slide3.xml"/><Relationship Id="rId19" Type="http://schemas.openxmlformats.org/officeDocument/2006/relationships/slide" Target="slide5.xml"/><Relationship Id="rId31" Type="http://schemas.openxmlformats.org/officeDocument/2006/relationships/slide" Target="slide4.xml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10.png"/><Relationship Id="rId22" Type="http://schemas.openxmlformats.org/officeDocument/2006/relationships/slide" Target="slide9.xml"/><Relationship Id="rId27" Type="http://schemas.microsoft.com/office/2007/relationships/hdphoto" Target="../media/hdphoto9.wdp"/><Relationship Id="rId30" Type="http://schemas.microsoft.com/office/2007/relationships/hdphoto" Target="../media/hdphoto10.wdp"/><Relationship Id="rId35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3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4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6.wd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2.xml"/><Relationship Id="rId4" Type="http://schemas.microsoft.com/office/2007/relationships/hdphoto" Target="../media/hdphoto1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7.wd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7.wdp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51" y="3822767"/>
            <a:ext cx="1209293" cy="1303422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03" y="2300677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huEchConBeat-V.A-408969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312" y="0"/>
            <a:ext cx="410817" cy="4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numSld="999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86" y="5899552"/>
            <a:ext cx="2644214" cy="889642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86" y="4832308"/>
            <a:ext cx="1934194" cy="1769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2266" y="818302"/>
            <a:ext cx="570521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hỏi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7584" y="3729919"/>
            <a:ext cx="627979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trả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lời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61" y="5284626"/>
            <a:ext cx="2472444" cy="157337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79" y="4617950"/>
            <a:ext cx="2050332" cy="1910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1292" y="818302"/>
            <a:ext cx="570521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hỏi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742" y="3495245"/>
            <a:ext cx="627979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trả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lời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88" y="5883338"/>
            <a:ext cx="2896912" cy="974662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71" y="4617668"/>
            <a:ext cx="1800474" cy="1970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7222" y="933706"/>
            <a:ext cx="570521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Thầy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cô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điền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câu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hỏi</a:t>
            </a:r>
            <a:r>
              <a:rPr lang="en-US" sz="4000" dirty="0" smtClean="0">
                <a:solidFill>
                  <a:srgbClr val="0000FF"/>
                </a:solidFill>
              </a:rPr>
              <a:t> ở </a:t>
            </a:r>
            <a:r>
              <a:rPr lang="en-US" sz="4000" dirty="0" err="1" smtClean="0">
                <a:solidFill>
                  <a:srgbClr val="0000FF"/>
                </a:solidFill>
              </a:rPr>
              <a:t>đây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6385" y="3358857"/>
            <a:ext cx="62797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8000"/>
                </a:solidFill>
              </a:rPr>
              <a:t>Thầy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cô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điền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câu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trả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lời</a:t>
            </a:r>
            <a:r>
              <a:rPr lang="en-US" sz="4000" dirty="0" smtClean="0">
                <a:solidFill>
                  <a:srgbClr val="008000"/>
                </a:solidFill>
              </a:rPr>
              <a:t> ở </a:t>
            </a:r>
            <a:r>
              <a:rPr lang="en-US" sz="4000" dirty="0" err="1" smtClean="0">
                <a:solidFill>
                  <a:srgbClr val="008000"/>
                </a:solidFill>
              </a:rPr>
              <a:t>đây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3189398" y="1841680"/>
            <a:ext cx="5452325" cy="2009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0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70" y="1686771"/>
            <a:ext cx="1893401" cy="6370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971" y="563666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7" y="3306302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49" y="3926570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92" y="4810365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0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" y="5590195"/>
            <a:ext cx="1893401" cy="637032"/>
          </a:xfrm>
          <a:prstGeom prst="rect">
            <a:avLst/>
          </a:prstGeom>
        </p:spPr>
      </p:pic>
      <p:pic>
        <p:nvPicPr>
          <p:cNvPr id="38" name="Picture 3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16" y="585282"/>
            <a:ext cx="1414645" cy="1418698"/>
          </a:xfrm>
          <a:prstGeom prst="rect">
            <a:avLst/>
          </a:prstGeom>
        </p:spPr>
      </p:pic>
      <p:pic>
        <p:nvPicPr>
          <p:cNvPr id="22" name="Picture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7" y="2772778"/>
            <a:ext cx="1753487" cy="1274238"/>
          </a:xfrm>
          <a:prstGeom prst="rect">
            <a:avLst/>
          </a:prstGeom>
        </p:spPr>
      </p:pic>
      <p:pic>
        <p:nvPicPr>
          <p:cNvPr id="24" name="Picture 2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3" name="Picture 2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58" y="2947313"/>
            <a:ext cx="1209293" cy="1303422"/>
          </a:xfrm>
          <a:prstGeom prst="rect">
            <a:avLst/>
          </a:prstGeom>
        </p:spPr>
      </p:pic>
      <p:pic>
        <p:nvPicPr>
          <p:cNvPr id="25" name="Picture 24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5" y="4549316"/>
            <a:ext cx="1621003" cy="1074850"/>
          </a:xfrm>
          <a:prstGeom prst="rect">
            <a:avLst/>
          </a:prstGeom>
        </p:spPr>
      </p:pic>
      <p:pic>
        <p:nvPicPr>
          <p:cNvPr id="26" name="Picture 25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18" y="3934952"/>
            <a:ext cx="1638443" cy="1526952"/>
          </a:xfrm>
          <a:prstGeom prst="rect">
            <a:avLst/>
          </a:prstGeom>
        </p:spPr>
      </p:pic>
      <p:pic>
        <p:nvPicPr>
          <p:cNvPr id="29" name="Picture 28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06" y="4915295"/>
            <a:ext cx="1384988" cy="1266731"/>
          </a:xfrm>
          <a:prstGeom prst="rect">
            <a:avLst/>
          </a:prstGeom>
        </p:spPr>
      </p:pic>
      <p:pic>
        <p:nvPicPr>
          <p:cNvPr id="33" name="Picture 32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55" y="4766441"/>
            <a:ext cx="1267074" cy="1386504"/>
          </a:xfrm>
          <a:prstGeom prst="rect">
            <a:avLst/>
          </a:prstGeom>
        </p:spPr>
      </p:pic>
      <p:pic>
        <p:nvPicPr>
          <p:cNvPr id="34" name="Picture 33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" y="4911087"/>
            <a:ext cx="1382534" cy="113982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3868873" y="2565377"/>
            <a:ext cx="1893401" cy="637032"/>
          </a:xfrm>
          <a:prstGeom prst="rect">
            <a:avLst/>
          </a:prstGeom>
        </p:spPr>
      </p:pic>
      <p:pic>
        <p:nvPicPr>
          <p:cNvPr id="42" name="Picture 41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70" y="1736713"/>
            <a:ext cx="1543813" cy="1251090"/>
          </a:xfrm>
          <a:prstGeom prst="rect">
            <a:avLst/>
          </a:prstGeom>
        </p:spPr>
      </p:pic>
      <p:sp>
        <p:nvSpPr>
          <p:cNvPr id="35" name="Rounded Rectangle 34">
            <a:hlinkClick r:id="rId37" action="ppaction://hlinksldjump"/>
          </p:cNvPr>
          <p:cNvSpPr/>
          <p:nvPr/>
        </p:nvSpPr>
        <p:spPr>
          <a:xfrm>
            <a:off x="10706100" y="-966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05" y="4733160"/>
            <a:ext cx="1744050" cy="14133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6722" y="567205"/>
            <a:ext cx="570521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điền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hỏi</a:t>
            </a:r>
            <a:r>
              <a:rPr lang="en-US" sz="4000" dirty="0" smtClean="0"/>
              <a:t> ở </a:t>
            </a:r>
            <a:r>
              <a:rPr lang="en-US" sz="4000" dirty="0" err="1" smtClean="0"/>
              <a:t>đây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781074" y="3224336"/>
            <a:ext cx="627979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điền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trả</a:t>
            </a:r>
            <a:r>
              <a:rPr lang="en-US" sz="4000" dirty="0" smtClean="0"/>
              <a:t> </a:t>
            </a:r>
            <a:r>
              <a:rPr lang="en-US" sz="4000" dirty="0" err="1" smtClean="0"/>
              <a:t>lời</a:t>
            </a:r>
            <a:r>
              <a:rPr lang="en-US" sz="4000" dirty="0" smtClean="0"/>
              <a:t> ở </a:t>
            </a:r>
            <a:r>
              <a:rPr lang="en-US" sz="4000" dirty="0" err="1" smtClean="0"/>
              <a:t>đây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5229542"/>
            <a:ext cx="1623806" cy="1628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6722" y="567205"/>
            <a:ext cx="570521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điền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hỏi</a:t>
            </a:r>
            <a:r>
              <a:rPr lang="en-US" sz="4000" dirty="0" smtClean="0"/>
              <a:t> ở </a:t>
            </a:r>
            <a:r>
              <a:rPr lang="en-US" sz="4000" dirty="0" err="1" smtClean="0"/>
              <a:t>đây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1074" y="3224336"/>
            <a:ext cx="627979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điền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trả</a:t>
            </a:r>
            <a:r>
              <a:rPr lang="en-US" sz="4000" dirty="0" smtClean="0"/>
              <a:t> </a:t>
            </a:r>
            <a:r>
              <a:rPr lang="en-US" sz="4000" dirty="0" err="1" smtClean="0"/>
              <a:t>lời</a:t>
            </a:r>
            <a:r>
              <a:rPr lang="en-US" sz="4000" dirty="0" smtClean="0"/>
              <a:t> ở </a:t>
            </a:r>
            <a:r>
              <a:rPr lang="en-US" sz="4000" dirty="0" err="1" smtClean="0"/>
              <a:t>đây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33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01" y="5390081"/>
            <a:ext cx="2020013" cy="1467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1449" y="1026471"/>
            <a:ext cx="5705216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điền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hỏi</a:t>
            </a:r>
            <a:r>
              <a:rPr lang="en-US" sz="4000" dirty="0" smtClean="0"/>
              <a:t> ở </a:t>
            </a:r>
            <a:r>
              <a:rPr lang="en-US" sz="4000" dirty="0" err="1" smtClean="0"/>
              <a:t>đây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10699" y="3828741"/>
            <a:ext cx="6279796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điền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trả</a:t>
            </a:r>
            <a:r>
              <a:rPr lang="en-US" sz="4000" dirty="0" smtClean="0"/>
              <a:t> </a:t>
            </a:r>
            <a:r>
              <a:rPr lang="en-US" sz="4000" dirty="0" err="1" smtClean="0"/>
              <a:t>lời</a:t>
            </a:r>
            <a:r>
              <a:rPr lang="en-US" sz="4000" dirty="0" smtClean="0"/>
              <a:t> ở </a:t>
            </a:r>
            <a:r>
              <a:rPr lang="en-US" sz="4000" dirty="0" err="1" smtClean="0"/>
              <a:t>đây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40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98" y="5857459"/>
            <a:ext cx="2340802" cy="787559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06" y="4989325"/>
            <a:ext cx="1495043" cy="1611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901" y="483665"/>
            <a:ext cx="570521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611" y="2961292"/>
            <a:ext cx="627979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79" y="4680875"/>
            <a:ext cx="1718321" cy="1753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6005" y="708419"/>
            <a:ext cx="570521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hỏi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0038" y="3849188"/>
            <a:ext cx="627979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trả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lời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33" y="6018013"/>
            <a:ext cx="2266400" cy="762527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23" y="4972859"/>
            <a:ext cx="1882340" cy="1551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9744" y="668663"/>
            <a:ext cx="570521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hỏi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2352" y="2749258"/>
            <a:ext cx="627979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trả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lời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12" y="5409841"/>
            <a:ext cx="2678528" cy="1704518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11" y="5136233"/>
            <a:ext cx="2197589" cy="1457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283" y="628906"/>
            <a:ext cx="570521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hỏi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2204" y="3147360"/>
            <a:ext cx="627979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trả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lời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57&quot;&gt;&lt;property id=&quot;20148&quot; value=&quot;5&quot;/&gt;&lt;property id=&quot;20300&quot; value=&quot;Slide 13&quot;/&gt;&lt;property id=&quot;20307&quot; value=&quot;268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154</Words>
  <Application>Microsoft Office PowerPoint</Application>
  <PresentationFormat>Custom</PresentationFormat>
  <Paragraphs>22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VnTeach.Com; Tuan Anh</dc:creator>
  <cp:keywords>VnTeach.Com</cp:keywords>
  <cp:lastModifiedBy>Admin</cp:lastModifiedBy>
  <cp:revision>35</cp:revision>
  <dcterms:created xsi:type="dcterms:W3CDTF">2018-08-07T02:06:19Z</dcterms:created>
  <dcterms:modified xsi:type="dcterms:W3CDTF">2020-09-27T07:05:20Z</dcterms:modified>
</cp:coreProperties>
</file>