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52" r:id="rId5"/>
    <p:sldId id="453" r:id="rId6"/>
    <p:sldId id="455" r:id="rId7"/>
    <p:sldId id="454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4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B40B2831-201F-4039-9CF1-FCD4D777B13A}"/>
    <pc:docChg chg="modSld">
      <pc:chgData name="T H" userId="270efafb50020bd6" providerId="LiveId" clId="{B40B2831-201F-4039-9CF1-FCD4D777B13A}" dt="2022-08-28T06:16:04.774" v="2" actId="14100"/>
      <pc:docMkLst>
        <pc:docMk/>
      </pc:docMkLst>
      <pc:sldChg chg="modSp mod">
        <pc:chgData name="T H" userId="270efafb50020bd6" providerId="LiveId" clId="{B40B2831-201F-4039-9CF1-FCD4D777B13A}" dt="2022-08-28T06:16:04.774" v="2" actId="14100"/>
        <pc:sldMkLst>
          <pc:docMk/>
          <pc:sldMk cId="1299624330" sldId="453"/>
        </pc:sldMkLst>
        <pc:picChg chg="mod">
          <ac:chgData name="T H" userId="270efafb50020bd6" providerId="LiveId" clId="{B40B2831-201F-4039-9CF1-FCD4D777B13A}" dt="2022-08-28T06:16:04.774" v="2" actId="14100"/>
          <ac:picMkLst>
            <pc:docMk/>
            <pc:sldMk cId="1299624330" sldId="453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21: HÌNH DẠNG TRÁI ĐẤT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ĐỚI KHÍ HẬU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61719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3149" y="2362200"/>
            <a:ext cx="14108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2" name="Picture 11" descr="C:\Users\THANHCONG\Pictures\Screenshots\Ảnh chụp màn hình (23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6276638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61719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1" name="Picture 10" descr="C:\Users\THANHCONG\Pictures\Screenshots\Ảnh chụp màn hình (23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2895601"/>
            <a:ext cx="16139318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4451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61719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2" name="Picture 11" descr="C:\Users\THANHCONG\Pictures\Screenshots\Ảnh chụp màn hình (236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2555732"/>
            <a:ext cx="13944600" cy="660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6243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61719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423319" y="2818396"/>
            <a:ext cx="236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4764" y="3682910"/>
            <a:ext cx="492955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1: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Chăn nuôi lạc đà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1660" y="4572000"/>
            <a:ext cx="442108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2: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 hái cà phê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138319" y="2743200"/>
            <a:ext cx="38100" cy="624840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99519" y="5625511"/>
            <a:ext cx="2362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lạnh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37519" y="6481870"/>
            <a:ext cx="363432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3: Đi lấy củi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4572" y="7391400"/>
            <a:ext cx="503214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4: Câu cá ở hố băng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357519" y="2895600"/>
            <a:ext cx="3352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Đới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82863" y="3733800"/>
            <a:ext cx="344645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5: Tắm biển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40248" y="4576870"/>
            <a:ext cx="377007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6: Trượt tuyết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5476" y="5567470"/>
            <a:ext cx="493404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7: Thu hoạch lúa mì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09737" y="6405670"/>
            <a:ext cx="441018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8: Chăn nuôi cừu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13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61719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25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413919" y="1097280"/>
            <a:ext cx="9525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21: HÌNH DẠNG TRÁI ĐẤT. CÁC ĐỚI KHÍ HẬU (T2)</a:t>
            </a:r>
          </a:p>
        </p:txBody>
      </p:sp>
      <p:pic>
        <p:nvPicPr>
          <p:cNvPr id="11" name="Picture 10" descr="Đề cương ôn thi học kỳ 2 môn Địa lý lớp 6 - Sách Giả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44" y="3505200"/>
            <a:ext cx="6659293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108690" y="2971800"/>
            <a:ext cx="969662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 bị: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Hình vẽ sơ đồ các đới khí hậu trên Trái Đất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không màu và không có chữ).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Bút màu hoặc sáp màu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519" y="6019800"/>
            <a:ext cx="2347117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hiện: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8841" y="6939070"/>
            <a:ext cx="914547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tên đới khí hậu vào sơ đồ v</a:t>
            </a:r>
            <a:r>
              <a:rPr lang="nl-NL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tô màu.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29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9781</TotalTime>
  <Words>401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1155</cp:revision>
  <dcterms:created xsi:type="dcterms:W3CDTF">2008-09-09T22:52:10Z</dcterms:created>
  <dcterms:modified xsi:type="dcterms:W3CDTF">2022-08-28T06:16:05Z</dcterms:modified>
</cp:coreProperties>
</file>