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1137" r:id="rId2"/>
    <p:sldId id="285" r:id="rId3"/>
    <p:sldId id="1138" r:id="rId4"/>
    <p:sldId id="258" r:id="rId5"/>
    <p:sldId id="259" r:id="rId6"/>
    <p:sldId id="1140" r:id="rId7"/>
    <p:sldId id="260" r:id="rId8"/>
    <p:sldId id="261" r:id="rId9"/>
    <p:sldId id="1141" r:id="rId10"/>
    <p:sldId id="1143" r:id="rId11"/>
    <p:sldId id="1142" r:id="rId12"/>
    <p:sldId id="272" r:id="rId13"/>
    <p:sldId id="273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000066"/>
    <a:srgbClr val="006600"/>
    <a:srgbClr val="009900"/>
    <a:srgbClr val="CC0000"/>
    <a:srgbClr val="00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Minh Thien" userId="da32dc01-2eb7-420c-9b63-0f97e051d786" providerId="ADAL" clId="{52F7786F-A81B-47E1-AC1F-5124E72C3D70}"/>
    <pc:docChg chg="undo custSel modSld">
      <pc:chgData name="Trang Minh Thien" userId="da32dc01-2eb7-420c-9b63-0f97e051d786" providerId="ADAL" clId="{52F7786F-A81B-47E1-AC1F-5124E72C3D70}" dt="2021-09-07T01:02:30.995" v="34" actId="1076"/>
      <pc:docMkLst>
        <pc:docMk/>
      </pc:docMkLst>
      <pc:sldChg chg="delSp modSp mod">
        <pc:chgData name="Trang Minh Thien" userId="da32dc01-2eb7-420c-9b63-0f97e051d786" providerId="ADAL" clId="{52F7786F-A81B-47E1-AC1F-5124E72C3D70}" dt="2021-09-07T00:57:58.085" v="14" actId="478"/>
        <pc:sldMkLst>
          <pc:docMk/>
          <pc:sldMk cId="0" sldId="258"/>
        </pc:sldMkLst>
        <pc:spChg chg="del mod">
          <ac:chgData name="Trang Minh Thien" userId="da32dc01-2eb7-420c-9b63-0f97e051d786" providerId="ADAL" clId="{52F7786F-A81B-47E1-AC1F-5124E72C3D70}" dt="2021-09-07T00:57:58.085" v="14" actId="478"/>
          <ac:spMkLst>
            <pc:docMk/>
            <pc:sldMk cId="0" sldId="258"/>
            <ac:spMk id="54" creationId="{3D3F0239-5A1E-4803-94C5-4A04078A2B1A}"/>
          </ac:spMkLst>
        </pc:spChg>
      </pc:sldChg>
      <pc:sldChg chg="delSp mod">
        <pc:chgData name="Trang Minh Thien" userId="da32dc01-2eb7-420c-9b63-0f97e051d786" providerId="ADAL" clId="{52F7786F-A81B-47E1-AC1F-5124E72C3D70}" dt="2021-09-07T00:57:53.605" v="12" actId="478"/>
        <pc:sldMkLst>
          <pc:docMk/>
          <pc:sldMk cId="0" sldId="259"/>
        </pc:sldMkLst>
        <pc:spChg chg="del">
          <ac:chgData name="Trang Minh Thien" userId="da32dc01-2eb7-420c-9b63-0f97e051d786" providerId="ADAL" clId="{52F7786F-A81B-47E1-AC1F-5124E72C3D70}" dt="2021-09-07T00:57:53.605" v="12" actId="478"/>
          <ac:spMkLst>
            <pc:docMk/>
            <pc:sldMk cId="0" sldId="259"/>
            <ac:spMk id="14" creationId="{0AD9011D-0F04-40C0-9B74-D424979FD513}"/>
          </ac:spMkLst>
        </pc:spChg>
      </pc:sldChg>
      <pc:sldChg chg="delSp mod">
        <pc:chgData name="Trang Minh Thien" userId="da32dc01-2eb7-420c-9b63-0f97e051d786" providerId="ADAL" clId="{52F7786F-A81B-47E1-AC1F-5124E72C3D70}" dt="2021-09-07T00:57:45.594" v="11" actId="478"/>
        <pc:sldMkLst>
          <pc:docMk/>
          <pc:sldMk cId="0" sldId="260"/>
        </pc:sldMkLst>
        <pc:spChg chg="del">
          <ac:chgData name="Trang Minh Thien" userId="da32dc01-2eb7-420c-9b63-0f97e051d786" providerId="ADAL" clId="{52F7786F-A81B-47E1-AC1F-5124E72C3D70}" dt="2021-09-07T00:57:45.594" v="11" actId="478"/>
          <ac:spMkLst>
            <pc:docMk/>
            <pc:sldMk cId="0" sldId="260"/>
            <ac:spMk id="14" creationId="{95C00EDF-B5EE-400D-A938-1E80F46EB142}"/>
          </ac:spMkLst>
        </pc:spChg>
      </pc:sldChg>
      <pc:sldChg chg="delSp mod">
        <pc:chgData name="Trang Minh Thien" userId="da32dc01-2eb7-420c-9b63-0f97e051d786" providerId="ADAL" clId="{52F7786F-A81B-47E1-AC1F-5124E72C3D70}" dt="2021-09-07T00:57:20.421" v="9" actId="478"/>
        <pc:sldMkLst>
          <pc:docMk/>
          <pc:sldMk cId="0" sldId="261"/>
        </pc:sldMkLst>
        <pc:spChg chg="del">
          <ac:chgData name="Trang Minh Thien" userId="da32dc01-2eb7-420c-9b63-0f97e051d786" providerId="ADAL" clId="{52F7786F-A81B-47E1-AC1F-5124E72C3D70}" dt="2021-09-07T00:57:20.421" v="9" actId="478"/>
          <ac:spMkLst>
            <pc:docMk/>
            <pc:sldMk cId="0" sldId="261"/>
            <ac:spMk id="33" creationId="{A4664137-EB0F-44DF-B650-938F987001A3}"/>
          </ac:spMkLst>
        </pc:spChg>
      </pc:sldChg>
      <pc:sldChg chg="delSp mod">
        <pc:chgData name="Trang Minh Thien" userId="da32dc01-2eb7-420c-9b63-0f97e051d786" providerId="ADAL" clId="{52F7786F-A81B-47E1-AC1F-5124E72C3D70}" dt="2021-09-07T00:56:47.828" v="2" actId="478"/>
        <pc:sldMkLst>
          <pc:docMk/>
          <pc:sldMk cId="0" sldId="263"/>
        </pc:sldMkLst>
        <pc:spChg chg="del">
          <ac:chgData name="Trang Minh Thien" userId="da32dc01-2eb7-420c-9b63-0f97e051d786" providerId="ADAL" clId="{52F7786F-A81B-47E1-AC1F-5124E72C3D70}" dt="2021-09-07T00:56:47.828" v="2" actId="478"/>
          <ac:spMkLst>
            <pc:docMk/>
            <pc:sldMk cId="0" sldId="263"/>
            <ac:spMk id="40" creationId="{68DFE08B-D339-45A8-9C22-9B9BB0B8E453}"/>
          </ac:spMkLst>
        </pc:spChg>
      </pc:sldChg>
      <pc:sldChg chg="delSp mod">
        <pc:chgData name="Trang Minh Thien" userId="da32dc01-2eb7-420c-9b63-0f97e051d786" providerId="ADAL" clId="{52F7786F-A81B-47E1-AC1F-5124E72C3D70}" dt="2021-09-07T00:56:51.154" v="3" actId="478"/>
        <pc:sldMkLst>
          <pc:docMk/>
          <pc:sldMk cId="0" sldId="264"/>
        </pc:sldMkLst>
        <pc:spChg chg="del">
          <ac:chgData name="Trang Minh Thien" userId="da32dc01-2eb7-420c-9b63-0f97e051d786" providerId="ADAL" clId="{52F7786F-A81B-47E1-AC1F-5124E72C3D70}" dt="2021-09-07T00:56:51.154" v="3" actId="478"/>
          <ac:spMkLst>
            <pc:docMk/>
            <pc:sldMk cId="0" sldId="264"/>
            <ac:spMk id="19" creationId="{53CB116B-E6BA-462C-B159-269760D6A0B6}"/>
          </ac:spMkLst>
        </pc:spChg>
      </pc:sldChg>
      <pc:sldChg chg="delSp modSp mod">
        <pc:chgData name="Trang Minh Thien" userId="da32dc01-2eb7-420c-9b63-0f97e051d786" providerId="ADAL" clId="{52F7786F-A81B-47E1-AC1F-5124E72C3D70}" dt="2021-09-07T01:02:30.995" v="34" actId="1076"/>
        <pc:sldMkLst>
          <pc:docMk/>
          <pc:sldMk cId="0" sldId="272"/>
        </pc:sldMkLst>
        <pc:spChg chg="del">
          <ac:chgData name="Trang Minh Thien" userId="da32dc01-2eb7-420c-9b63-0f97e051d786" providerId="ADAL" clId="{52F7786F-A81B-47E1-AC1F-5124E72C3D70}" dt="2021-09-07T00:56:59.982" v="5" actId="478"/>
          <ac:spMkLst>
            <pc:docMk/>
            <pc:sldMk cId="0" sldId="272"/>
            <ac:spMk id="36" creationId="{8BAA88D5-4D53-4C88-9C01-94143EF4BFEA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4" creationId="{3456D068-A2BD-40E8-B299-BA301B91FD40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5" creationId="{1F2AEFB9-EFD3-40BC-8A74-88D48B48320D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6" creationId="{C899A019-225E-48FE-BCD2-BCC47ABE2A63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7" creationId="{A6111DA8-D032-44EE-B29C-7374404BCBAC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8" creationId="{41551349-234E-4C11-BCB8-C8915C3ACD2B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19" creationId="{B710110C-E4D4-4758-A51C-D69FCC6DDC6E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20" creationId="{556F3FEF-64AD-4AA9-AD72-30222F615A43}"/>
          </ac:spMkLst>
        </pc:spChg>
        <pc:spChg chg="mod">
          <ac:chgData name="Trang Minh Thien" userId="da32dc01-2eb7-420c-9b63-0f97e051d786" providerId="ADAL" clId="{52F7786F-A81B-47E1-AC1F-5124E72C3D70}" dt="2021-09-07T01:02:30.995" v="34" actId="1076"/>
          <ac:spMkLst>
            <pc:docMk/>
            <pc:sldMk cId="0" sldId="272"/>
            <ac:spMk id="8221" creationId="{757F423A-9511-44D0-9E96-BC0B419FE90D}"/>
          </ac:spMkLst>
        </pc:spChg>
        <pc:grpChg chg="mod">
          <ac:chgData name="Trang Minh Thien" userId="da32dc01-2eb7-420c-9b63-0f97e051d786" providerId="ADAL" clId="{52F7786F-A81B-47E1-AC1F-5124E72C3D70}" dt="2021-09-07T01:02:30.995" v="34" actId="1076"/>
          <ac:grpSpMkLst>
            <pc:docMk/>
            <pc:sldMk cId="0" sldId="272"/>
            <ac:grpSpMk id="8213" creationId="{9FCC40F2-BDEB-4188-A61A-7F80440B1FE5}"/>
          </ac:grpSpMkLst>
        </pc:grpChg>
        <pc:grpChg chg="mod">
          <ac:chgData name="Trang Minh Thien" userId="da32dc01-2eb7-420c-9b63-0f97e051d786" providerId="ADAL" clId="{52F7786F-A81B-47E1-AC1F-5124E72C3D70}" dt="2021-09-07T01:02:30.995" v="34" actId="1076"/>
          <ac:grpSpMkLst>
            <pc:docMk/>
            <pc:sldMk cId="0" sldId="272"/>
            <ac:grpSpMk id="21532" creationId="{E4CC5FC2-D428-4496-BC87-9E41648F9B72}"/>
          </ac:grpSpMkLst>
        </pc:grpChg>
      </pc:sldChg>
      <pc:sldChg chg="delSp mod">
        <pc:chgData name="Trang Minh Thien" userId="da32dc01-2eb7-420c-9b63-0f97e051d786" providerId="ADAL" clId="{52F7786F-A81B-47E1-AC1F-5124E72C3D70}" dt="2021-09-07T00:56:55.237" v="4" actId="478"/>
        <pc:sldMkLst>
          <pc:docMk/>
          <pc:sldMk cId="0" sldId="273"/>
        </pc:sldMkLst>
        <pc:spChg chg="del">
          <ac:chgData name="Trang Minh Thien" userId="da32dc01-2eb7-420c-9b63-0f97e051d786" providerId="ADAL" clId="{52F7786F-A81B-47E1-AC1F-5124E72C3D70}" dt="2021-09-07T00:56:55.237" v="4" actId="478"/>
          <ac:spMkLst>
            <pc:docMk/>
            <pc:sldMk cId="0" sldId="273"/>
            <ac:spMk id="17" creationId="{1C1EC455-28DF-446F-BEAB-90272DBCF31A}"/>
          </ac:spMkLst>
        </pc:spChg>
      </pc:sldChg>
      <pc:sldChg chg="delSp mod">
        <pc:chgData name="Trang Minh Thien" userId="da32dc01-2eb7-420c-9b63-0f97e051d786" providerId="ADAL" clId="{52F7786F-A81B-47E1-AC1F-5124E72C3D70}" dt="2021-09-07T00:58:08.060" v="16" actId="478"/>
        <pc:sldMkLst>
          <pc:docMk/>
          <pc:sldMk cId="510018524" sldId="285"/>
        </pc:sldMkLst>
        <pc:spChg chg="del">
          <ac:chgData name="Trang Minh Thien" userId="da32dc01-2eb7-420c-9b63-0f97e051d786" providerId="ADAL" clId="{52F7786F-A81B-47E1-AC1F-5124E72C3D70}" dt="2021-09-07T00:58:08.060" v="16" actId="478"/>
          <ac:spMkLst>
            <pc:docMk/>
            <pc:sldMk cId="510018524" sldId="285"/>
            <ac:spMk id="11" creationId="{B87EF70B-2C83-45EF-A3CF-78EF25B8AC6B}"/>
          </ac:spMkLst>
        </pc:spChg>
      </pc:sldChg>
      <pc:sldChg chg="delSp modSp mod">
        <pc:chgData name="Trang Minh Thien" userId="da32dc01-2eb7-420c-9b63-0f97e051d786" providerId="ADAL" clId="{52F7786F-A81B-47E1-AC1F-5124E72C3D70}" dt="2021-09-07T00:58:45.071" v="31" actId="2716"/>
        <pc:sldMkLst>
          <pc:docMk/>
          <pc:sldMk cId="3907892948" sldId="1137"/>
        </pc:sldMkLst>
        <pc:spChg chg="mod">
          <ac:chgData name="Trang Minh Thien" userId="da32dc01-2eb7-420c-9b63-0f97e051d786" providerId="ADAL" clId="{52F7786F-A81B-47E1-AC1F-5124E72C3D70}" dt="2021-09-07T00:58:45.071" v="31" actId="2716"/>
          <ac:spMkLst>
            <pc:docMk/>
            <pc:sldMk cId="3907892948" sldId="1137"/>
            <ac:spMk id="9" creationId="{A5FEFDC9-3DB6-414E-BB29-179ECA36D1A7}"/>
          </ac:spMkLst>
        </pc:spChg>
        <pc:spChg chg="del">
          <ac:chgData name="Trang Minh Thien" userId="da32dc01-2eb7-420c-9b63-0f97e051d786" providerId="ADAL" clId="{52F7786F-A81B-47E1-AC1F-5124E72C3D70}" dt="2021-09-07T00:58:11.603" v="17" actId="478"/>
          <ac:spMkLst>
            <pc:docMk/>
            <pc:sldMk cId="3907892948" sldId="1137"/>
            <ac:spMk id="10" creationId="{7B9A86C0-25D9-472E-A164-061AC484B1B2}"/>
          </ac:spMkLst>
        </pc:spChg>
      </pc:sldChg>
      <pc:sldChg chg="delSp mod">
        <pc:chgData name="Trang Minh Thien" userId="da32dc01-2eb7-420c-9b63-0f97e051d786" providerId="ADAL" clId="{52F7786F-A81B-47E1-AC1F-5124E72C3D70}" dt="2021-09-07T00:58:02.906" v="15" actId="478"/>
        <pc:sldMkLst>
          <pc:docMk/>
          <pc:sldMk cId="1400200878" sldId="1138"/>
        </pc:sldMkLst>
        <pc:spChg chg="del">
          <ac:chgData name="Trang Minh Thien" userId="da32dc01-2eb7-420c-9b63-0f97e051d786" providerId="ADAL" clId="{52F7786F-A81B-47E1-AC1F-5124E72C3D70}" dt="2021-09-07T00:58:02.906" v="15" actId="478"/>
          <ac:spMkLst>
            <pc:docMk/>
            <pc:sldMk cId="1400200878" sldId="1138"/>
            <ac:spMk id="13" creationId="{15FFDE1E-5A43-4DD6-A254-284D8BD9CA9F}"/>
          </ac:spMkLst>
        </pc:spChg>
      </pc:sldChg>
      <pc:sldChg chg="delSp modSp mod">
        <pc:chgData name="Trang Minh Thien" userId="da32dc01-2eb7-420c-9b63-0f97e051d786" providerId="ADAL" clId="{52F7786F-A81B-47E1-AC1F-5124E72C3D70}" dt="2021-09-07T01:02:07.256" v="32" actId="1076"/>
        <pc:sldMkLst>
          <pc:docMk/>
          <pc:sldMk cId="2104337870" sldId="1140"/>
        </pc:sldMkLst>
        <pc:spChg chg="del">
          <ac:chgData name="Trang Minh Thien" userId="da32dc01-2eb7-420c-9b63-0f97e051d786" providerId="ADAL" clId="{52F7786F-A81B-47E1-AC1F-5124E72C3D70}" dt="2021-09-07T00:57:41.801" v="10" actId="478"/>
          <ac:spMkLst>
            <pc:docMk/>
            <pc:sldMk cId="2104337870" sldId="1140"/>
            <ac:spMk id="45" creationId="{3187A4BD-23F9-41E9-A99F-1A6C10A12AC2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2" creationId="{7586224B-7D6A-4876-8FF6-E97809A65213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3" creationId="{961AB06D-0ACE-42AD-8448-4F31919001EC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4" creationId="{581A8910-9942-4CAB-BF05-882E084742B3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5" creationId="{62F2322F-7C47-4769-9366-E02544CCDACF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6" creationId="{852E28C4-464C-4E7F-8E6F-18B2DFDA5150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7" creationId="{3242B292-79E8-40FE-8046-75F0D2E746E7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8" creationId="{CFA14678-B319-4F1E-B846-51268E2B58DC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29" creationId="{20658FD7-3B97-484D-968F-6DAC526B628C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32" creationId="{93E14CEF-D875-4F1E-A3BD-CFAFB6587A6F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33" creationId="{4F8D12B9-3B0B-4157-B1A2-E2BAF9E2653E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34" creationId="{011BA016-FF1D-44DD-92CC-9D87BAA1D13A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4135" creationId="{5B75A7B8-0B3D-48A1-8C65-F8800356C981}"/>
          </ac:spMkLst>
        </pc:spChg>
        <pc:spChg chg="mod">
          <ac:chgData name="Trang Minh Thien" userId="da32dc01-2eb7-420c-9b63-0f97e051d786" providerId="ADAL" clId="{52F7786F-A81B-47E1-AC1F-5124E72C3D70}" dt="2021-09-07T01:02:07.256" v="32" actId="1076"/>
          <ac:spMkLst>
            <pc:docMk/>
            <pc:sldMk cId="2104337870" sldId="1140"/>
            <ac:spMk id="10272" creationId="{8BCBB131-FCAC-4E77-ACB3-EF7FEB048553}"/>
          </ac:spMkLst>
        </pc:s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2" creationId="{6ADEEA22-D648-44F0-A183-5F67C1F5DFB6}"/>
          </ac:grpSpMkLst>
        </pc:gr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4121" creationId="{9B37136E-613C-4E7A-8C3B-39CAD08C7B50}"/>
          </ac:grpSpMkLst>
        </pc:gr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4130" creationId="{F81CC94C-8CCE-40C5-AA71-35BAE3E9298A}"/>
          </ac:grpSpMkLst>
        </pc:gr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4131" creationId="{00279074-C872-4ED1-8464-7D1FB066F824}"/>
          </ac:grpSpMkLst>
        </pc:gr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10287" creationId="{E408B28E-092F-42F8-A3D6-AE79B8F3EEF9}"/>
          </ac:grpSpMkLst>
        </pc:grpChg>
        <pc:grpChg chg="mod">
          <ac:chgData name="Trang Minh Thien" userId="da32dc01-2eb7-420c-9b63-0f97e051d786" providerId="ADAL" clId="{52F7786F-A81B-47E1-AC1F-5124E72C3D70}" dt="2021-09-07T01:02:07.256" v="32" actId="1076"/>
          <ac:grpSpMkLst>
            <pc:docMk/>
            <pc:sldMk cId="2104337870" sldId="1140"/>
            <ac:grpSpMk id="10288" creationId="{A1EC7EF5-910F-41C9-B2DF-7336E1EC1594}"/>
          </ac:grpSpMkLst>
        </pc:grpChg>
      </pc:sldChg>
      <pc:sldChg chg="delSp mod">
        <pc:chgData name="Trang Minh Thien" userId="da32dc01-2eb7-420c-9b63-0f97e051d786" providerId="ADAL" clId="{52F7786F-A81B-47E1-AC1F-5124E72C3D70}" dt="2021-09-07T00:57:14.058" v="8" actId="478"/>
        <pc:sldMkLst>
          <pc:docMk/>
          <pc:sldMk cId="0" sldId="1141"/>
        </pc:sldMkLst>
        <pc:spChg chg="del">
          <ac:chgData name="Trang Minh Thien" userId="da32dc01-2eb7-420c-9b63-0f97e051d786" providerId="ADAL" clId="{52F7786F-A81B-47E1-AC1F-5124E72C3D70}" dt="2021-09-07T00:57:14.058" v="8" actId="478"/>
          <ac:spMkLst>
            <pc:docMk/>
            <pc:sldMk cId="0" sldId="1141"/>
            <ac:spMk id="18" creationId="{F9920DAC-0EA7-45ED-AF97-A1D591573A2C}"/>
          </ac:spMkLst>
        </pc:spChg>
      </pc:sldChg>
      <pc:sldChg chg="delSp modSp mod">
        <pc:chgData name="Trang Minh Thien" userId="da32dc01-2eb7-420c-9b63-0f97e051d786" providerId="ADAL" clId="{52F7786F-A81B-47E1-AC1F-5124E72C3D70}" dt="2021-09-07T00:57:05.338" v="6" actId="478"/>
        <pc:sldMkLst>
          <pc:docMk/>
          <pc:sldMk cId="3601175922" sldId="1142"/>
        </pc:sldMkLst>
        <pc:spChg chg="del">
          <ac:chgData name="Trang Minh Thien" userId="da32dc01-2eb7-420c-9b63-0f97e051d786" providerId="ADAL" clId="{52F7786F-A81B-47E1-AC1F-5124E72C3D70}" dt="2021-09-07T00:57:05.338" v="6" actId="478"/>
          <ac:spMkLst>
            <pc:docMk/>
            <pc:sldMk cId="3601175922" sldId="1142"/>
            <ac:spMk id="20" creationId="{023EE79E-10DE-4DDE-8C88-A36AC402A993}"/>
          </ac:spMkLst>
        </pc:spChg>
        <pc:picChg chg="mod">
          <ac:chgData name="Trang Minh Thien" userId="da32dc01-2eb7-420c-9b63-0f97e051d786" providerId="ADAL" clId="{52F7786F-A81B-47E1-AC1F-5124E72C3D70}" dt="2021-09-07T00:56:17.392" v="1" actId="1076"/>
          <ac:picMkLst>
            <pc:docMk/>
            <pc:sldMk cId="3601175922" sldId="1142"/>
            <ac:picMk id="4" creationId="{FF560201-9F27-44F6-9E0C-4626D2C44F21}"/>
          </ac:picMkLst>
        </pc:picChg>
      </pc:sldChg>
      <pc:sldChg chg="delSp mod">
        <pc:chgData name="Trang Minh Thien" userId="da32dc01-2eb7-420c-9b63-0f97e051d786" providerId="ADAL" clId="{52F7786F-A81B-47E1-AC1F-5124E72C3D70}" dt="2021-09-07T00:57:08.692" v="7" actId="478"/>
        <pc:sldMkLst>
          <pc:docMk/>
          <pc:sldMk cId="3596761123" sldId="1143"/>
        </pc:sldMkLst>
        <pc:spChg chg="del">
          <ac:chgData name="Trang Minh Thien" userId="da32dc01-2eb7-420c-9b63-0f97e051d786" providerId="ADAL" clId="{52F7786F-A81B-47E1-AC1F-5124E72C3D70}" dt="2021-09-07T00:57:08.692" v="7" actId="478"/>
          <ac:spMkLst>
            <pc:docMk/>
            <pc:sldMk cId="3596761123" sldId="1143"/>
            <ac:spMk id="12" creationId="{76A96047-392A-433B-BDEA-F9315C5C9E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4036D-F61A-4762-BF13-4D02DC66F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FADE5-1E13-420A-9CB7-9AEC61A96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687CE-1D12-4A40-A5D2-8CB96C78D21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DD301-36B0-476A-A792-7B19EE5ED7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E48A9-D4CA-42A6-AD71-CED3FADCE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0499-BEFA-440F-AFFE-2806F26EF1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0554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F378-69D9-48E3-A6A7-81A922306255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8F3B8-123E-4AFF-9E46-3705316A72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068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FBD-849E-4B70-A8D2-C06A7015A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B54A3-62E2-4434-B299-557C4441C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B1016-F0B9-42C9-98FC-02FC51AF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F493-CBF5-49AE-AC89-3753AD00861A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6E6A-DF27-41B6-AE02-7251C588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165F-726D-4573-B83D-B7A0F6AA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3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3D4F-06D0-4380-B1CF-F4B7BD5D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4E602-A0B1-44A2-A2EF-EEECD59F5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30FC-9F19-4FEB-A258-E7837298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0D1-790D-4229-ABE6-8FC0AF2A05D3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14C1-B670-4C0D-87B5-D569FF39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F190-C84E-4D65-A862-1E6C2C4C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69118-922E-48B1-9B1C-CFA5B6887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F8F1F-94AD-434D-B6BF-7442AC74D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647D-F457-4B48-8AD5-0517903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7CD3-AE6F-4E4E-877B-66FA45BB30ED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66FC-5CD3-4B1D-94E5-61734F01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322D-908B-4A79-B68D-D0E9DC89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8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0F0E-8A7C-4043-9930-14A5DEB0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D8A3-270D-46EE-B4D6-44F5AC2F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A66A-B405-435E-965F-99C0B428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D07B-F0C8-46D6-8F1B-D6FE73E7D919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D7DE5-AD21-4DFD-B51D-ACD697A6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9D0A-A33A-46CB-A2E5-A340D518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604C-FC09-4FDE-8122-44796633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24EE9-FB87-489A-9B14-CD77B08A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2019-3733-4AB8-89A3-10966245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07AB-334E-4B2B-AB94-851A477FBFC7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965F-14F5-4FB8-B25D-688A5515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EA75-7710-434B-8620-B4F3C42A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BEB6-E8E7-479E-83D9-F74915D1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DAD6-CFE0-48D1-BA1B-7E6A43615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5E3A5-CA9C-42DA-A115-503CA2210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36075-299D-40E9-8B50-07E6F0D3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9CB-0217-4F48-AB03-8AD9E3438C21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A54A-DDCF-4E41-B713-01459970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7BD24-60B6-4E0E-AF48-ACF93557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97F7-1DE3-481A-BD76-895A0F22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55228-0AD0-4F3C-8FFA-DCBB3F00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5F110-B9B6-4666-BFAA-31B98029C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3FCB8-0303-415F-87B7-980F718F9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79D93-4FC8-4676-AD5B-9D3911873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6D8CF-AC9E-436C-9792-65C89EC7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0906-1B48-4F1C-8700-F79CC6E6F4E4}" type="datetime1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8F6E8-77BB-4431-995C-4925EA67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BF790-569D-4DFE-9462-B27C99C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A006-9AC7-4CE1-B5E4-56CF6B4F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B4B73-501D-46D5-B89B-0AF8D68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45-CFDE-4EC1-80ED-D16EB4B08CE7}" type="datetime1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E78D9-9A2C-4710-86B2-535ABAA0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2B47F-00FE-4D9B-87F7-D1A1B9F5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78195-4376-4329-ABD6-52984D87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1B9F-372E-4969-BD83-03B1C5A717CB}" type="datetime1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F0DE-D955-4B21-AC08-44193136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63EA5-6007-4370-86FA-AA21F6F6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38C-843A-49DD-9CE2-2657024E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62151-4E89-489B-BDD1-D9372D2A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F3272-39B8-4A24-B709-C54195D81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54148-AB4B-4103-BF37-F4E0057A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CEC3-5365-4D0C-9983-6CDB785E90DD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7C335-3491-44D8-9380-8242B5FF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6CE18-AECE-49CD-AEA4-65EF1C3C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0B52-0B37-4849-A4D8-3F58009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CA6A6-F2ED-49BB-9768-4035D850D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DEF3B-FC32-49F0-BB57-C45BA36C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55E1D-4D14-4C1A-B7D8-4D81C053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33FF-0AED-4249-9254-C852D74BC4CB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B2E7A-7F61-49EB-ACC2-D8013035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F4417-54B8-4058-9ACA-A35837A0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9C394-C106-4CE7-A51F-83B62A26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6013-70F2-4966-965B-56FFA697D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13E9-ABBC-4EBC-8C3E-7C607CCC5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E6F0-C315-4238-A927-983D98CEA5DD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6263-2288-4C2D-BDED-687083FB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BE3A-CAE0-442C-9F9E-90F483A30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176D-32E4-4A26-9C65-2E805E75A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0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olykaw.alltop.com/andy-kaufman-may-still-be-alive-seriously-we-thin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3CB1-6E27-474C-8F24-418580EC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35E57-0D4C-4A62-9A67-B461B61E6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4507345" cy="68466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2B0CE-D30F-45FE-A7CB-7A4E879F8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14850" cy="685800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6DA75284-74B2-4573-B4F4-45C9E9B5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2477"/>
            <a:ext cx="9136062" cy="2425123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BADD5F0-D383-4212-B987-2CF4EA5DC51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1950425"/>
            <a:ext cx="8439150" cy="10215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ja-JP" altLang="en-US" sz="5400" b="1">
                <a:solidFill>
                  <a:srgbClr val="C00000"/>
                </a:solidFill>
                <a:ea typeface="ＭＳ Ｐゴシック" panose="020B0600070205080204" pitchFamily="50" charset="-128"/>
              </a:rPr>
              <a:t>　</a:t>
            </a:r>
            <a:r>
              <a:rPr lang="en-US" altLang="en-US" sz="5400" b="1">
                <a:solidFill>
                  <a:srgbClr val="C00000"/>
                </a:solidFill>
              </a:rPr>
              <a:t>Dao động điều hòa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5FEFDC9-3DB6-414E-BB29-179ECA36D1A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1274" y="1135640"/>
            <a:ext cx="2270124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</p:txBody>
      </p:sp>
    </p:spTree>
    <p:extLst>
      <p:ext uri="{BB962C8B-B14F-4D97-AF65-F5344CB8AC3E}">
        <p14:creationId xmlns:p14="http://schemas.microsoft.com/office/powerpoint/2010/main" val="39078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B84437-3E65-42B0-A64F-F24001DDC767}"/>
              </a:ext>
            </a:extLst>
          </p:cNvPr>
          <p:cNvGrpSpPr/>
          <p:nvPr/>
        </p:nvGrpSpPr>
        <p:grpSpPr>
          <a:xfrm>
            <a:off x="-131272" y="150218"/>
            <a:ext cx="8785599" cy="530819"/>
            <a:chOff x="202778" y="2280389"/>
            <a:chExt cx="9300149" cy="708275"/>
          </a:xfrm>
        </p:grpSpPr>
        <p:grpSp>
          <p:nvGrpSpPr>
            <p:cNvPr id="6" name="Group 70">
              <a:extLst>
                <a:ext uri="{FF2B5EF4-FFF2-40B4-BE49-F238E27FC236}">
                  <a16:creationId xmlns:a16="http://schemas.microsoft.com/office/drawing/2014/main" id="{84392C16-2A11-4628-83BA-74D9784B8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9" name="Picture 8" descr="empty-green-rectangle">
                <a:extLst>
                  <a:ext uri="{FF2B5EF4-FFF2-40B4-BE49-F238E27FC236}">
                    <a16:creationId xmlns:a16="http://schemas.microsoft.com/office/drawing/2014/main" id="{259A57D7-6094-4E5A-93CB-6CF820029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green-top-faded">
                <a:extLst>
                  <a:ext uri="{FF2B5EF4-FFF2-40B4-BE49-F238E27FC236}">
                    <a16:creationId xmlns:a16="http://schemas.microsoft.com/office/drawing/2014/main" id="{C2390846-57B4-46D2-B55F-2CD4A84B3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E968E8-07F9-4944-BC34-8A8E006CC616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26060">
              <a:extLst>
                <a:ext uri="{FF2B5EF4-FFF2-40B4-BE49-F238E27FC236}">
                  <a16:creationId xmlns:a16="http://schemas.microsoft.com/office/drawing/2014/main" id="{BE3EF6FE-AD0F-4535-AA19-0237A3E80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Vận tốc và gia tốc trong </a:t>
              </a:r>
              <a:r>
                <a:rPr lang="en-US" altLang="en-US" sz="2400"/>
                <a:t>dđđh</a:t>
              </a:r>
              <a:r>
                <a:rPr lang="en-US" altLang="en-US" sz="2500"/>
                <a:t> </a:t>
              </a:r>
              <a:endParaRPr lang="en-US" sz="2500" dirty="0">
                <a:cs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3FD4FE-D882-4391-B572-C3FCE0CE4B9D}"/>
              </a:ext>
            </a:extLst>
          </p:cNvPr>
          <p:cNvSpPr txBox="1"/>
          <p:nvPr/>
        </p:nvSpPr>
        <p:spPr>
          <a:xfrm>
            <a:off x="1106399" y="3441469"/>
            <a:ext cx="1487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biên v = 0</a:t>
            </a:r>
          </a:p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nặng dừng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1A17A-B2C6-420B-BF82-8B6A2F946166}"/>
              </a:ext>
            </a:extLst>
          </p:cNvPr>
          <p:cNvSpPr txBox="1"/>
          <p:nvPr/>
        </p:nvSpPr>
        <p:spPr>
          <a:xfrm>
            <a:off x="2514385" y="6423651"/>
            <a:ext cx="411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cân bằng vận tốc cực đại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49302B19-8B16-4024-A573-BA20CC574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45" y="660877"/>
            <a:ext cx="3855110" cy="585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16C6FB-7AA7-45CA-90AD-E6AFBEA75477}"/>
              </a:ext>
            </a:extLst>
          </p:cNvPr>
          <p:cNvSpPr txBox="1"/>
          <p:nvPr/>
        </p:nvSpPr>
        <p:spPr>
          <a:xfrm>
            <a:off x="6446099" y="3387436"/>
            <a:ext cx="1487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biên v = 0</a:t>
            </a:r>
          </a:p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nặng dừng lại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0279F-877E-499C-A4BC-AB7F36E13241}"/>
              </a:ext>
            </a:extLst>
          </p:cNvPr>
          <p:cNvCxnSpPr/>
          <p:nvPr/>
        </p:nvCxnSpPr>
        <p:spPr>
          <a:xfrm flipH="1">
            <a:off x="6034208" y="3962400"/>
            <a:ext cx="530377" cy="457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E6AAD1-63F4-4170-965E-A99BA369C7EF}"/>
              </a:ext>
            </a:extLst>
          </p:cNvPr>
          <p:cNvCxnSpPr>
            <a:cxnSpLocks/>
          </p:cNvCxnSpPr>
          <p:nvPr/>
        </p:nvCxnSpPr>
        <p:spPr>
          <a:xfrm flipV="1">
            <a:off x="4566076" y="5486400"/>
            <a:ext cx="5924" cy="877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68EEDF-84C7-4FAB-94EB-A596DEBF8BD5}"/>
              </a:ext>
            </a:extLst>
          </p:cNvPr>
          <p:cNvCxnSpPr>
            <a:cxnSpLocks/>
          </p:cNvCxnSpPr>
          <p:nvPr/>
        </p:nvCxnSpPr>
        <p:spPr>
          <a:xfrm>
            <a:off x="2570529" y="4073050"/>
            <a:ext cx="553671" cy="3465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6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315F-FC3A-423C-9EF1-BAA5AFDBF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F560201-9F27-44F6-9E0C-4626D2C44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5909" r="-309" b="9593"/>
          <a:stretch/>
        </p:blipFill>
        <p:spPr>
          <a:xfrm>
            <a:off x="76200" y="694758"/>
            <a:ext cx="9032124" cy="61632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B84437-3E65-42B0-A64F-F24001DDC767}"/>
              </a:ext>
            </a:extLst>
          </p:cNvPr>
          <p:cNvGrpSpPr/>
          <p:nvPr/>
        </p:nvGrpSpPr>
        <p:grpSpPr>
          <a:xfrm>
            <a:off x="-131272" y="150218"/>
            <a:ext cx="8785599" cy="530819"/>
            <a:chOff x="202778" y="2280389"/>
            <a:chExt cx="9300149" cy="708275"/>
          </a:xfrm>
        </p:grpSpPr>
        <p:grpSp>
          <p:nvGrpSpPr>
            <p:cNvPr id="6" name="Group 70">
              <a:extLst>
                <a:ext uri="{FF2B5EF4-FFF2-40B4-BE49-F238E27FC236}">
                  <a16:creationId xmlns:a16="http://schemas.microsoft.com/office/drawing/2014/main" id="{84392C16-2A11-4628-83BA-74D9784B8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9" name="Picture 8" descr="empty-green-rectangle">
                <a:extLst>
                  <a:ext uri="{FF2B5EF4-FFF2-40B4-BE49-F238E27FC236}">
                    <a16:creationId xmlns:a16="http://schemas.microsoft.com/office/drawing/2014/main" id="{259A57D7-6094-4E5A-93CB-6CF820029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green-top-faded">
                <a:extLst>
                  <a:ext uri="{FF2B5EF4-FFF2-40B4-BE49-F238E27FC236}">
                    <a16:creationId xmlns:a16="http://schemas.microsoft.com/office/drawing/2014/main" id="{C2390846-57B4-46D2-B55F-2CD4A84B3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E968E8-07F9-4944-BC34-8A8E006CC616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26060">
              <a:extLst>
                <a:ext uri="{FF2B5EF4-FFF2-40B4-BE49-F238E27FC236}">
                  <a16:creationId xmlns:a16="http://schemas.microsoft.com/office/drawing/2014/main" id="{BE3EF6FE-AD0F-4535-AA19-0237A3E80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Vận tốc và gia tốc trong </a:t>
              </a:r>
              <a:r>
                <a:rPr lang="en-US" altLang="en-US" sz="2400"/>
                <a:t>dđđh</a:t>
              </a:r>
              <a:r>
                <a:rPr lang="en-US" altLang="en-US" sz="2500"/>
                <a:t> </a:t>
              </a:r>
              <a:endParaRPr lang="en-US" sz="2500" dirty="0">
                <a:cs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3FD4FE-D882-4391-B572-C3FCE0CE4B9D}"/>
              </a:ext>
            </a:extLst>
          </p:cNvPr>
          <p:cNvSpPr txBox="1"/>
          <p:nvPr/>
        </p:nvSpPr>
        <p:spPr>
          <a:xfrm>
            <a:off x="185532" y="118738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biên v =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51508-0ACC-433C-83E3-CA99E4BEB10F}"/>
              </a:ext>
            </a:extLst>
          </p:cNvPr>
          <p:cNvSpPr txBox="1"/>
          <p:nvPr/>
        </p:nvSpPr>
        <p:spPr>
          <a:xfrm>
            <a:off x="7672647" y="118045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biên v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1A17A-B2C6-420B-BF82-8B6A2F946166}"/>
              </a:ext>
            </a:extLst>
          </p:cNvPr>
          <p:cNvSpPr txBox="1"/>
          <p:nvPr/>
        </p:nvSpPr>
        <p:spPr>
          <a:xfrm>
            <a:off x="2753658" y="6464751"/>
            <a:ext cx="421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vị trí cân bằng vận tốc cực đại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1F2170-9207-411D-8BB1-A66CEF4CC026}"/>
              </a:ext>
            </a:extLst>
          </p:cNvPr>
          <p:cNvCxnSpPr>
            <a:cxnSpLocks/>
          </p:cNvCxnSpPr>
          <p:nvPr/>
        </p:nvCxnSpPr>
        <p:spPr>
          <a:xfrm flipH="1">
            <a:off x="559672" y="1846407"/>
            <a:ext cx="28624" cy="2897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40E075-093B-43A5-92A1-C444F27A834D}"/>
              </a:ext>
            </a:extLst>
          </p:cNvPr>
          <p:cNvCxnSpPr>
            <a:cxnSpLocks/>
          </p:cNvCxnSpPr>
          <p:nvPr/>
        </p:nvCxnSpPr>
        <p:spPr>
          <a:xfrm>
            <a:off x="8105824" y="1862793"/>
            <a:ext cx="123776" cy="2733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492B17-673C-4225-9921-E31AA6B05A69}"/>
              </a:ext>
            </a:extLst>
          </p:cNvPr>
          <p:cNvCxnSpPr>
            <a:cxnSpLocks/>
          </p:cNvCxnSpPr>
          <p:nvPr/>
        </p:nvCxnSpPr>
        <p:spPr>
          <a:xfrm flipV="1">
            <a:off x="4427242" y="6248400"/>
            <a:ext cx="0" cy="25184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7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B180B64C-AE3B-437C-AF03-CE1D9A43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97610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/>
              <a:t>1. Vận tốc:</a:t>
            </a:r>
            <a:r>
              <a:rPr lang="en-US" altLang="en-US" sz="2800"/>
              <a:t> v = x’ = -</a:t>
            </a:r>
            <a:r>
              <a:rPr lang="en-US" altLang="en-US" sz="2800">
                <a:sym typeface="Symbol" panose="05050102010706020507" pitchFamily="18" charset="2"/>
              </a:rPr>
              <a:t>Asin(t + )</a:t>
            </a:r>
          </a:p>
          <a:p>
            <a:pPr eaLnBrk="1" hangingPunct="1"/>
            <a:r>
              <a:rPr lang="en-US" altLang="en-US" sz="2800" b="1">
                <a:sym typeface="Symbol" panose="05050102010706020507" pitchFamily="18" charset="2"/>
              </a:rPr>
              <a:t>2. Gia tốc:</a:t>
            </a:r>
            <a:r>
              <a:rPr lang="en-US" altLang="en-US" sz="2800">
                <a:sym typeface="Symbol" panose="05050102010706020507" pitchFamily="18" charset="2"/>
              </a:rPr>
              <a:t> a = v’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Acos(t + )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x</a:t>
            </a:r>
          </a:p>
          <a:p>
            <a:pPr eaLnBrk="1" hangingPunct="1"/>
            <a:r>
              <a:rPr lang="pt-BR" altLang="en-US" sz="2800"/>
              <a:t>	- Ở vị trí biên (x = </a:t>
            </a:r>
            <a:r>
              <a:rPr lang="en-US" altLang="en-US" sz="2800">
                <a:sym typeface="Symbol" panose="05050102010706020507" pitchFamily="18" charset="2"/>
              </a:rPr>
              <a:t></a:t>
            </a:r>
            <a:r>
              <a:rPr lang="pt-BR" altLang="en-US" sz="2800"/>
              <a:t>A):</a:t>
            </a:r>
            <a:r>
              <a:rPr lang="en-US" altLang="en-US" sz="2800"/>
              <a:t>|a|</a:t>
            </a:r>
            <a:r>
              <a:rPr lang="en-US" altLang="en-US" sz="2800" baseline="-25000"/>
              <a:t>max</a:t>
            </a:r>
            <a:r>
              <a:rPr lang="en-US" altLang="en-US" sz="2800"/>
              <a:t> = </a:t>
            </a:r>
            <a:r>
              <a:rPr lang="en-US" altLang="en-US" sz="2800">
                <a:sym typeface="Symbol" panose="05050102010706020507" pitchFamily="18" charset="2"/>
              </a:rPr>
              <a:t></a:t>
            </a:r>
            <a:r>
              <a:rPr lang="en-US" altLang="en-US" sz="2800" baseline="30000"/>
              <a:t>2</a:t>
            </a:r>
            <a:r>
              <a:rPr lang="en-US" altLang="en-US" sz="2800"/>
              <a:t>A</a:t>
            </a:r>
          </a:p>
          <a:p>
            <a:pPr eaLnBrk="1" hangingPunct="1"/>
            <a:r>
              <a:rPr lang="en-US" altLang="en-US" sz="2800"/>
              <a:t>	- Ở VTCB (x = 0): a = 0 </a:t>
            </a:r>
            <a:r>
              <a:rPr lang="en-US" altLang="en-US" sz="2800">
                <a:sym typeface="Symbol" panose="05050102010706020507" pitchFamily="18" charset="2"/>
              </a:rPr>
              <a:t> F = 0</a:t>
            </a:r>
          </a:p>
          <a:p>
            <a:pPr eaLnBrk="1" hangingPunct="1"/>
            <a:r>
              <a:rPr lang="en-US" altLang="en-US" sz="2800"/>
              <a:t>	- Gia tốc sớm pha hơn vận tốc </a:t>
            </a:r>
            <a:r>
              <a:rPr lang="en-US" altLang="en-US" sz="2800">
                <a:sym typeface="Symbol" panose="05050102010706020507" pitchFamily="18" charset="2"/>
              </a:rPr>
              <a:t>/2 và ngược pha so với li độ. </a:t>
            </a:r>
          </a:p>
        </p:txBody>
      </p:sp>
      <p:grpSp>
        <p:nvGrpSpPr>
          <p:cNvPr id="21532" name="Group 28">
            <a:extLst>
              <a:ext uri="{FF2B5EF4-FFF2-40B4-BE49-F238E27FC236}">
                <a16:creationId xmlns:a16="http://schemas.microsoft.com/office/drawing/2014/main" id="{E4CC5FC2-D428-4496-BC87-9E41648F9B7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348288"/>
            <a:ext cx="5562600" cy="762000"/>
            <a:chOff x="1104" y="3369"/>
            <a:chExt cx="3504" cy="480"/>
          </a:xfrm>
        </p:grpSpPr>
        <p:grpSp>
          <p:nvGrpSpPr>
            <p:cNvPr id="8213" name="Group 4">
              <a:extLst>
                <a:ext uri="{FF2B5EF4-FFF2-40B4-BE49-F238E27FC236}">
                  <a16:creationId xmlns:a16="http://schemas.microsoft.com/office/drawing/2014/main" id="{9FCC40F2-BDEB-4188-A61A-7F80440B1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369"/>
              <a:ext cx="3504" cy="480"/>
              <a:chOff x="528" y="3024"/>
              <a:chExt cx="3504" cy="480"/>
            </a:xfrm>
          </p:grpSpPr>
          <p:sp>
            <p:nvSpPr>
              <p:cNvPr id="8216" name="Line 5">
                <a:extLst>
                  <a:ext uri="{FF2B5EF4-FFF2-40B4-BE49-F238E27FC236}">
                    <a16:creationId xmlns:a16="http://schemas.microsoft.com/office/drawing/2014/main" id="{C899A019-225E-48FE-BCD2-BCC47ABE2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3120"/>
                <a:ext cx="3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6">
                <a:extLst>
                  <a:ext uri="{FF2B5EF4-FFF2-40B4-BE49-F238E27FC236}">
                    <a16:creationId xmlns:a16="http://schemas.microsoft.com/office/drawing/2014/main" id="{A6111DA8-D032-44EE-B29C-7374404BC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7">
                <a:extLst>
                  <a:ext uri="{FF2B5EF4-FFF2-40B4-BE49-F238E27FC236}">
                    <a16:creationId xmlns:a16="http://schemas.microsoft.com/office/drawing/2014/main" id="{41551349-234E-4C11-BCB8-C8915C3AC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Line 8">
                <a:extLst>
                  <a:ext uri="{FF2B5EF4-FFF2-40B4-BE49-F238E27FC236}">
                    <a16:creationId xmlns:a16="http://schemas.microsoft.com/office/drawing/2014/main" id="{B710110C-E4D4-4758-A51C-D69FCC6D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Text Box 9">
                <a:extLst>
                  <a:ext uri="{FF2B5EF4-FFF2-40B4-BE49-F238E27FC236}">
                    <a16:creationId xmlns:a16="http://schemas.microsoft.com/office/drawing/2014/main" id="{556F3FEF-64AD-4AA9-AD72-30222F615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21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/>
                  <a:t>O</a:t>
                </a:r>
              </a:p>
            </p:txBody>
          </p:sp>
          <p:sp>
            <p:nvSpPr>
              <p:cNvPr id="8221" name="Text Box 10">
                <a:extLst>
                  <a:ext uri="{FF2B5EF4-FFF2-40B4-BE49-F238E27FC236}">
                    <a16:creationId xmlns:a16="http://schemas.microsoft.com/office/drawing/2014/main" id="{757F423A-9511-44D0-9E96-BC0B419FE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/>
                  <a:t>x</a:t>
                </a:r>
              </a:p>
            </p:txBody>
          </p:sp>
        </p:grpSp>
        <p:sp>
          <p:nvSpPr>
            <p:cNvPr id="8214" name="Text Box 16">
              <a:extLst>
                <a:ext uri="{FF2B5EF4-FFF2-40B4-BE49-F238E27FC236}">
                  <a16:creationId xmlns:a16="http://schemas.microsoft.com/office/drawing/2014/main" id="{3456D068-A2BD-40E8-B299-BA301B91F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61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-A</a:t>
              </a:r>
            </a:p>
          </p:txBody>
        </p:sp>
        <p:sp>
          <p:nvSpPr>
            <p:cNvPr id="8215" name="Text Box 17">
              <a:extLst>
                <a:ext uri="{FF2B5EF4-FFF2-40B4-BE49-F238E27FC236}">
                  <a16:creationId xmlns:a16="http://schemas.microsoft.com/office/drawing/2014/main" id="{1F2AEFB9-EFD3-40BC-8A74-88D48B483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561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21533" name="Group 29">
            <a:extLst>
              <a:ext uri="{FF2B5EF4-FFF2-40B4-BE49-F238E27FC236}">
                <a16:creationId xmlns:a16="http://schemas.microsoft.com/office/drawing/2014/main" id="{3442D807-94EF-49DB-BF7E-C549B974960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029200"/>
            <a:ext cx="1219200" cy="914400"/>
            <a:chOff x="1920" y="3168"/>
            <a:chExt cx="768" cy="576"/>
          </a:xfrm>
        </p:grpSpPr>
        <p:sp>
          <p:nvSpPr>
            <p:cNvPr id="8207" name="Line 11">
              <a:extLst>
                <a:ext uri="{FF2B5EF4-FFF2-40B4-BE49-F238E27FC236}">
                  <a16:creationId xmlns:a16="http://schemas.microsoft.com/office/drawing/2014/main" id="{1F09854A-827E-4B45-9A35-03BAA4B0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456"/>
              <a:ext cx="480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8" name="Group 18">
              <a:extLst>
                <a:ext uri="{FF2B5EF4-FFF2-40B4-BE49-F238E27FC236}">
                  <a16:creationId xmlns:a16="http://schemas.microsoft.com/office/drawing/2014/main" id="{B5A54B69-CDBD-446C-883A-4A7AF9522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168"/>
              <a:ext cx="192" cy="375"/>
              <a:chOff x="3552" y="2841"/>
              <a:chExt cx="192" cy="375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1E7C4A-5C6D-490F-8E4B-373D52594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02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Text Box 20">
                <a:extLst>
                  <a:ext uri="{FF2B5EF4-FFF2-40B4-BE49-F238E27FC236}">
                    <a16:creationId xmlns:a16="http://schemas.microsoft.com/office/drawing/2014/main" id="{9C952DE5-89E3-47E4-85C6-8695F279C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841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FFFF"/>
                    </a:solidFill>
                  </a:rPr>
                  <a:t>P</a:t>
                </a:r>
              </a:p>
            </p:txBody>
          </p:sp>
        </p:grpSp>
        <p:sp>
          <p:nvSpPr>
            <p:cNvPr id="8209" name="Text Box 21">
              <a:extLst>
                <a:ext uri="{FF2B5EF4-FFF2-40B4-BE49-F238E27FC236}">
                  <a16:creationId xmlns:a16="http://schemas.microsoft.com/office/drawing/2014/main" id="{6278BC93-DE64-4D55-94CC-25C874213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22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x &lt; 0</a:t>
              </a:r>
            </a:p>
          </p:txBody>
        </p:sp>
        <p:sp>
          <p:nvSpPr>
            <p:cNvPr id="8210" name="Text Box 22">
              <a:extLst>
                <a:ext uri="{FF2B5EF4-FFF2-40B4-BE49-F238E27FC236}">
                  <a16:creationId xmlns:a16="http://schemas.microsoft.com/office/drawing/2014/main" id="{F315A808-7721-4753-B1A4-7FE5670BF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513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CC0000"/>
                  </a:solidFill>
                </a:rPr>
                <a:t>a &gt;  0</a:t>
              </a:r>
            </a:p>
          </p:txBody>
        </p:sp>
      </p:grpSp>
      <p:grpSp>
        <p:nvGrpSpPr>
          <p:cNvPr id="21534" name="Group 30">
            <a:extLst>
              <a:ext uri="{FF2B5EF4-FFF2-40B4-BE49-F238E27FC236}">
                <a16:creationId xmlns:a16="http://schemas.microsoft.com/office/drawing/2014/main" id="{94E01FB2-DCA7-466C-BFA4-5F6B9D99EA6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5057775"/>
            <a:ext cx="990600" cy="795338"/>
            <a:chOff x="2832" y="3186"/>
            <a:chExt cx="624" cy="501"/>
          </a:xfrm>
        </p:grpSpPr>
        <p:sp>
          <p:nvSpPr>
            <p:cNvPr id="8201" name="Text Box 12">
              <a:extLst>
                <a:ext uri="{FF2B5EF4-FFF2-40B4-BE49-F238E27FC236}">
                  <a16:creationId xmlns:a16="http://schemas.microsoft.com/office/drawing/2014/main" id="{982F50E1-D60D-458E-A4DA-DF2A8EDEE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2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x &gt; 0</a:t>
              </a:r>
            </a:p>
          </p:txBody>
        </p:sp>
        <p:grpSp>
          <p:nvGrpSpPr>
            <p:cNvPr id="8202" name="Group 13">
              <a:extLst>
                <a:ext uri="{FF2B5EF4-FFF2-40B4-BE49-F238E27FC236}">
                  <a16:creationId xmlns:a16="http://schemas.microsoft.com/office/drawing/2014/main" id="{85AE9357-5156-4DDC-A2E6-C5BF775ED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186"/>
              <a:ext cx="192" cy="375"/>
              <a:chOff x="3552" y="2841"/>
              <a:chExt cx="192" cy="375"/>
            </a:xfrm>
          </p:grpSpPr>
          <p:sp>
            <p:nvSpPr>
              <p:cNvPr id="8205" name="Line 14">
                <a:extLst>
                  <a:ext uri="{FF2B5EF4-FFF2-40B4-BE49-F238E27FC236}">
                    <a16:creationId xmlns:a16="http://schemas.microsoft.com/office/drawing/2014/main" id="{E448C073-C962-4A7F-A0AC-354289C0B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02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Text Box 15">
                <a:extLst>
                  <a:ext uri="{FF2B5EF4-FFF2-40B4-BE49-F238E27FC236}">
                    <a16:creationId xmlns:a16="http://schemas.microsoft.com/office/drawing/2014/main" id="{143D7A38-512B-41CD-9B37-7CCE4EB02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841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FFFF"/>
                    </a:solidFill>
                  </a:rPr>
                  <a:t>P</a:t>
                </a:r>
              </a:p>
            </p:txBody>
          </p:sp>
        </p:grpSp>
        <p:sp>
          <p:nvSpPr>
            <p:cNvPr id="8203" name="Text Box 23">
              <a:extLst>
                <a:ext uri="{FF2B5EF4-FFF2-40B4-BE49-F238E27FC236}">
                  <a16:creationId xmlns:a16="http://schemas.microsoft.com/office/drawing/2014/main" id="{A913CB7A-4AD3-4D13-9369-D318B12DC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5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CC0000"/>
                  </a:solidFill>
                </a:rPr>
                <a:t>a &lt;  0</a:t>
              </a:r>
            </a:p>
          </p:txBody>
        </p:sp>
        <p:sp>
          <p:nvSpPr>
            <p:cNvPr id="8204" name="Line 24">
              <a:extLst>
                <a:ext uri="{FF2B5EF4-FFF2-40B4-BE49-F238E27FC236}">
                  <a16:creationId xmlns:a16="http://schemas.microsoft.com/office/drawing/2014/main" id="{2C9B00A0-1ACA-4990-8518-03AF89E2A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456"/>
              <a:ext cx="480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Rectangle 25">
            <a:extLst>
              <a:ext uri="{FF2B5EF4-FFF2-40B4-BE49-F238E27FC236}">
                <a16:creationId xmlns:a16="http://schemas.microsoft.com/office/drawing/2014/main" id="{71EC2882-60A5-494B-BFD4-87EC01A5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773815"/>
            <a:ext cx="3622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/>
              <a:t>= A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nl-NL" altLang="en-US" sz="2800"/>
              <a:t>cos(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nl-NL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nl-NL" altLang="en-US" sz="2800"/>
              <a:t> + </a:t>
            </a:r>
            <a:r>
              <a:rPr lang="en-US" altLang="en-US" sz="2800">
                <a:sym typeface="Symbol" panose="05050102010706020507" pitchFamily="18" charset="2"/>
              </a:rPr>
              <a:t></a:t>
            </a:r>
            <a:r>
              <a:rPr lang="nl-NL" altLang="en-US" sz="2800"/>
              <a:t>/2)</a:t>
            </a:r>
            <a:r>
              <a:rPr lang="en-US" altLang="en-US" sz="28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F25C13BD-5C08-4A49-AFC3-C84A252A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3733121"/>
            <a:ext cx="638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 Véc tơ gia tốc luôn hướng về VTCB.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E61229-6A09-49A4-96BE-C235B2155E17}"/>
              </a:ext>
            </a:extLst>
          </p:cNvPr>
          <p:cNvGrpSpPr/>
          <p:nvPr/>
        </p:nvGrpSpPr>
        <p:grpSpPr>
          <a:xfrm>
            <a:off x="-152400" y="152400"/>
            <a:ext cx="8785599" cy="530819"/>
            <a:chOff x="202778" y="2280389"/>
            <a:chExt cx="9300149" cy="708275"/>
          </a:xfrm>
        </p:grpSpPr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0403EFB9-F4B5-4324-8131-BF547B997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34" name="Picture 8" descr="empty-green-rectangle">
                <a:extLst>
                  <a:ext uri="{FF2B5EF4-FFF2-40B4-BE49-F238E27FC236}">
                    <a16:creationId xmlns:a16="http://schemas.microsoft.com/office/drawing/2014/main" id="{B462E1BB-113A-4E0B-818E-FE2007C38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9" descr="green-top-faded">
                <a:extLst>
                  <a:ext uri="{FF2B5EF4-FFF2-40B4-BE49-F238E27FC236}">
                    <a16:creationId xmlns:a16="http://schemas.microsoft.com/office/drawing/2014/main" id="{0C488E06-B383-4858-AC43-D24AFB9FA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C7CC0B-E0B3-4D38-BDF9-F7662BE0357E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026060">
              <a:extLst>
                <a:ext uri="{FF2B5EF4-FFF2-40B4-BE49-F238E27FC236}">
                  <a16:creationId xmlns:a16="http://schemas.microsoft.com/office/drawing/2014/main" id="{C3EFF883-0426-4A25-872D-78EEE5B12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Vận tốc và gia tốc trong </a:t>
              </a:r>
              <a:r>
                <a:rPr lang="en-US" altLang="en-US" sz="2400"/>
                <a:t>dđđh</a:t>
              </a:r>
              <a:r>
                <a:rPr lang="en-US" altLang="en-US" sz="2500"/>
                <a:t> </a:t>
              </a:r>
              <a:endParaRPr lang="en-US" sz="25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515C21B8-2C33-428E-9E42-1B4BBD3E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76554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/>
              <a:t>1. Vân tốc:</a:t>
            </a:r>
            <a:r>
              <a:rPr lang="en-US" altLang="en-US" sz="2800"/>
              <a:t> v = x’ = -</a:t>
            </a:r>
            <a:r>
              <a:rPr lang="en-US" altLang="en-US" sz="2800">
                <a:sym typeface="Symbol" panose="05050102010706020507" pitchFamily="18" charset="2"/>
              </a:rPr>
              <a:t>Asin(t + )</a:t>
            </a:r>
          </a:p>
          <a:p>
            <a:pPr eaLnBrk="1" hangingPunct="1"/>
            <a:r>
              <a:rPr lang="en-US" altLang="en-US" sz="2800" b="1">
                <a:sym typeface="Symbol" panose="05050102010706020507" pitchFamily="18" charset="2"/>
              </a:rPr>
              <a:t>2. Gia tốc:</a:t>
            </a:r>
            <a:r>
              <a:rPr lang="en-US" altLang="en-US" sz="2800">
                <a:sym typeface="Symbol" panose="05050102010706020507" pitchFamily="18" charset="2"/>
              </a:rPr>
              <a:t> a = v’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Acos(t + )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x</a:t>
            </a:r>
          </a:p>
        </p:txBody>
      </p:sp>
      <p:sp>
        <p:nvSpPr>
          <p:cNvPr id="9220" name="Rectangle 25">
            <a:extLst>
              <a:ext uri="{FF2B5EF4-FFF2-40B4-BE49-F238E27FC236}">
                <a16:creationId xmlns:a16="http://schemas.microsoft.com/office/drawing/2014/main" id="{B1B74AFF-626F-49BE-83D1-1E7D90DA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804662"/>
            <a:ext cx="3622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/>
              <a:t>= A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nl-NL" altLang="en-US" sz="2800"/>
              <a:t>cos(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nl-NL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nl-NL" altLang="en-US" sz="2800"/>
              <a:t> + </a:t>
            </a:r>
            <a:r>
              <a:rPr lang="en-US" altLang="en-US" sz="2800">
                <a:sym typeface="Symbol" panose="05050102010706020507" pitchFamily="18" charset="2"/>
              </a:rPr>
              <a:t></a:t>
            </a:r>
            <a:r>
              <a:rPr lang="nl-NL" altLang="en-US" sz="2800"/>
              <a:t>/2)</a:t>
            </a:r>
            <a:r>
              <a:rPr lang="en-US" altLang="en-US" sz="280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23600" name="Group 48">
            <a:extLst>
              <a:ext uri="{FF2B5EF4-FFF2-40B4-BE49-F238E27FC236}">
                <a16:creationId xmlns:a16="http://schemas.microsoft.com/office/drawing/2014/main" id="{AB7DE343-04BE-4693-9DD0-9570FE1BC37E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5002444"/>
            <a:ext cx="4043363" cy="1157288"/>
            <a:chOff x="3549" y="2535"/>
            <a:chExt cx="2547" cy="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30" name="Object 45">
                  <a:extLst>
                    <a:ext uri="{FF2B5EF4-FFF2-40B4-BE49-F238E27FC236}">
                      <a16:creationId xmlns:a16="http://schemas.microsoft.com/office/drawing/2014/main" id="{B2AC864A-41BF-41E8-A607-7D58661180EC}"/>
                    </a:ext>
                  </a:extLst>
                </p:cNvPr>
                <p:cNvSpPr txBox="1"/>
                <p:nvPr/>
              </p:nvSpPr>
              <p:spPr bwMode="auto">
                <a:xfrm>
                  <a:off x="3549" y="2544"/>
                  <a:ext cx="1425" cy="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9230" name="Object 45">
                  <a:extLst>
                    <a:ext uri="{FF2B5EF4-FFF2-40B4-BE49-F238E27FC236}">
                      <a16:creationId xmlns:a16="http://schemas.microsoft.com/office/drawing/2014/main" id="{B2AC864A-41BF-41E8-A607-7D5866118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" y="2544"/>
                  <a:ext cx="1425" cy="71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31" name="Object 46">
                  <a:extLst>
                    <a:ext uri="{FF2B5EF4-FFF2-40B4-BE49-F238E27FC236}">
                      <a16:creationId xmlns:a16="http://schemas.microsoft.com/office/drawing/2014/main" id="{1AB058D6-1CC2-48BE-A352-659BC081213A}"/>
                    </a:ext>
                  </a:extLst>
                </p:cNvPr>
                <p:cNvSpPr txBox="1"/>
                <p:nvPr/>
              </p:nvSpPr>
              <p:spPr bwMode="auto">
                <a:xfrm>
                  <a:off x="4856" y="2535"/>
                  <a:ext cx="1166" cy="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9231" name="Object 46">
                  <a:extLst>
                    <a:ext uri="{FF2B5EF4-FFF2-40B4-BE49-F238E27FC236}">
                      <a16:creationId xmlns:a16="http://schemas.microsoft.com/office/drawing/2014/main" id="{1AB058D6-1CC2-48BE-A352-659BC0812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6" y="2535"/>
                  <a:ext cx="1166" cy="7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32" name="Rectangle 47">
              <a:extLst>
                <a:ext uri="{FF2B5EF4-FFF2-40B4-BE49-F238E27FC236}">
                  <a16:creationId xmlns:a16="http://schemas.microsoft.com/office/drawing/2014/main" id="{D2938AAA-4F6C-4863-98D1-6A57B12B7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2544" cy="720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A62AA6-9191-420C-ADBA-257F78D714ED}"/>
              </a:ext>
            </a:extLst>
          </p:cNvPr>
          <p:cNvGrpSpPr/>
          <p:nvPr/>
        </p:nvGrpSpPr>
        <p:grpSpPr>
          <a:xfrm>
            <a:off x="-152400" y="152400"/>
            <a:ext cx="8785599" cy="530819"/>
            <a:chOff x="202778" y="2280389"/>
            <a:chExt cx="9300149" cy="708275"/>
          </a:xfrm>
        </p:grpSpPr>
        <p:grpSp>
          <p:nvGrpSpPr>
            <p:cNvPr id="38" name="Group 70">
              <a:extLst>
                <a:ext uri="{FF2B5EF4-FFF2-40B4-BE49-F238E27FC236}">
                  <a16:creationId xmlns:a16="http://schemas.microsoft.com/office/drawing/2014/main" id="{46579F37-1848-45E4-9173-23E225140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41" name="Picture 8" descr="empty-green-rectangle">
                <a:extLst>
                  <a:ext uri="{FF2B5EF4-FFF2-40B4-BE49-F238E27FC236}">
                    <a16:creationId xmlns:a16="http://schemas.microsoft.com/office/drawing/2014/main" id="{B2A5C1D6-7C78-4844-B26A-28F15E99F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" descr="green-top-faded">
                <a:extLst>
                  <a:ext uri="{FF2B5EF4-FFF2-40B4-BE49-F238E27FC236}">
                    <a16:creationId xmlns:a16="http://schemas.microsoft.com/office/drawing/2014/main" id="{0B252DBD-0BD3-48D3-991F-2BA3E28B49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C9F420-9C2F-40EE-AA86-2A84B6A6F31D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1026060">
              <a:extLst>
                <a:ext uri="{FF2B5EF4-FFF2-40B4-BE49-F238E27FC236}">
                  <a16:creationId xmlns:a16="http://schemas.microsoft.com/office/drawing/2014/main" id="{FAF381B2-FB03-4539-8370-3C27B928E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Vận tốc và gia tốc trong </a:t>
              </a:r>
              <a:r>
                <a:rPr lang="en-US" altLang="en-US" sz="2400"/>
                <a:t>dđđh</a:t>
              </a:r>
              <a:r>
                <a:rPr lang="en-US" altLang="en-US" sz="2500"/>
                <a:t> </a:t>
              </a:r>
              <a:endParaRPr lang="en-US" sz="2500" dirty="0">
                <a:cs typeface="Arial" charset="0"/>
              </a:endParaRPr>
            </a:p>
          </p:txBody>
        </p:sp>
      </p:grpSp>
      <p:pic>
        <p:nvPicPr>
          <p:cNvPr id="14" name="Picture 12" descr="http://holykaw.alltop.com/wp-content/uploads/2013/03/Fotolia_42267434_Subscription_XXL-472x600.jpg">
            <a:hlinkClick r:id="rId6"/>
            <a:extLst>
              <a:ext uri="{FF2B5EF4-FFF2-40B4-BE49-F238E27FC236}">
                <a16:creationId xmlns:a16="http://schemas.microsoft.com/office/drawing/2014/main" id="{FDC7BD30-3D01-49E4-B186-AEC3C75F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729163"/>
            <a:ext cx="12477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30">
            <a:extLst>
              <a:ext uri="{FF2B5EF4-FFF2-40B4-BE49-F238E27FC236}">
                <a16:creationId xmlns:a16="http://schemas.microsoft.com/office/drawing/2014/main" id="{394CA19C-A7FF-484D-9972-C693145A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3027363"/>
            <a:ext cx="4346575" cy="1973262"/>
          </a:xfrm>
          <a:prstGeom prst="cloudCallout">
            <a:avLst>
              <a:gd name="adj1" fmla="val -47329"/>
              <a:gd name="adj2" fmla="val 69194"/>
            </a:avLst>
          </a:prstGeom>
          <a:solidFill>
            <a:srgbClr val="D0EB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ja-JP" sz="2800" b="1" i="1">
              <a:solidFill>
                <a:srgbClr val="00589A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75DEA9E-6BDF-4D5C-86AC-29804538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3368675"/>
            <a:ext cx="3268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589A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Hãy chứng minh biểu thức liên hệ</a:t>
            </a:r>
            <a:endParaRPr lang="en-US" altLang="en-US" sz="2400" b="1">
              <a:solidFill>
                <a:srgbClr val="00589A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8FE47EE8-2705-4A10-9C6C-0B1B4F9B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" y="749776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Cho  = 0, ta có : </a:t>
            </a:r>
            <a:r>
              <a:rPr lang="en-US" altLang="en-US" sz="2800"/>
              <a:t>x = Acos</a:t>
            </a:r>
            <a:r>
              <a:rPr lang="en-US" altLang="en-US" sz="2800">
                <a:sym typeface="Symbol" panose="05050102010706020507" pitchFamily="18" charset="2"/>
              </a:rPr>
              <a:t>t  Bảng biến thiên:</a:t>
            </a:r>
          </a:p>
        </p:txBody>
      </p:sp>
      <p:graphicFrame>
        <p:nvGraphicFramePr>
          <p:cNvPr id="6253" name="Group 109">
            <a:extLst>
              <a:ext uri="{FF2B5EF4-FFF2-40B4-BE49-F238E27FC236}">
                <a16:creationId xmlns:a16="http://schemas.microsoft.com/office/drawing/2014/main" id="{17C9439C-D1BC-4E95-967C-2F21E268EF2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9609527"/>
              </p:ext>
            </p:extLst>
          </p:nvPr>
        </p:nvGraphicFramePr>
        <p:xfrm>
          <a:off x="252000" y="1905048"/>
          <a:ext cx="3484520" cy="2834748"/>
        </p:xfrm>
        <a:graphic>
          <a:graphicData uri="http://schemas.openxmlformats.org/drawingml/2006/table">
            <a:tbl>
              <a:tblPr/>
              <a:tblGrid>
                <a:gridCol w="213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t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T/4 = /2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T/2 = /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3T/4 = 3/2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3/2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T = 2/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56" name="Group 112">
            <a:extLst>
              <a:ext uri="{FF2B5EF4-FFF2-40B4-BE49-F238E27FC236}">
                <a16:creationId xmlns:a16="http://schemas.microsoft.com/office/drawing/2014/main" id="{0B28996C-173C-4931-A016-712C0D05CF36}"/>
              </a:ext>
            </a:extLst>
          </p:cNvPr>
          <p:cNvGrpSpPr>
            <a:grpSpLocks/>
          </p:cNvGrpSpPr>
          <p:nvPr/>
        </p:nvGrpSpPr>
        <p:grpSpPr bwMode="auto">
          <a:xfrm>
            <a:off x="4866005" y="1888116"/>
            <a:ext cx="3479800" cy="1455737"/>
            <a:chOff x="2998" y="2371"/>
            <a:chExt cx="2192" cy="917"/>
          </a:xfrm>
        </p:grpSpPr>
        <p:sp>
          <p:nvSpPr>
            <p:cNvPr id="10297" name="Freeform 53">
              <a:extLst>
                <a:ext uri="{FF2B5EF4-FFF2-40B4-BE49-F238E27FC236}">
                  <a16:creationId xmlns:a16="http://schemas.microsoft.com/office/drawing/2014/main" id="{6CC48F92-E75E-42C8-905C-D73B24783F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72" y="2831"/>
              <a:ext cx="549" cy="457"/>
            </a:xfrm>
            <a:custGeom>
              <a:avLst/>
              <a:gdLst>
                <a:gd name="T0" fmla="*/ 0 w 1499"/>
                <a:gd name="T1" fmla="*/ 455 h 562"/>
                <a:gd name="T2" fmla="*/ 274 w 1499"/>
                <a:gd name="T3" fmla="*/ 0 h 562"/>
                <a:gd name="T4" fmla="*/ 549 w 1499"/>
                <a:gd name="T5" fmla="*/ 457 h 5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54">
              <a:extLst>
                <a:ext uri="{FF2B5EF4-FFF2-40B4-BE49-F238E27FC236}">
                  <a16:creationId xmlns:a16="http://schemas.microsoft.com/office/drawing/2014/main" id="{55C81978-BB20-47AA-9487-F91891DAD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371"/>
              <a:ext cx="547" cy="460"/>
            </a:xfrm>
            <a:custGeom>
              <a:avLst/>
              <a:gdLst>
                <a:gd name="T0" fmla="*/ 0 w 1499"/>
                <a:gd name="T1" fmla="*/ 458 h 562"/>
                <a:gd name="T2" fmla="*/ 273 w 1499"/>
                <a:gd name="T3" fmla="*/ 0 h 562"/>
                <a:gd name="T4" fmla="*/ 547 w 1499"/>
                <a:gd name="T5" fmla="*/ 460 h 5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55">
              <a:extLst>
                <a:ext uri="{FF2B5EF4-FFF2-40B4-BE49-F238E27FC236}">
                  <a16:creationId xmlns:a16="http://schemas.microsoft.com/office/drawing/2014/main" id="{8B52B562-546C-4FAD-A380-0DA7F578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371"/>
              <a:ext cx="274" cy="458"/>
            </a:xfrm>
            <a:custGeom>
              <a:avLst/>
              <a:gdLst>
                <a:gd name="T0" fmla="*/ 0 w 1350"/>
                <a:gd name="T1" fmla="*/ 0 h 2652"/>
                <a:gd name="T2" fmla="*/ 24 w 1350"/>
                <a:gd name="T3" fmla="*/ 3 h 2652"/>
                <a:gd name="T4" fmla="*/ 44 w 1350"/>
                <a:gd name="T5" fmla="*/ 16 h 2652"/>
                <a:gd name="T6" fmla="*/ 73 w 1350"/>
                <a:gd name="T7" fmla="*/ 44 h 2652"/>
                <a:gd name="T8" fmla="*/ 93 w 1350"/>
                <a:gd name="T9" fmla="*/ 68 h 2652"/>
                <a:gd name="T10" fmla="*/ 107 w 1350"/>
                <a:gd name="T11" fmla="*/ 87 h 2652"/>
                <a:gd name="T12" fmla="*/ 119 w 1350"/>
                <a:gd name="T13" fmla="*/ 106 h 2652"/>
                <a:gd name="T14" fmla="*/ 127 w 1350"/>
                <a:gd name="T15" fmla="*/ 120 h 2652"/>
                <a:gd name="T16" fmla="*/ 138 w 1350"/>
                <a:gd name="T17" fmla="*/ 140 h 2652"/>
                <a:gd name="T18" fmla="*/ 145 w 1350"/>
                <a:gd name="T19" fmla="*/ 153 h 2652"/>
                <a:gd name="T20" fmla="*/ 159 w 1350"/>
                <a:gd name="T21" fmla="*/ 179 h 2652"/>
                <a:gd name="T22" fmla="*/ 173 w 1350"/>
                <a:gd name="T23" fmla="*/ 212 h 2652"/>
                <a:gd name="T24" fmla="*/ 184 w 1350"/>
                <a:gd name="T25" fmla="*/ 237 h 2652"/>
                <a:gd name="T26" fmla="*/ 195 w 1350"/>
                <a:gd name="T27" fmla="*/ 262 h 2652"/>
                <a:gd name="T28" fmla="*/ 206 w 1350"/>
                <a:gd name="T29" fmla="*/ 287 h 2652"/>
                <a:gd name="T30" fmla="*/ 223 w 1350"/>
                <a:gd name="T31" fmla="*/ 330 h 2652"/>
                <a:gd name="T32" fmla="*/ 259 w 1350"/>
                <a:gd name="T33" fmla="*/ 417 h 2652"/>
                <a:gd name="T34" fmla="*/ 274 w 1350"/>
                <a:gd name="T35" fmla="*/ 458 h 26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0" h="2652">
                  <a:moveTo>
                    <a:pt x="0" y="0"/>
                  </a:moveTo>
                  <a:cubicBezTo>
                    <a:pt x="41" y="2"/>
                    <a:pt x="82" y="4"/>
                    <a:pt x="119" y="20"/>
                  </a:cubicBezTo>
                  <a:cubicBezTo>
                    <a:pt x="156" y="36"/>
                    <a:pt x="178" y="56"/>
                    <a:pt x="219" y="95"/>
                  </a:cubicBezTo>
                  <a:cubicBezTo>
                    <a:pt x="260" y="134"/>
                    <a:pt x="322" y="203"/>
                    <a:pt x="362" y="252"/>
                  </a:cubicBezTo>
                  <a:cubicBezTo>
                    <a:pt x="402" y="301"/>
                    <a:pt x="430" y="351"/>
                    <a:pt x="457" y="392"/>
                  </a:cubicBezTo>
                  <a:cubicBezTo>
                    <a:pt x="484" y="433"/>
                    <a:pt x="506" y="464"/>
                    <a:pt x="527" y="501"/>
                  </a:cubicBezTo>
                  <a:lnTo>
                    <a:pt x="584" y="615"/>
                  </a:lnTo>
                  <a:cubicBezTo>
                    <a:pt x="600" y="647"/>
                    <a:pt x="609" y="663"/>
                    <a:pt x="625" y="696"/>
                  </a:cubicBezTo>
                  <a:cubicBezTo>
                    <a:pt x="641" y="729"/>
                    <a:pt x="665" y="781"/>
                    <a:pt x="680" y="813"/>
                  </a:cubicBezTo>
                  <a:cubicBezTo>
                    <a:pt x="695" y="845"/>
                    <a:pt x="699" y="851"/>
                    <a:pt x="716" y="888"/>
                  </a:cubicBezTo>
                  <a:cubicBezTo>
                    <a:pt x="733" y="925"/>
                    <a:pt x="760" y="982"/>
                    <a:pt x="782" y="1038"/>
                  </a:cubicBezTo>
                  <a:cubicBezTo>
                    <a:pt x="804" y="1094"/>
                    <a:pt x="831" y="1170"/>
                    <a:pt x="851" y="1226"/>
                  </a:cubicBezTo>
                  <a:cubicBezTo>
                    <a:pt x="871" y="1282"/>
                    <a:pt x="887" y="1325"/>
                    <a:pt x="905" y="1374"/>
                  </a:cubicBezTo>
                  <a:cubicBezTo>
                    <a:pt x="923" y="1423"/>
                    <a:pt x="944" y="1471"/>
                    <a:pt x="962" y="1518"/>
                  </a:cubicBezTo>
                  <a:cubicBezTo>
                    <a:pt x="980" y="1565"/>
                    <a:pt x="990" y="1594"/>
                    <a:pt x="1013" y="1659"/>
                  </a:cubicBezTo>
                  <a:cubicBezTo>
                    <a:pt x="1036" y="1724"/>
                    <a:pt x="1054" y="1782"/>
                    <a:pt x="1098" y="1908"/>
                  </a:cubicBezTo>
                  <a:cubicBezTo>
                    <a:pt x="1142" y="2034"/>
                    <a:pt x="1234" y="2293"/>
                    <a:pt x="1276" y="2417"/>
                  </a:cubicBezTo>
                  <a:cubicBezTo>
                    <a:pt x="1318" y="2541"/>
                    <a:pt x="1334" y="2596"/>
                    <a:pt x="1350" y="26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56">
              <a:extLst>
                <a:ext uri="{FF2B5EF4-FFF2-40B4-BE49-F238E27FC236}">
                  <a16:creationId xmlns:a16="http://schemas.microsoft.com/office/drawing/2014/main" id="{BE946138-F89B-4ED0-9902-0325178D3F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8" y="2831"/>
              <a:ext cx="549" cy="457"/>
            </a:xfrm>
            <a:custGeom>
              <a:avLst/>
              <a:gdLst>
                <a:gd name="T0" fmla="*/ 0 w 1499"/>
                <a:gd name="T1" fmla="*/ 455 h 562"/>
                <a:gd name="T2" fmla="*/ 274 w 1499"/>
                <a:gd name="T3" fmla="*/ 0 h 562"/>
                <a:gd name="T4" fmla="*/ 549 w 1499"/>
                <a:gd name="T5" fmla="*/ 457 h 5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" h="562">
                  <a:moveTo>
                    <a:pt x="0" y="560"/>
                  </a:moveTo>
                  <a:cubicBezTo>
                    <a:pt x="249" y="280"/>
                    <a:pt x="499" y="0"/>
                    <a:pt x="749" y="0"/>
                  </a:cubicBezTo>
                  <a:cubicBezTo>
                    <a:pt x="999" y="0"/>
                    <a:pt x="1249" y="281"/>
                    <a:pt x="1499" y="56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57">
              <a:extLst>
                <a:ext uri="{FF2B5EF4-FFF2-40B4-BE49-F238E27FC236}">
                  <a16:creationId xmlns:a16="http://schemas.microsoft.com/office/drawing/2014/main" id="{0C12CABA-D465-4D54-8057-A4631D8F81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17" y="2371"/>
              <a:ext cx="273" cy="458"/>
            </a:xfrm>
            <a:custGeom>
              <a:avLst/>
              <a:gdLst>
                <a:gd name="T0" fmla="*/ 0 w 1350"/>
                <a:gd name="T1" fmla="*/ 0 h 2652"/>
                <a:gd name="T2" fmla="*/ 24 w 1350"/>
                <a:gd name="T3" fmla="*/ 3 h 2652"/>
                <a:gd name="T4" fmla="*/ 44 w 1350"/>
                <a:gd name="T5" fmla="*/ 16 h 2652"/>
                <a:gd name="T6" fmla="*/ 73 w 1350"/>
                <a:gd name="T7" fmla="*/ 44 h 2652"/>
                <a:gd name="T8" fmla="*/ 92 w 1350"/>
                <a:gd name="T9" fmla="*/ 68 h 2652"/>
                <a:gd name="T10" fmla="*/ 107 w 1350"/>
                <a:gd name="T11" fmla="*/ 87 h 2652"/>
                <a:gd name="T12" fmla="*/ 118 w 1350"/>
                <a:gd name="T13" fmla="*/ 106 h 2652"/>
                <a:gd name="T14" fmla="*/ 126 w 1350"/>
                <a:gd name="T15" fmla="*/ 120 h 2652"/>
                <a:gd name="T16" fmla="*/ 138 w 1350"/>
                <a:gd name="T17" fmla="*/ 140 h 2652"/>
                <a:gd name="T18" fmla="*/ 145 w 1350"/>
                <a:gd name="T19" fmla="*/ 153 h 2652"/>
                <a:gd name="T20" fmla="*/ 158 w 1350"/>
                <a:gd name="T21" fmla="*/ 179 h 2652"/>
                <a:gd name="T22" fmla="*/ 172 w 1350"/>
                <a:gd name="T23" fmla="*/ 212 h 2652"/>
                <a:gd name="T24" fmla="*/ 183 w 1350"/>
                <a:gd name="T25" fmla="*/ 237 h 2652"/>
                <a:gd name="T26" fmla="*/ 195 w 1350"/>
                <a:gd name="T27" fmla="*/ 262 h 2652"/>
                <a:gd name="T28" fmla="*/ 205 w 1350"/>
                <a:gd name="T29" fmla="*/ 287 h 2652"/>
                <a:gd name="T30" fmla="*/ 222 w 1350"/>
                <a:gd name="T31" fmla="*/ 330 h 2652"/>
                <a:gd name="T32" fmla="*/ 258 w 1350"/>
                <a:gd name="T33" fmla="*/ 417 h 2652"/>
                <a:gd name="T34" fmla="*/ 273 w 1350"/>
                <a:gd name="T35" fmla="*/ 458 h 26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0" h="2652">
                  <a:moveTo>
                    <a:pt x="0" y="0"/>
                  </a:moveTo>
                  <a:cubicBezTo>
                    <a:pt x="41" y="2"/>
                    <a:pt x="82" y="4"/>
                    <a:pt x="119" y="20"/>
                  </a:cubicBezTo>
                  <a:cubicBezTo>
                    <a:pt x="156" y="36"/>
                    <a:pt x="178" y="56"/>
                    <a:pt x="219" y="95"/>
                  </a:cubicBezTo>
                  <a:cubicBezTo>
                    <a:pt x="260" y="134"/>
                    <a:pt x="322" y="203"/>
                    <a:pt x="362" y="252"/>
                  </a:cubicBezTo>
                  <a:cubicBezTo>
                    <a:pt x="402" y="301"/>
                    <a:pt x="430" y="351"/>
                    <a:pt x="457" y="392"/>
                  </a:cubicBezTo>
                  <a:cubicBezTo>
                    <a:pt x="484" y="433"/>
                    <a:pt x="506" y="464"/>
                    <a:pt x="527" y="501"/>
                  </a:cubicBezTo>
                  <a:lnTo>
                    <a:pt x="584" y="615"/>
                  </a:lnTo>
                  <a:cubicBezTo>
                    <a:pt x="600" y="647"/>
                    <a:pt x="609" y="663"/>
                    <a:pt x="625" y="696"/>
                  </a:cubicBezTo>
                  <a:cubicBezTo>
                    <a:pt x="641" y="729"/>
                    <a:pt x="665" y="781"/>
                    <a:pt x="680" y="813"/>
                  </a:cubicBezTo>
                  <a:cubicBezTo>
                    <a:pt x="695" y="845"/>
                    <a:pt x="699" y="851"/>
                    <a:pt x="716" y="888"/>
                  </a:cubicBezTo>
                  <a:cubicBezTo>
                    <a:pt x="733" y="925"/>
                    <a:pt x="760" y="982"/>
                    <a:pt x="782" y="1038"/>
                  </a:cubicBezTo>
                  <a:cubicBezTo>
                    <a:pt x="804" y="1094"/>
                    <a:pt x="831" y="1170"/>
                    <a:pt x="851" y="1226"/>
                  </a:cubicBezTo>
                  <a:cubicBezTo>
                    <a:pt x="871" y="1282"/>
                    <a:pt x="887" y="1325"/>
                    <a:pt x="905" y="1374"/>
                  </a:cubicBezTo>
                  <a:cubicBezTo>
                    <a:pt x="923" y="1423"/>
                    <a:pt x="944" y="1471"/>
                    <a:pt x="962" y="1518"/>
                  </a:cubicBezTo>
                  <a:cubicBezTo>
                    <a:pt x="980" y="1565"/>
                    <a:pt x="990" y="1594"/>
                    <a:pt x="1013" y="1659"/>
                  </a:cubicBezTo>
                  <a:cubicBezTo>
                    <a:pt x="1036" y="1724"/>
                    <a:pt x="1054" y="1782"/>
                    <a:pt x="1098" y="1908"/>
                  </a:cubicBezTo>
                  <a:cubicBezTo>
                    <a:pt x="1142" y="2034"/>
                    <a:pt x="1234" y="2293"/>
                    <a:pt x="1276" y="2417"/>
                  </a:cubicBezTo>
                  <a:cubicBezTo>
                    <a:pt x="1318" y="2541"/>
                    <a:pt x="1334" y="2596"/>
                    <a:pt x="1350" y="2652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1" name="Text Box 107">
            <a:extLst>
              <a:ext uri="{FF2B5EF4-FFF2-40B4-BE49-F238E27FC236}">
                <a16:creationId xmlns:a16="http://schemas.microsoft.com/office/drawing/2014/main" id="{69E2AC34-0273-4DD8-98AF-A49D18F0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27" y="6269517"/>
            <a:ext cx="82365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>
                <a:sym typeface="Symbol" panose="05050102010706020507" pitchFamily="18" charset="2"/>
              </a:rPr>
              <a:t>Đồ thị dao động điều hòa là một đường hình sin</a:t>
            </a:r>
          </a:p>
        </p:txBody>
      </p:sp>
      <p:grpSp>
        <p:nvGrpSpPr>
          <p:cNvPr id="6262" name="Group 118">
            <a:extLst>
              <a:ext uri="{FF2B5EF4-FFF2-40B4-BE49-F238E27FC236}">
                <a16:creationId xmlns:a16="http://schemas.microsoft.com/office/drawing/2014/main" id="{2D2C942E-A51E-4C85-9C3D-0D94212A324B}"/>
              </a:ext>
            </a:extLst>
          </p:cNvPr>
          <p:cNvGrpSpPr>
            <a:grpSpLocks/>
          </p:cNvGrpSpPr>
          <p:nvPr/>
        </p:nvGrpSpPr>
        <p:grpSpPr bwMode="auto">
          <a:xfrm>
            <a:off x="4073843" y="1400753"/>
            <a:ext cx="4948237" cy="2181225"/>
            <a:chOff x="2499" y="2064"/>
            <a:chExt cx="3117" cy="1374"/>
          </a:xfrm>
        </p:grpSpPr>
        <p:cxnSp>
          <p:nvCxnSpPr>
            <p:cNvPr id="10278" name="AutoShape 45">
              <a:extLst>
                <a:ext uri="{FF2B5EF4-FFF2-40B4-BE49-F238E27FC236}">
                  <a16:creationId xmlns:a16="http://schemas.microsoft.com/office/drawing/2014/main" id="{214CF5A1-927D-4AB3-86C8-32BBC6CBC7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89" y="2134"/>
              <a:ext cx="0" cy="1292"/>
            </a:xfrm>
            <a:prstGeom prst="straightConnector1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79" name="Group 117">
              <a:extLst>
                <a:ext uri="{FF2B5EF4-FFF2-40B4-BE49-F238E27FC236}">
                  <a16:creationId xmlns:a16="http://schemas.microsoft.com/office/drawing/2014/main" id="{0DB8777C-D9A6-40FC-8DAD-68A687047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2064"/>
              <a:ext cx="3117" cy="1374"/>
              <a:chOff x="2499" y="2064"/>
              <a:chExt cx="3117" cy="1374"/>
            </a:xfrm>
          </p:grpSpPr>
          <p:grpSp>
            <p:nvGrpSpPr>
              <p:cNvPr id="10280" name="Group 113">
                <a:extLst>
                  <a:ext uri="{FF2B5EF4-FFF2-40B4-BE49-F238E27FC236}">
                    <a16:creationId xmlns:a16="http://schemas.microsoft.com/office/drawing/2014/main" id="{214CBF86-12A6-4DC7-A508-85B6B9C19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9" y="2064"/>
                <a:ext cx="3117" cy="1374"/>
                <a:chOff x="2499" y="2064"/>
                <a:chExt cx="3117" cy="1374"/>
              </a:xfrm>
            </p:grpSpPr>
            <p:graphicFrame>
              <p:nvGraphicFramePr>
                <p:cNvPr id="10284" name="Object 52">
                  <a:extLst>
                    <a:ext uri="{FF2B5EF4-FFF2-40B4-BE49-F238E27FC236}">
                      <a16:creationId xmlns:a16="http://schemas.microsoft.com/office/drawing/2014/main" id="{8BC17798-68E9-4EC5-831A-9F3707E4D36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71" y="2462"/>
                <a:ext cx="162" cy="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2" imgW="152517" imgH="380876" progId="">
                        <p:embed/>
                      </p:oleObj>
                    </mc:Choice>
                    <mc:Fallback>
                      <p:oleObj r:id="rId2" imgW="152517" imgH="380876" progId="">
                        <p:embed/>
                        <p:pic>
                          <p:nvPicPr>
                            <p:cNvPr id="10284" name="Object 52">
                              <a:extLst>
                                <a:ext uri="{FF2B5EF4-FFF2-40B4-BE49-F238E27FC236}">
                                  <a16:creationId xmlns:a16="http://schemas.microsoft.com/office/drawing/2014/main" id="{8BC17798-68E9-4EC5-831A-9F3707E4D36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1" y="2462"/>
                              <a:ext cx="162" cy="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99CC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285" name="Text Box 58">
                  <a:extLst>
                    <a:ext uri="{FF2B5EF4-FFF2-40B4-BE49-F238E27FC236}">
                      <a16:creationId xmlns:a16="http://schemas.microsoft.com/office/drawing/2014/main" id="{9FBD54B3-7A11-4C77-8F7D-0762611F52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4" y="2799"/>
                  <a:ext cx="414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/>
                    <a:t>T</a:t>
                  </a:r>
                </a:p>
              </p:txBody>
            </p:sp>
            <p:graphicFrame>
              <p:nvGraphicFramePr>
                <p:cNvPr id="10286" name="Object 59">
                  <a:extLst>
                    <a:ext uri="{FF2B5EF4-FFF2-40B4-BE49-F238E27FC236}">
                      <a16:creationId xmlns:a16="http://schemas.microsoft.com/office/drawing/2014/main" id="{8BE426B0-A709-48A4-A4CF-BEFC3873B28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42" y="2446"/>
                <a:ext cx="237" cy="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4" imgW="228640" imgH="380876" progId="">
                        <p:embed/>
                      </p:oleObj>
                    </mc:Choice>
                    <mc:Fallback>
                      <p:oleObj r:id="rId4" imgW="228640" imgH="380876" progId="">
                        <p:embed/>
                        <p:pic>
                          <p:nvPicPr>
                            <p:cNvPr id="10286" name="Object 59">
                              <a:extLst>
                                <a:ext uri="{FF2B5EF4-FFF2-40B4-BE49-F238E27FC236}">
                                  <a16:creationId xmlns:a16="http://schemas.microsoft.com/office/drawing/2014/main" id="{8BE426B0-A709-48A4-A4CF-BEFC3873B28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42" y="2446"/>
                              <a:ext cx="237" cy="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99CC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0287" name="Group 111">
                  <a:extLst>
                    <a:ext uri="{FF2B5EF4-FFF2-40B4-BE49-F238E27FC236}">
                      <a16:creationId xmlns:a16="http://schemas.microsoft.com/office/drawing/2014/main" id="{67FD9C61-779B-40C1-A623-0EFAA3AB8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9" y="2064"/>
                  <a:ext cx="3117" cy="1374"/>
                  <a:chOff x="2499" y="2064"/>
                  <a:chExt cx="3117" cy="1374"/>
                </a:xfrm>
              </p:grpSpPr>
              <p:cxnSp>
                <p:nvCxnSpPr>
                  <p:cNvPr id="10288" name="AutoShape 46">
                    <a:extLst>
                      <a:ext uri="{FF2B5EF4-FFF2-40B4-BE49-F238E27FC236}">
                        <a16:creationId xmlns:a16="http://schemas.microsoft.com/office/drawing/2014/main" id="{EFAE8038-A0FE-42B9-8963-4923BEF5743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89" y="2830"/>
                    <a:ext cx="2523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289" name="Text Box 49">
                    <a:extLst>
                      <a:ext uri="{FF2B5EF4-FFF2-40B4-BE49-F238E27FC236}">
                        <a16:creationId xmlns:a16="http://schemas.microsoft.com/office/drawing/2014/main" id="{D9F6A498-7499-4ECA-B613-1D5BE39423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" y="2064"/>
                    <a:ext cx="319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/>
                      <a:t>x</a:t>
                    </a:r>
                  </a:p>
                </p:txBody>
              </p:sp>
              <p:grpSp>
                <p:nvGrpSpPr>
                  <p:cNvPr id="10290" name="Group 110">
                    <a:extLst>
                      <a:ext uri="{FF2B5EF4-FFF2-40B4-BE49-F238E27FC236}">
                        <a16:creationId xmlns:a16="http://schemas.microsoft.com/office/drawing/2014/main" id="{1234C15B-5A13-4D41-A6B2-ADCE22F9A6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9" y="2247"/>
                    <a:ext cx="3117" cy="1191"/>
                    <a:chOff x="2499" y="2247"/>
                    <a:chExt cx="3117" cy="1191"/>
                  </a:xfrm>
                </p:grpSpPr>
                <p:sp>
                  <p:nvSpPr>
                    <p:cNvPr id="10291" name="Text Box 47">
                      <a:extLst>
                        <a:ext uri="{FF2B5EF4-FFF2-40B4-BE49-F238E27FC236}">
                          <a16:creationId xmlns:a16="http://schemas.microsoft.com/office/drawing/2014/main" id="{3DF54255-8FFA-47BA-8C83-E99970C2898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1" y="2518"/>
                      <a:ext cx="475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CC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eaLnBrk="1" hangingPunct="1"/>
                      <a:r>
                        <a:rPr lang="en-US" altLang="en-US" sz="2800" b="1"/>
                        <a:t>t</a:t>
                      </a:r>
                    </a:p>
                  </p:txBody>
                </p:sp>
                <p:sp>
                  <p:nvSpPr>
                    <p:cNvPr id="10292" name="Text Box 48">
                      <a:extLst>
                        <a:ext uri="{FF2B5EF4-FFF2-40B4-BE49-F238E27FC236}">
                          <a16:creationId xmlns:a16="http://schemas.microsoft.com/office/drawing/2014/main" id="{86F23514-60A9-49F0-AF01-F308E7EA1DD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0" y="2655"/>
                      <a:ext cx="362" cy="3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CC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 b="1"/>
                        <a:t>0</a:t>
                      </a:r>
                    </a:p>
                  </p:txBody>
                </p:sp>
                <p:cxnSp>
                  <p:nvCxnSpPr>
                    <p:cNvPr id="10293" name="AutoShape 50">
                      <a:extLst>
                        <a:ext uri="{FF2B5EF4-FFF2-40B4-BE49-F238E27FC236}">
                          <a16:creationId xmlns:a16="http://schemas.microsoft.com/office/drawing/2014/main" id="{108AA93C-4ED0-4A36-BD87-0C19344F825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89" y="2368"/>
                      <a:ext cx="222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94" name="AutoShape 51">
                      <a:extLst>
                        <a:ext uri="{FF2B5EF4-FFF2-40B4-BE49-F238E27FC236}">
                          <a16:creationId xmlns:a16="http://schemas.microsoft.com/office/drawing/2014/main" id="{01709F02-9514-4264-99B3-DF04BFE817F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89" y="3297"/>
                      <a:ext cx="222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0295" name="Text Box 63">
                      <a:extLst>
                        <a:ext uri="{FF2B5EF4-FFF2-40B4-BE49-F238E27FC236}">
                          <a16:creationId xmlns:a16="http://schemas.microsoft.com/office/drawing/2014/main" id="{817203BC-BF6E-4E23-ABDD-CF76DDC2CC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99" y="3111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2800" b="1">
                          <a:latin typeface="Times New Roman" panose="02020603050405020304" pitchFamily="18" charset="0"/>
                        </a:rPr>
                        <a:t>- A</a:t>
                      </a:r>
                    </a:p>
                  </p:txBody>
                </p:sp>
                <p:sp>
                  <p:nvSpPr>
                    <p:cNvPr id="10296" name="Text Box 64">
                      <a:extLst>
                        <a:ext uri="{FF2B5EF4-FFF2-40B4-BE49-F238E27FC236}">
                          <a16:creationId xmlns:a16="http://schemas.microsoft.com/office/drawing/2014/main" id="{B2C99648-5588-43A2-AE11-55BF7C7AC0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1" y="2247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2800" b="1">
                          <a:latin typeface="Times New Roman" panose="02020603050405020304" pitchFamily="18" charset="0"/>
                        </a:rPr>
                        <a:t> A</a:t>
                      </a:r>
                    </a:p>
                  </p:txBody>
                </p:sp>
              </p:grpSp>
            </p:grpSp>
          </p:grpSp>
          <p:sp>
            <p:nvSpPr>
              <p:cNvPr id="10281" name="AutoShape 114">
                <a:extLst>
                  <a:ext uri="{FF2B5EF4-FFF2-40B4-BE49-F238E27FC236}">
                    <a16:creationId xmlns:a16="http://schemas.microsoft.com/office/drawing/2014/main" id="{9F603E2D-E77D-49A5-B52B-201FE5045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2813"/>
                <a:ext cx="30" cy="26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2" name="AutoShape 115">
                <a:extLst>
                  <a:ext uri="{FF2B5EF4-FFF2-40B4-BE49-F238E27FC236}">
                    <a16:creationId xmlns:a16="http://schemas.microsoft.com/office/drawing/2014/main" id="{7BBA0080-7ACB-4E06-A16B-63CE2A778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2813"/>
                <a:ext cx="30" cy="26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3" name="AutoShape 116">
                <a:extLst>
                  <a:ext uri="{FF2B5EF4-FFF2-40B4-BE49-F238E27FC236}">
                    <a16:creationId xmlns:a16="http://schemas.microsoft.com/office/drawing/2014/main" id="{91B99DA8-405D-463A-AC55-6093E931B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" y="2813"/>
                <a:ext cx="30" cy="26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1C7FB6-B84D-4FFE-88FC-233A94007785}"/>
              </a:ext>
            </a:extLst>
          </p:cNvPr>
          <p:cNvGrpSpPr/>
          <p:nvPr/>
        </p:nvGrpSpPr>
        <p:grpSpPr>
          <a:xfrm>
            <a:off x="0" y="78780"/>
            <a:ext cx="8785599" cy="530819"/>
            <a:chOff x="202778" y="2280389"/>
            <a:chExt cx="9300149" cy="708275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B86987F8-01F2-45E8-A4A8-025FB2D15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37" name="Picture 8" descr="empty-green-rectangle">
                <a:extLst>
                  <a:ext uri="{FF2B5EF4-FFF2-40B4-BE49-F238E27FC236}">
                    <a16:creationId xmlns:a16="http://schemas.microsoft.com/office/drawing/2014/main" id="{C1F85D56-53C5-4395-946B-1D805D756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 descr="green-top-faded">
                <a:extLst>
                  <a:ext uri="{FF2B5EF4-FFF2-40B4-BE49-F238E27FC236}">
                    <a16:creationId xmlns:a16="http://schemas.microsoft.com/office/drawing/2014/main" id="{504C340F-F13F-44D7-B1D9-B32713242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DA1052-D20F-4406-9E06-20064D2BE92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1026060">
              <a:extLst>
                <a:ext uri="{FF2B5EF4-FFF2-40B4-BE49-F238E27FC236}">
                  <a16:creationId xmlns:a16="http://schemas.microsoft.com/office/drawing/2014/main" id="{AF8286C5-99E0-4AC2-83C7-266FD3C4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500">
                  <a:cs typeface="Arial" charset="0"/>
                </a:rPr>
                <a:t>Đồ thị trong dao động điều hòa</a:t>
              </a:r>
              <a:endParaRPr lang="en-US" sz="2500" dirty="0">
                <a:cs typeface="Arial" charset="0"/>
              </a:endParaRPr>
            </a:p>
          </p:txBody>
        </p:sp>
      </p:grpSp>
      <p:pic>
        <p:nvPicPr>
          <p:cNvPr id="39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9FF2C6D6-0CE9-4CBE-865B-A0C3260A7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54" y="3812335"/>
            <a:ext cx="4067175" cy="228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D7F732E2-2B12-4E4F-BE86-B9F1E6B1B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54063"/>
            <a:ext cx="88392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66"/>
                </a:solidFill>
              </a:rPr>
              <a:t>I. Dao động cơ – Dao động tuần hoàn</a:t>
            </a:r>
          </a:p>
          <a:p>
            <a:pPr eaLnBrk="1" hangingPunct="1"/>
            <a:r>
              <a:rPr lang="en-US" altLang="en-US" sz="2400">
                <a:solidFill>
                  <a:srgbClr val="000066"/>
                </a:solidFill>
              </a:rPr>
              <a:t>II. Phương trình của dao động điều hòa</a:t>
            </a:r>
            <a:r>
              <a:rPr lang="en-US" altLang="en-US" sz="2800" b="1">
                <a:solidFill>
                  <a:srgbClr val="000066"/>
                </a:solidFill>
              </a:rPr>
              <a:t>:</a:t>
            </a:r>
          </a:p>
          <a:p>
            <a:pPr algn="ctr" eaLnBrk="1" hangingPunct="1"/>
            <a:r>
              <a:rPr lang="en-US" altLang="en-US" sz="2800"/>
              <a:t>x = Acos(</a:t>
            </a:r>
            <a:r>
              <a:rPr lang="en-US" altLang="en-US" sz="2800">
                <a:sym typeface="Symbol" panose="05050102010706020507" pitchFamily="18" charset="2"/>
              </a:rPr>
              <a:t>t + )</a:t>
            </a:r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/>
            <a:r>
              <a:rPr lang="en-US" altLang="en-US" sz="2600">
                <a:solidFill>
                  <a:srgbClr val="000066"/>
                </a:solidFill>
              </a:rPr>
              <a:t>III. Chu kì. Tần số. Tần số góc của dđđh:</a:t>
            </a:r>
          </a:p>
          <a:p>
            <a:pPr eaLnBrk="1" hangingPunct="1"/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/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</a:rPr>
              <a:t>IV. Vận tốc và gia tốc trong dđđh</a:t>
            </a:r>
            <a:r>
              <a:rPr lang="en-US" altLang="en-US" sz="2800" b="1">
                <a:solidFill>
                  <a:srgbClr val="000066"/>
                </a:solidFill>
              </a:rPr>
              <a:t>:</a:t>
            </a:r>
          </a:p>
          <a:p>
            <a:pPr eaLnBrk="1" hangingPunct="1"/>
            <a:r>
              <a:rPr lang="en-US" altLang="en-US" sz="2800" b="1"/>
              <a:t>   </a:t>
            </a:r>
            <a:r>
              <a:rPr lang="en-US" altLang="en-US" sz="2800"/>
              <a:t>1. Vận tốc: v = x’ = -</a:t>
            </a:r>
            <a:r>
              <a:rPr lang="en-US" altLang="en-US" sz="2800">
                <a:sym typeface="Symbol" panose="05050102010706020507" pitchFamily="18" charset="2"/>
              </a:rPr>
              <a:t>Asin(t + )</a:t>
            </a:r>
          </a:p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   2. Gia tốc: a = v’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Acos(t + ) = </a:t>
            </a:r>
            <a:r>
              <a:rPr lang="en-US" altLang="en-US" sz="2800"/>
              <a:t>-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x</a:t>
            </a:r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/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/>
            <a:endParaRPr lang="en-US" altLang="en-US" sz="2800" b="1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</a:rPr>
              <a:t>V. Đồ thị trong dao động điều hòa:</a:t>
            </a:r>
          </a:p>
          <a:p>
            <a:pPr algn="ctr" eaLnBrk="1" hangingPunct="1"/>
            <a:r>
              <a:rPr lang="en-US" altLang="en-US" sz="2800">
                <a:sym typeface="Symbol" panose="05050102010706020507" pitchFamily="18" charset="2"/>
              </a:rPr>
              <a:t>Là một đường hình sin</a:t>
            </a:r>
            <a:endParaRPr lang="en-US" altLang="en-US" sz="2800" b="1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4">
                <a:extLst>
                  <a:ext uri="{FF2B5EF4-FFF2-40B4-BE49-F238E27FC236}">
                    <a16:creationId xmlns:a16="http://schemas.microsoft.com/office/drawing/2014/main" id="{1E4F2894-B470-4A86-8C9E-1C0F7FDD83D2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3429000" y="2428875"/>
                <a:ext cx="2286000" cy="933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24" name="Object 4">
                <a:extLst>
                  <a:ext uri="{FF2B5EF4-FFF2-40B4-BE49-F238E27FC236}">
                    <a16:creationId xmlns:a16="http://schemas.microsoft.com/office/drawing/2014/main" id="{1E4F2894-B470-4A86-8C9E-1C0F7FDD8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3429000" y="2428875"/>
                <a:ext cx="2286000" cy="9334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9F3F511-D45B-473A-84FB-9AC29473C902}"/>
              </a:ext>
            </a:extLst>
          </p:cNvPr>
          <p:cNvGrpSpPr/>
          <p:nvPr/>
        </p:nvGrpSpPr>
        <p:grpSpPr>
          <a:xfrm>
            <a:off x="2817065" y="152400"/>
            <a:ext cx="3347968" cy="552715"/>
            <a:chOff x="2193" y="0"/>
            <a:chExt cx="2245706" cy="1239104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69">
              <a:extLst>
                <a:ext uri="{FF2B5EF4-FFF2-40B4-BE49-F238E27FC236}">
                  <a16:creationId xmlns:a16="http://schemas.microsoft.com/office/drawing/2014/main" id="{0824CF06-348B-4567-A553-36808C3D50AA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E12D5907-1918-4CB2-831B-4A6807A00673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Tóm tắt</a:t>
              </a:r>
            </a:p>
          </p:txBody>
        </p:sp>
      </p:grpSp>
      <p:pic>
        <p:nvPicPr>
          <p:cNvPr id="11" name="Picture 12" descr="empty-red-rectangle">
            <a:extLst>
              <a:ext uri="{FF2B5EF4-FFF2-40B4-BE49-F238E27FC236}">
                <a16:creationId xmlns:a16="http://schemas.microsoft.com/office/drawing/2014/main" id="{F763070A-07E5-4E2C-9CBA-AA52A04D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56" y="4569605"/>
            <a:ext cx="4036143" cy="105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5C8A3021-102E-4F98-8519-799F4E17052F}"/>
              </a:ext>
            </a:extLst>
          </p:cNvPr>
          <p:cNvGrpSpPr>
            <a:grpSpLocks/>
          </p:cNvGrpSpPr>
          <p:nvPr/>
        </p:nvGrpSpPr>
        <p:grpSpPr bwMode="auto">
          <a:xfrm>
            <a:off x="2817065" y="4633066"/>
            <a:ext cx="3704434" cy="1066800"/>
            <a:chOff x="3549" y="2544"/>
            <a:chExt cx="2631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7">
                  <a:extLst>
                    <a:ext uri="{FF2B5EF4-FFF2-40B4-BE49-F238E27FC236}">
                      <a16:creationId xmlns:a16="http://schemas.microsoft.com/office/drawing/2014/main" id="{24E90BC0-C184-489F-81E7-85D0B7294A21}"/>
                    </a:ext>
                  </a:extLst>
                </p:cNvPr>
                <p:cNvSpPr txBox="1"/>
                <p:nvPr/>
              </p:nvSpPr>
              <p:spPr bwMode="auto">
                <a:xfrm>
                  <a:off x="3549" y="2544"/>
                  <a:ext cx="1425" cy="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11270" name="Object 7">
                  <a:extLst>
                    <a:ext uri="{FF2B5EF4-FFF2-40B4-BE49-F238E27FC236}">
                      <a16:creationId xmlns:a16="http://schemas.microsoft.com/office/drawing/2014/main" id="{3D6A0D72-A286-4371-A38D-E1FB38FEB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" y="2544"/>
                  <a:ext cx="1425" cy="7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8">
                  <a:extLst>
                    <a:ext uri="{FF2B5EF4-FFF2-40B4-BE49-F238E27FC236}">
                      <a16:creationId xmlns:a16="http://schemas.microsoft.com/office/drawing/2014/main" id="{2AB9B633-8CBD-4055-8984-E6E018CC3246}"/>
                    </a:ext>
                  </a:extLst>
                </p:cNvPr>
                <p:cNvSpPr txBox="1"/>
                <p:nvPr/>
              </p:nvSpPr>
              <p:spPr bwMode="auto">
                <a:xfrm>
                  <a:off x="4926" y="2544"/>
                  <a:ext cx="1254" cy="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17" name="Object 8">
                  <a:extLst>
                    <a:ext uri="{FF2B5EF4-FFF2-40B4-BE49-F238E27FC236}">
                      <a16:creationId xmlns:a16="http://schemas.microsoft.com/office/drawing/2014/main" id="{2AB9B633-8CBD-4055-8984-E6E018CC3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26" y="2544"/>
                  <a:ext cx="1254" cy="7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EF7404F-88C1-42DD-B931-085CDC8CF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2544" cy="7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113AF1-BCF0-4C84-A863-9E6F53D6FF5F}"/>
              </a:ext>
            </a:extLst>
          </p:cNvPr>
          <p:cNvGrpSpPr/>
          <p:nvPr/>
        </p:nvGrpSpPr>
        <p:grpSpPr>
          <a:xfrm>
            <a:off x="-43237" y="87015"/>
            <a:ext cx="8064731" cy="530819"/>
            <a:chOff x="202778" y="2280389"/>
            <a:chExt cx="8537062" cy="708275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AF014898-6C7E-4D58-8BAF-9C4BA9F5D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4318232" cy="708275"/>
              <a:chOff x="564747" y="3403331"/>
              <a:chExt cx="2223688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AD6CF872-C748-46BD-A3AE-0167A053E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2223688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003D543-5693-4FB2-9D50-7D1C1A879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67CA40-B664-4DE8-A152-F887F46B494A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410DC154-931A-4678-8122-B19FDAF9C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Dao động cơ</a:t>
              </a:r>
              <a:endParaRPr lang="en-US" sz="2500" dirty="0">
                <a:cs typeface="Arial" charset="0"/>
              </a:endParaRPr>
            </a:p>
          </p:txBody>
        </p:sp>
      </p:grpSp>
      <p:sp>
        <p:nvSpPr>
          <p:cNvPr id="10" name="Rectangle 12">
            <a:extLst>
              <a:ext uri="{FF2B5EF4-FFF2-40B4-BE49-F238E27FC236}">
                <a16:creationId xmlns:a16="http://schemas.microsoft.com/office/drawing/2014/main" id="{2950E255-C982-4B18-8D96-B953229D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868680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2800" b="1">
                <a:solidFill>
                  <a:schemeClr val="bg1"/>
                </a:solidFill>
                <a:sym typeface="Symbol" panose="05050102010706020507" pitchFamily="18" charset="2"/>
              </a:rPr>
              <a:t>Dao động:</a:t>
            </a:r>
            <a:r>
              <a:rPr lang="en-US" altLang="en-US" sz="2800">
                <a:solidFill>
                  <a:schemeClr val="bg1"/>
                </a:solidFill>
                <a:sym typeface="Symbol" panose="05050102010706020507" pitchFamily="18" charset="2"/>
              </a:rPr>
              <a:t> là chuyển động có giới hạn trong không gian, lặp đi lặp lại nhiều lần quanh một VTCB.</a:t>
            </a:r>
          </a:p>
        </p:txBody>
      </p:sp>
      <p:pic>
        <p:nvPicPr>
          <p:cNvPr id="12" name="Picture 11" descr="A picture containing music, indoor, floor, bowed instrument&#10;&#10;Description automatically generated">
            <a:extLst>
              <a:ext uri="{FF2B5EF4-FFF2-40B4-BE49-F238E27FC236}">
                <a16:creationId xmlns:a16="http://schemas.microsoft.com/office/drawing/2014/main" id="{949A1365-3D4E-4094-8265-D0E1E44BC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6898"/>
            <a:ext cx="7004836" cy="465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D4883E-79FB-4C0D-8438-AC746DA374EA}"/>
              </a:ext>
            </a:extLst>
          </p:cNvPr>
          <p:cNvSpPr txBox="1"/>
          <p:nvPr/>
        </p:nvSpPr>
        <p:spPr>
          <a:xfrm>
            <a:off x="2422813" y="840673"/>
            <a:ext cx="3383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Dây đàn guitar dao động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113AF1-BCF0-4C84-A863-9E6F53D6FF5F}"/>
              </a:ext>
            </a:extLst>
          </p:cNvPr>
          <p:cNvGrpSpPr/>
          <p:nvPr/>
        </p:nvGrpSpPr>
        <p:grpSpPr>
          <a:xfrm>
            <a:off x="-43237" y="87015"/>
            <a:ext cx="8064731" cy="530819"/>
            <a:chOff x="202778" y="2280389"/>
            <a:chExt cx="8537062" cy="708275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AF014898-6C7E-4D58-8BAF-9C4BA9F5D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4318232" cy="708275"/>
              <a:chOff x="564747" y="3403331"/>
              <a:chExt cx="2223688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AD6CF872-C748-46BD-A3AE-0167A053E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2223688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003D543-5693-4FB2-9D50-7D1C1A879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67CA40-B664-4DE8-A152-F887F46B494A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410DC154-931A-4678-8122-B19FDAF9C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Dao động cơ</a:t>
              </a:r>
              <a:endParaRPr lang="en-US" sz="2500" dirty="0">
                <a:cs typeface="Arial" charset="0"/>
              </a:endParaRPr>
            </a:p>
          </p:txBody>
        </p:sp>
      </p:grp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A3FC5D0B-E49E-46D6-85BF-719EDFE11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9" y="519346"/>
            <a:ext cx="3373293" cy="51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186C7-23BB-4E28-BD7A-9A6442E0F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541425"/>
            <a:ext cx="3373294" cy="512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 descr="empty-red-rectangle">
            <a:extLst>
              <a:ext uri="{FF2B5EF4-FFF2-40B4-BE49-F238E27FC236}">
                <a16:creationId xmlns:a16="http://schemas.microsoft.com/office/drawing/2014/main" id="{6D11CFBC-B5CF-400A-8320-5395F334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9" y="5641952"/>
            <a:ext cx="9177539" cy="129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3DE8D6D6-6D3F-418F-8898-900A37534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54" y="5536345"/>
            <a:ext cx="840769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en-US" sz="2600" b="1">
                <a:sym typeface="Symbol" panose="05050102010706020507" pitchFamily="18" charset="2"/>
              </a:rPr>
              <a:t>Dao động tuần hoàn:</a:t>
            </a:r>
            <a:r>
              <a:rPr lang="en-US" altLang="en-US" sz="2600">
                <a:sym typeface="Symbol" panose="05050102010706020507" pitchFamily="18" charset="2"/>
              </a:rPr>
              <a:t> là dao động mà sau những khoảng thời gian ngắn nhất bằng nhau (chu kì), vật trở lại vị trí cũ theo hướng cũ (vật lặp lại trạng thái như cũ)</a:t>
            </a:r>
          </a:p>
        </p:txBody>
      </p:sp>
    </p:spTree>
    <p:extLst>
      <p:ext uri="{BB962C8B-B14F-4D97-AF65-F5344CB8AC3E}">
        <p14:creationId xmlns:p14="http://schemas.microsoft.com/office/powerpoint/2010/main" val="14002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0" name="Group 46">
            <a:extLst>
              <a:ext uri="{FF2B5EF4-FFF2-40B4-BE49-F238E27FC236}">
                <a16:creationId xmlns:a16="http://schemas.microsoft.com/office/drawing/2014/main" id="{4408E9B2-B14F-4AF3-9872-B7778C0FB1BA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1916113"/>
            <a:ext cx="3511550" cy="3662362"/>
            <a:chOff x="3525" y="1207"/>
            <a:chExt cx="2212" cy="2307"/>
          </a:xfrm>
        </p:grpSpPr>
        <p:sp>
          <p:nvSpPr>
            <p:cNvPr id="3103" name="Line 7">
              <a:extLst>
                <a:ext uri="{FF2B5EF4-FFF2-40B4-BE49-F238E27FC236}">
                  <a16:creationId xmlns:a16="http://schemas.microsoft.com/office/drawing/2014/main" id="{CF68B50D-72FA-45EA-9229-6FA4DC7A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249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8">
              <a:extLst>
                <a:ext uri="{FF2B5EF4-FFF2-40B4-BE49-F238E27FC236}">
                  <a16:creationId xmlns:a16="http://schemas.microsoft.com/office/drawing/2014/main" id="{78D759BF-0BF3-411B-9AE1-25A63471B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135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Text Box 9">
              <a:extLst>
                <a:ext uri="{FF2B5EF4-FFF2-40B4-BE49-F238E27FC236}">
                  <a16:creationId xmlns:a16="http://schemas.microsoft.com/office/drawing/2014/main" id="{DA317A61-30EB-4ECC-90E8-88ED812B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" y="2196"/>
              <a:ext cx="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latin typeface="VNI-Times" pitchFamily="2" charset="0"/>
                  <a:sym typeface="Symbol" panose="05050102010706020507" pitchFamily="18" charset="2"/>
                </a:rPr>
                <a:t>x</a:t>
              </a:r>
            </a:p>
          </p:txBody>
        </p:sp>
        <p:sp>
          <p:nvSpPr>
            <p:cNvPr id="3106" name="Text Box 10">
              <a:extLst>
                <a:ext uri="{FF2B5EF4-FFF2-40B4-BE49-F238E27FC236}">
                  <a16:creationId xmlns:a16="http://schemas.microsoft.com/office/drawing/2014/main" id="{FA8CB716-D1C3-4E4C-8FC1-9E9F00C35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0"/>
              <a:ext cx="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latin typeface="VNI-Times" pitchFamily="2" charset="0"/>
                </a:rPr>
                <a:t>o</a:t>
              </a:r>
            </a:p>
          </p:txBody>
        </p:sp>
        <p:sp>
          <p:nvSpPr>
            <p:cNvPr id="3107" name="Text Box 11">
              <a:extLst>
                <a:ext uri="{FF2B5EF4-FFF2-40B4-BE49-F238E27FC236}">
                  <a16:creationId xmlns:a16="http://schemas.microsoft.com/office/drawing/2014/main" id="{7B63DCA8-A7E9-4E09-A9EE-1BA2FEEE3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" y="1207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latin typeface="VNI-Times" pitchFamily="2" charset="0"/>
                  <a:sym typeface="Symbol" panose="05050102010706020507" pitchFamily="18" charset="2"/>
                </a:rPr>
                <a:t></a:t>
              </a:r>
            </a:p>
          </p:txBody>
        </p:sp>
        <p:sp>
          <p:nvSpPr>
            <p:cNvPr id="3108" name="Oval 13">
              <a:extLst>
                <a:ext uri="{FF2B5EF4-FFF2-40B4-BE49-F238E27FC236}">
                  <a16:creationId xmlns:a16="http://schemas.microsoft.com/office/drawing/2014/main" id="{462691B8-C7AE-4E5E-A057-FF89BA7C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06"/>
              <a:ext cx="1773" cy="1776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9" name="Oval 14">
              <a:extLst>
                <a:ext uri="{FF2B5EF4-FFF2-40B4-BE49-F238E27FC236}">
                  <a16:creationId xmlns:a16="http://schemas.microsoft.com/office/drawing/2014/main" id="{BCB69600-650F-4B48-ACDA-7C16ECB4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70"/>
              <a:ext cx="67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110" name="Group 15">
              <a:extLst>
                <a:ext uri="{FF2B5EF4-FFF2-40B4-BE49-F238E27FC236}">
                  <a16:creationId xmlns:a16="http://schemas.microsoft.com/office/drawing/2014/main" id="{EA20BBFC-C5D7-4C19-AB49-F3DFDAFF8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" y="2458"/>
              <a:ext cx="224" cy="250"/>
              <a:chOff x="5366" y="2448"/>
              <a:chExt cx="224" cy="250"/>
            </a:xfrm>
          </p:grpSpPr>
          <p:sp>
            <p:nvSpPr>
              <p:cNvPr id="3111" name="Oval 16">
                <a:extLst>
                  <a:ext uri="{FF2B5EF4-FFF2-40B4-BE49-F238E27FC236}">
                    <a16:creationId xmlns:a16="http://schemas.microsoft.com/office/drawing/2014/main" id="{D2803914-69C0-4293-BA54-4D76AB99D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247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2" name="Text Box 17">
                <a:extLst>
                  <a:ext uri="{FF2B5EF4-FFF2-40B4-BE49-F238E27FC236}">
                    <a16:creationId xmlns:a16="http://schemas.microsoft.com/office/drawing/2014/main" id="{7EFF241B-3E73-4D1E-A3B6-7C748FCC2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6" y="2448"/>
                <a:ext cx="2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latin typeface="VNI-Times" pitchFamily="2" charset="0"/>
                  </a:rPr>
                  <a:t>C</a:t>
                </a:r>
              </a:p>
            </p:txBody>
          </p:sp>
        </p:grpSp>
      </p:grpSp>
      <p:grpSp>
        <p:nvGrpSpPr>
          <p:cNvPr id="11305" name="Group 41">
            <a:extLst>
              <a:ext uri="{FF2B5EF4-FFF2-40B4-BE49-F238E27FC236}">
                <a16:creationId xmlns:a16="http://schemas.microsoft.com/office/drawing/2014/main" id="{F24EFBE1-E75E-47DD-9EB0-D001DDD17103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3044825"/>
            <a:ext cx="1839912" cy="1327150"/>
            <a:chOff x="4581" y="1918"/>
            <a:chExt cx="1159" cy="836"/>
          </a:xfrm>
        </p:grpSpPr>
        <p:sp>
          <p:nvSpPr>
            <p:cNvPr id="3094" name="Line 4">
              <a:extLst>
                <a:ext uri="{FF2B5EF4-FFF2-40B4-BE49-F238E27FC236}">
                  <a16:creationId xmlns:a16="http://schemas.microsoft.com/office/drawing/2014/main" id="{A32B8DBA-3A33-441D-BEDE-7865410AB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7" y="2069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18">
              <a:extLst>
                <a:ext uri="{FF2B5EF4-FFF2-40B4-BE49-F238E27FC236}">
                  <a16:creationId xmlns:a16="http://schemas.microsoft.com/office/drawing/2014/main" id="{9EFE7422-1E12-4EBA-9EE7-5E3C1C3EA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918"/>
              <a:ext cx="1159" cy="588"/>
              <a:chOff x="4512" y="1908"/>
              <a:chExt cx="1159" cy="588"/>
            </a:xfrm>
          </p:grpSpPr>
          <p:grpSp>
            <p:nvGrpSpPr>
              <p:cNvPr id="3097" name="Group 19">
                <a:extLst>
                  <a:ext uri="{FF2B5EF4-FFF2-40B4-BE49-F238E27FC236}">
                    <a16:creationId xmlns:a16="http://schemas.microsoft.com/office/drawing/2014/main" id="{245066F8-8B1F-4303-A6AA-4F61EEF16F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908"/>
                <a:ext cx="1159" cy="588"/>
                <a:chOff x="4512" y="1908"/>
                <a:chExt cx="1159" cy="588"/>
              </a:xfrm>
            </p:grpSpPr>
            <p:sp>
              <p:nvSpPr>
                <p:cNvPr id="3099" name="Line 20">
                  <a:extLst>
                    <a:ext uri="{FF2B5EF4-FFF2-40B4-BE49-F238E27FC236}">
                      <a16:creationId xmlns:a16="http://schemas.microsoft.com/office/drawing/2014/main" id="{526ED64F-4214-4713-8219-ADF1FAD75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2" y="2053"/>
                  <a:ext cx="768" cy="4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00" name="Group 21">
                  <a:extLst>
                    <a:ext uri="{FF2B5EF4-FFF2-40B4-BE49-F238E27FC236}">
                      <a16:creationId xmlns:a16="http://schemas.microsoft.com/office/drawing/2014/main" id="{AD793A04-1B81-41DC-AC21-25A9FEF6E7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4" y="1908"/>
                  <a:ext cx="427" cy="288"/>
                  <a:chOff x="5244" y="1904"/>
                  <a:chExt cx="427" cy="288"/>
                </a:xfrm>
              </p:grpSpPr>
              <p:sp>
                <p:nvSpPr>
                  <p:cNvPr id="3101" name="Oval 22">
                    <a:extLst>
                      <a:ext uri="{FF2B5EF4-FFF2-40B4-BE49-F238E27FC236}">
                        <a16:creationId xmlns:a16="http://schemas.microsoft.com/office/drawing/2014/main" id="{FAE7B76A-8BBA-4BD8-9A2D-6F173F42DB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4" y="1992"/>
                    <a:ext cx="96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02" name="Text Box 23">
                    <a:extLst>
                      <a:ext uri="{FF2B5EF4-FFF2-40B4-BE49-F238E27FC236}">
                        <a16:creationId xmlns:a16="http://schemas.microsoft.com/office/drawing/2014/main" id="{29E745DE-41DF-4892-A18F-4FE489938E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6" y="1904"/>
                    <a:ext cx="35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400">
                        <a:latin typeface="VNI-Times" pitchFamily="2" charset="0"/>
                      </a:rPr>
                      <a:t>M</a:t>
                    </a:r>
                    <a:r>
                      <a:rPr lang="en-US" altLang="en-US" sz="2400" baseline="-25000">
                        <a:latin typeface="VNI-Times" pitchFamily="2" charset="0"/>
                      </a:rPr>
                      <a:t>0</a:t>
                    </a:r>
                    <a:endParaRPr lang="en-US" altLang="en-US" sz="2400">
                      <a:latin typeface="VNI-Times" pitchFamily="2" charset="0"/>
                    </a:endParaRPr>
                  </a:p>
                </p:txBody>
              </p:sp>
            </p:grpSp>
          </p:grpSp>
          <p:sp>
            <p:nvSpPr>
              <p:cNvPr id="3098" name="Text Box 24">
                <a:extLst>
                  <a:ext uri="{FF2B5EF4-FFF2-40B4-BE49-F238E27FC236}">
                    <a16:creationId xmlns:a16="http://schemas.microsoft.com/office/drawing/2014/main" id="{0C467A5C-2B18-435F-8E6C-978CC4B7B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6" y="2208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latin typeface="VNI-Times" pitchFamily="2" charset="0"/>
                    <a:sym typeface="Symbol" panose="05050102010706020507" pitchFamily="18" charset="2"/>
                  </a:rPr>
                  <a:t></a:t>
                </a:r>
              </a:p>
            </p:txBody>
          </p:sp>
        </p:grpSp>
        <p:sp>
          <p:nvSpPr>
            <p:cNvPr id="3096" name="Text Box 33">
              <a:extLst>
                <a:ext uri="{FF2B5EF4-FFF2-40B4-BE49-F238E27FC236}">
                  <a16:creationId xmlns:a16="http://schemas.microsoft.com/office/drawing/2014/main" id="{C3569766-5740-412E-83EF-9D7C2D3F7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523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P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</p:grpSp>
      <p:grpSp>
        <p:nvGrpSpPr>
          <p:cNvPr id="11308" name="Group 44">
            <a:extLst>
              <a:ext uri="{FF2B5EF4-FFF2-40B4-BE49-F238E27FC236}">
                <a16:creationId xmlns:a16="http://schemas.microsoft.com/office/drawing/2014/main" id="{7566BD8E-73D9-40A1-84F2-82001884A38A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2463800"/>
            <a:ext cx="1276350" cy="1879600"/>
            <a:chOff x="4581" y="1552"/>
            <a:chExt cx="804" cy="1184"/>
          </a:xfrm>
        </p:grpSpPr>
        <p:sp>
          <p:nvSpPr>
            <p:cNvPr id="3082" name="Line 5">
              <a:extLst>
                <a:ext uri="{FF2B5EF4-FFF2-40B4-BE49-F238E27FC236}">
                  <a16:creationId xmlns:a16="http://schemas.microsoft.com/office/drawing/2014/main" id="{274F1C07-354E-4633-8C04-02B647E69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7" y="1714"/>
              <a:ext cx="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3" name="Group 43">
              <a:extLst>
                <a:ext uri="{FF2B5EF4-FFF2-40B4-BE49-F238E27FC236}">
                  <a16:creationId xmlns:a16="http://schemas.microsoft.com/office/drawing/2014/main" id="{683BE71A-57EA-4C0D-BB21-7580A967B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52"/>
              <a:ext cx="804" cy="1184"/>
              <a:chOff x="4581" y="1552"/>
              <a:chExt cx="804" cy="1184"/>
            </a:xfrm>
          </p:grpSpPr>
          <p:sp>
            <p:nvSpPr>
              <p:cNvPr id="3084" name="Text Box 32">
                <a:extLst>
                  <a:ext uri="{FF2B5EF4-FFF2-40B4-BE49-F238E27FC236}">
                    <a16:creationId xmlns:a16="http://schemas.microsoft.com/office/drawing/2014/main" id="{4A66D815-E6B1-48F0-B396-F08096493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245431">
                <a:off x="4642" y="200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latin typeface="VNI-Times" pitchFamily="2" charset="0"/>
                    <a:sym typeface="Symbol" panose="05050102010706020507" pitchFamily="18" charset="2"/>
                  </a:rPr>
                  <a:t>t+</a:t>
                </a:r>
              </a:p>
            </p:txBody>
          </p:sp>
          <p:grpSp>
            <p:nvGrpSpPr>
              <p:cNvPr id="3085" name="Group 42">
                <a:extLst>
                  <a:ext uri="{FF2B5EF4-FFF2-40B4-BE49-F238E27FC236}">
                    <a16:creationId xmlns:a16="http://schemas.microsoft.com/office/drawing/2014/main" id="{B385F559-EB3E-4D3D-BA50-2029E9AF9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1" y="1552"/>
                <a:ext cx="804" cy="1184"/>
                <a:chOff x="4581" y="1570"/>
                <a:chExt cx="804" cy="1184"/>
              </a:xfrm>
            </p:grpSpPr>
            <p:grpSp>
              <p:nvGrpSpPr>
                <p:cNvPr id="3086" name="Group 25">
                  <a:extLst>
                    <a:ext uri="{FF2B5EF4-FFF2-40B4-BE49-F238E27FC236}">
                      <a16:creationId xmlns:a16="http://schemas.microsoft.com/office/drawing/2014/main" id="{D155EA84-5195-413D-891F-7C8D0454D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81" y="1570"/>
                  <a:ext cx="804" cy="936"/>
                  <a:chOff x="4512" y="1560"/>
                  <a:chExt cx="804" cy="936"/>
                </a:xfrm>
              </p:grpSpPr>
              <p:grpSp>
                <p:nvGrpSpPr>
                  <p:cNvPr id="3088" name="Group 26">
                    <a:extLst>
                      <a:ext uri="{FF2B5EF4-FFF2-40B4-BE49-F238E27FC236}">
                        <a16:creationId xmlns:a16="http://schemas.microsoft.com/office/drawing/2014/main" id="{AA43AE36-CDC6-4169-8E87-09A514CB11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12" y="1560"/>
                    <a:ext cx="804" cy="936"/>
                    <a:chOff x="4512" y="1560"/>
                    <a:chExt cx="804" cy="936"/>
                  </a:xfrm>
                </p:grpSpPr>
                <p:sp>
                  <p:nvSpPr>
                    <p:cNvPr id="3090" name="Line 27">
                      <a:extLst>
                        <a:ext uri="{FF2B5EF4-FFF2-40B4-BE49-F238E27FC236}">
                          <a16:creationId xmlns:a16="http://schemas.microsoft.com/office/drawing/2014/main" id="{1101F93B-E628-43B9-893C-1604FB2D3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12" y="1728"/>
                      <a:ext cx="443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91" name="Group 28">
                      <a:extLst>
                        <a:ext uri="{FF2B5EF4-FFF2-40B4-BE49-F238E27FC236}">
                          <a16:creationId xmlns:a16="http://schemas.microsoft.com/office/drawing/2014/main" id="{F09C02C1-6F26-4426-8A06-31DCB4C88D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44" y="1560"/>
                      <a:ext cx="372" cy="288"/>
                      <a:chOff x="4944" y="1560"/>
                      <a:chExt cx="372" cy="288"/>
                    </a:xfrm>
                  </p:grpSpPr>
                  <p:sp>
                    <p:nvSpPr>
                      <p:cNvPr id="3092" name="Oval 29">
                        <a:extLst>
                          <a:ext uri="{FF2B5EF4-FFF2-40B4-BE49-F238E27FC236}">
                            <a16:creationId xmlns:a16="http://schemas.microsoft.com/office/drawing/2014/main" id="{2B263059-E979-4CD6-AD90-A838C56A38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4" y="168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rgbClr val="CC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093" name="Text Box 30">
                        <a:extLst>
                          <a:ext uri="{FF2B5EF4-FFF2-40B4-BE49-F238E27FC236}">
                            <a16:creationId xmlns:a16="http://schemas.microsoft.com/office/drawing/2014/main" id="{75F794B0-DFC4-450A-81B0-BE582F877E4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26" y="1560"/>
                        <a:ext cx="29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r>
                          <a:rPr lang="en-US" altLang="en-US" sz="2400">
                            <a:latin typeface="VNI-Times" pitchFamily="2" charset="0"/>
                          </a:rPr>
                          <a:t>M</a:t>
                        </a:r>
                      </a:p>
                    </p:txBody>
                  </p:sp>
                </p:grpSp>
              </p:grpSp>
              <p:sp>
                <p:nvSpPr>
                  <p:cNvPr id="3089" name="Freeform 31">
                    <a:extLst>
                      <a:ext uri="{FF2B5EF4-FFF2-40B4-BE49-F238E27FC236}">
                        <a16:creationId xmlns:a16="http://schemas.microsoft.com/office/drawing/2014/main" id="{CDAD7B9C-2342-48B0-A41F-6624E3D58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8" y="2314"/>
                    <a:ext cx="86" cy="182"/>
                  </a:xfrm>
                  <a:custGeom>
                    <a:avLst/>
                    <a:gdLst>
                      <a:gd name="T0" fmla="*/ 0 w 86"/>
                      <a:gd name="T1" fmla="*/ 0 h 182"/>
                      <a:gd name="T2" fmla="*/ 72 w 86"/>
                      <a:gd name="T3" fmla="*/ 72 h 182"/>
                      <a:gd name="T4" fmla="*/ 86 w 86"/>
                      <a:gd name="T5" fmla="*/ 182 h 18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6" h="182">
                        <a:moveTo>
                          <a:pt x="0" y="0"/>
                        </a:moveTo>
                        <a:cubicBezTo>
                          <a:pt x="12" y="12"/>
                          <a:pt x="58" y="42"/>
                          <a:pt x="72" y="72"/>
                        </a:cubicBezTo>
                        <a:cubicBezTo>
                          <a:pt x="86" y="102"/>
                          <a:pt x="83" y="159"/>
                          <a:pt x="86" y="18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7" name="Text Box 34">
                  <a:extLst>
                    <a:ext uri="{FF2B5EF4-FFF2-40B4-BE49-F238E27FC236}">
                      <a16:creationId xmlns:a16="http://schemas.microsoft.com/office/drawing/2014/main" id="{9C46E564-3850-4413-9E08-7269ED5979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5" y="2523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P</a:t>
                  </a:r>
                </a:p>
              </p:txBody>
            </p:sp>
          </p:grpSp>
        </p:grpSp>
      </p:grpSp>
      <p:sp>
        <p:nvSpPr>
          <p:cNvPr id="11299" name="Rectangle 35">
            <a:extLst>
              <a:ext uri="{FF2B5EF4-FFF2-40B4-BE49-F238E27FC236}">
                <a16:creationId xmlns:a16="http://schemas.microsoft.com/office/drawing/2014/main" id="{5B9DD077-1FAA-4E73-AB6D-87EF3698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4" y="991395"/>
            <a:ext cx="56324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2800"/>
              <a:t>- Chất điểm M chuyển động tròn đều trên đường tròn tâm O, bán kính A, vận tốc góc </a:t>
            </a:r>
            <a:r>
              <a:rPr lang="nl-NL" altLang="en-US" sz="2800">
                <a:sym typeface="Symbol" panose="05050102010706020507" pitchFamily="18" charset="2"/>
              </a:rPr>
              <a:t></a:t>
            </a:r>
            <a:r>
              <a:rPr lang="nl-NL" altLang="en-US" sz="2800"/>
              <a:t>.</a:t>
            </a:r>
            <a:endParaRPr lang="en-US" altLang="en-US" sz="2800">
              <a:sym typeface="Symbol" panose="05050102010706020507" pitchFamily="18" charset="2"/>
            </a:endParaRPr>
          </a:p>
          <a:p>
            <a:pPr algn="just" eaLnBrk="1" hangingPunct="1"/>
            <a:r>
              <a:rPr lang="nl-NL" altLang="en-US" sz="2800">
                <a:sym typeface="Symbol" panose="05050102010706020507" pitchFamily="18" charset="2"/>
              </a:rPr>
              <a:t>- P là hình chiếu của M lên Ox</a:t>
            </a:r>
            <a:endParaRPr lang="en-US" altLang="en-US" sz="2800">
              <a:sym typeface="Symbol" panose="05050102010706020507" pitchFamily="18" charset="2"/>
            </a:endParaRPr>
          </a:p>
          <a:p>
            <a:pPr algn="just" eaLnBrk="1" hangingPunct="1"/>
            <a:r>
              <a:rPr lang="nl-NL" altLang="en-US" sz="2800">
                <a:sym typeface="Symbol" panose="05050102010706020507" pitchFamily="18" charset="2"/>
              </a:rPr>
              <a:t>- Ban đầu vật ở vị trí M</a:t>
            </a:r>
            <a:r>
              <a:rPr lang="nl-NL" altLang="en-US" sz="2800" baseline="-25000">
                <a:sym typeface="Symbol" panose="05050102010706020507" pitchFamily="18" charset="2"/>
              </a:rPr>
              <a:t>o</a:t>
            </a:r>
            <a:r>
              <a:rPr lang="nl-NL" altLang="en-US" sz="2800">
                <a:sym typeface="Symbol" panose="05050102010706020507" pitchFamily="18" charset="2"/>
              </a:rPr>
              <a:t>, xác định bởi góc </a:t>
            </a:r>
            <a:r>
              <a:rPr lang="nl-NL" altLang="en-US" sz="2800"/>
              <a:t>.</a:t>
            </a:r>
            <a:endParaRPr lang="en-US" altLang="en-US" sz="2800">
              <a:sym typeface="Symbol" panose="05050102010706020507" pitchFamily="18" charset="2"/>
            </a:endParaRPr>
          </a:p>
          <a:p>
            <a:pPr algn="just" eaLnBrk="1" hangingPunct="1"/>
            <a:r>
              <a:rPr lang="nl-NL" altLang="en-US" sz="2800">
                <a:sym typeface="Symbol" panose="05050102010706020507" pitchFamily="18" charset="2"/>
              </a:rPr>
              <a:t>- Ở thời điểm  t, vật ở vị trí M, xác định bởi góc (</a:t>
            </a:r>
            <a:r>
              <a:rPr lang="nl-NL" altLang="en-US" sz="2800"/>
              <a:t>t +</a:t>
            </a:r>
            <a:r>
              <a:rPr lang="nl-NL" altLang="en-US" sz="2800">
                <a:sym typeface="Symbol" panose="05050102010706020507" pitchFamily="18" charset="2"/>
              </a:rPr>
              <a:t></a:t>
            </a:r>
            <a:r>
              <a:rPr lang="nl-NL" altLang="en-US" sz="2800"/>
              <a:t> ). </a:t>
            </a:r>
            <a:endParaRPr lang="en-US" altLang="en-US" sz="2800">
              <a:sym typeface="Symbol" panose="05050102010706020507" pitchFamily="18" charset="2"/>
            </a:endParaRPr>
          </a:p>
          <a:p>
            <a:pPr algn="just" eaLnBrk="1" hangingPunct="1"/>
            <a:r>
              <a:rPr lang="nl-NL" altLang="en-US" sz="2800">
                <a:sym typeface="Symbol" panose="05050102010706020507" pitchFamily="18" charset="2"/>
              </a:rPr>
              <a:t> Tọa độ x = OP của điểm P có phương trình:</a:t>
            </a:r>
          </a:p>
        </p:txBody>
      </p:sp>
      <p:sp>
        <p:nvSpPr>
          <p:cNvPr id="11300" name="Line 36">
            <a:extLst>
              <a:ext uri="{FF2B5EF4-FFF2-40B4-BE49-F238E27FC236}">
                <a16:creationId xmlns:a16="http://schemas.microsoft.com/office/drawing/2014/main" id="{60C2103D-5384-410C-A18F-C7490C27A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495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2907E8-D4AC-4AE7-89DD-E109075060BF}"/>
              </a:ext>
            </a:extLst>
          </p:cNvPr>
          <p:cNvGrpSpPr/>
          <p:nvPr/>
        </p:nvGrpSpPr>
        <p:grpSpPr>
          <a:xfrm>
            <a:off x="-36568" y="186732"/>
            <a:ext cx="8785599" cy="530819"/>
            <a:chOff x="202778" y="2280389"/>
            <a:chExt cx="9300149" cy="708275"/>
          </a:xfrm>
        </p:grpSpPr>
        <p:grpSp>
          <p:nvGrpSpPr>
            <p:cNvPr id="48" name="Group 70">
              <a:extLst>
                <a:ext uri="{FF2B5EF4-FFF2-40B4-BE49-F238E27FC236}">
                  <a16:creationId xmlns:a16="http://schemas.microsoft.com/office/drawing/2014/main" id="{6629CA01-B719-4851-A834-311014826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51" name="Picture 8" descr="empty-green-rectangle">
                <a:extLst>
                  <a:ext uri="{FF2B5EF4-FFF2-40B4-BE49-F238E27FC236}">
                    <a16:creationId xmlns:a16="http://schemas.microsoft.com/office/drawing/2014/main" id="{E84C4802-3EE3-4E25-839F-022DE4E3E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9" descr="green-top-faded">
                <a:extLst>
                  <a:ext uri="{FF2B5EF4-FFF2-40B4-BE49-F238E27FC236}">
                    <a16:creationId xmlns:a16="http://schemas.microsoft.com/office/drawing/2014/main" id="{E3142A97-F71C-4A44-8A4C-CD66BD431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C42F33-F629-43E7-A939-A4CE7F53774D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1026060">
              <a:extLst>
                <a:ext uri="{FF2B5EF4-FFF2-40B4-BE49-F238E27FC236}">
                  <a16:creationId xmlns:a16="http://schemas.microsoft.com/office/drawing/2014/main" id="{E2500438-5024-427F-8F9F-ABC53277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Phương trình của dao động điều hòa</a:t>
              </a:r>
              <a:endParaRPr lang="en-US" sz="2500" dirty="0">
                <a:cs typeface="Arial" charset="0"/>
              </a:endParaRPr>
            </a:p>
          </p:txBody>
        </p:sp>
      </p:grpSp>
      <p:pic>
        <p:nvPicPr>
          <p:cNvPr id="45" name="Picture 12" descr="empty-red-rectangle">
            <a:extLst>
              <a:ext uri="{FF2B5EF4-FFF2-40B4-BE49-F238E27FC236}">
                <a16:creationId xmlns:a16="http://schemas.microsoft.com/office/drawing/2014/main" id="{FDFF2DEF-8687-4957-822E-7C61FD32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5368925"/>
            <a:ext cx="3462339" cy="11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37">
                <a:extLst>
                  <a:ext uri="{FF2B5EF4-FFF2-40B4-BE49-F238E27FC236}">
                    <a16:creationId xmlns:a16="http://schemas.microsoft.com/office/drawing/2014/main" id="{163E05D1-D826-44CD-A50D-E441DEF0D3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39129" y="5637660"/>
                <a:ext cx="3462339" cy="544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3" name="Object 37">
                <a:extLst>
                  <a:ext uri="{FF2B5EF4-FFF2-40B4-BE49-F238E27FC236}">
                    <a16:creationId xmlns:a16="http://schemas.microsoft.com/office/drawing/2014/main" id="{163E05D1-D826-44CD-A50D-E441DEF0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9129" y="5637660"/>
                <a:ext cx="3462339" cy="544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C85BA2AD-5AFB-4988-9CD8-DAFA3D5F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99" y="578795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altLang="en-US" sz="2800" b="1"/>
              <a:t>Định nghĩa: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DF6D58-AE7A-4F41-96DF-F8BF16470F89}"/>
              </a:ext>
            </a:extLst>
          </p:cNvPr>
          <p:cNvGrpSpPr/>
          <p:nvPr/>
        </p:nvGrpSpPr>
        <p:grpSpPr>
          <a:xfrm>
            <a:off x="0" y="78780"/>
            <a:ext cx="8785599" cy="530819"/>
            <a:chOff x="202778" y="2280389"/>
            <a:chExt cx="9300149" cy="708275"/>
          </a:xfrm>
        </p:grpSpPr>
        <p:grpSp>
          <p:nvGrpSpPr>
            <p:cNvPr id="47" name="Group 70">
              <a:extLst>
                <a:ext uri="{FF2B5EF4-FFF2-40B4-BE49-F238E27FC236}">
                  <a16:creationId xmlns:a16="http://schemas.microsoft.com/office/drawing/2014/main" id="{E9FE6EE2-52B9-48A0-9012-284E3807F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50" name="Picture 8" descr="empty-green-rectangle">
                <a:extLst>
                  <a:ext uri="{FF2B5EF4-FFF2-40B4-BE49-F238E27FC236}">
                    <a16:creationId xmlns:a16="http://schemas.microsoft.com/office/drawing/2014/main" id="{B7652AAA-E89F-45B2-87EB-6751445AE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9" descr="green-top-faded">
                <a:extLst>
                  <a:ext uri="{FF2B5EF4-FFF2-40B4-BE49-F238E27FC236}">
                    <a16:creationId xmlns:a16="http://schemas.microsoft.com/office/drawing/2014/main" id="{FD9CE95C-F2EF-4914-B4F1-3931DB8B6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F82EF6-8274-4E37-B0A6-A50ECC1E8538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1026060">
              <a:extLst>
                <a:ext uri="{FF2B5EF4-FFF2-40B4-BE49-F238E27FC236}">
                  <a16:creationId xmlns:a16="http://schemas.microsoft.com/office/drawing/2014/main" id="{D735D388-1EA4-4C1E-BAF6-9A8B4612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Phương trình của dao động điều hòa</a:t>
              </a:r>
              <a:endParaRPr lang="en-US" sz="2500" dirty="0">
                <a:cs typeface="Arial" charset="0"/>
              </a:endParaRPr>
            </a:p>
          </p:txBody>
        </p: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D9EA22D7-7779-4181-8E6C-F47B090C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43518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en-US" sz="2800" b="1">
                <a:solidFill>
                  <a:srgbClr val="C00000"/>
                </a:solidFill>
              </a:rPr>
              <a:t>Dao động điều hòa</a:t>
            </a:r>
            <a:r>
              <a:rPr lang="en-US" altLang="en-US" sz="2800">
                <a:solidFill>
                  <a:srgbClr val="C00000"/>
                </a:solidFill>
              </a:rPr>
              <a:t> </a:t>
            </a:r>
            <a:r>
              <a:rPr lang="en-US" altLang="en-US" sz="2800"/>
              <a:t>là dao động mà li độ của vật là một hàm cosin (hay sin) của thời gian.</a:t>
            </a:r>
          </a:p>
        </p:txBody>
      </p:sp>
      <p:pic>
        <p:nvPicPr>
          <p:cNvPr id="55" name="Content Placeholder 4">
            <a:extLst>
              <a:ext uri="{FF2B5EF4-FFF2-40B4-BE49-F238E27FC236}">
                <a16:creationId xmlns:a16="http://schemas.microsoft.com/office/drawing/2014/main" id="{3313E08D-CDFF-48F6-87C6-B4F142331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4904"/>
            <a:ext cx="3505200" cy="532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empty-red-rectangle">
            <a:extLst>
              <a:ext uri="{FF2B5EF4-FFF2-40B4-BE49-F238E27FC236}">
                <a16:creationId xmlns:a16="http://schemas.microsoft.com/office/drawing/2014/main" id="{92ABD9A4-F1F1-4EA2-A292-2C08EE09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4" y="4267200"/>
            <a:ext cx="3462339" cy="11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7">
                <a:extLst>
                  <a:ext uri="{FF2B5EF4-FFF2-40B4-BE49-F238E27FC236}">
                    <a16:creationId xmlns:a16="http://schemas.microsoft.com/office/drawing/2014/main" id="{3F2BC9F4-ADED-4652-BD22-0B05F38DBF9D}"/>
                  </a:ext>
                </a:extLst>
              </p:cNvPr>
              <p:cNvSpPr txBox="1"/>
              <p:nvPr/>
            </p:nvSpPr>
            <p:spPr bwMode="auto">
              <a:xfrm>
                <a:off x="4800600" y="4495800"/>
                <a:ext cx="3526096" cy="544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3" name="Object 37">
                <a:extLst>
                  <a:ext uri="{FF2B5EF4-FFF2-40B4-BE49-F238E27FC236}">
                    <a16:creationId xmlns:a16="http://schemas.microsoft.com/office/drawing/2014/main" id="{3F2BC9F4-ADED-4652-BD22-0B05F38D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4495800"/>
                <a:ext cx="3526096" cy="544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C85BA2AD-5AFB-4988-9CD8-DAFA3D5F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99" y="791260"/>
            <a:ext cx="868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en-US" sz="2800" b="1"/>
              <a:t>2. Phương trình:     </a:t>
            </a:r>
            <a:r>
              <a:rPr lang="en-US" altLang="en-US" sz="2800">
                <a:solidFill>
                  <a:srgbClr val="FF0000"/>
                </a:solidFill>
              </a:rPr>
              <a:t>x = Acos(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t + )</a:t>
            </a:r>
          </a:p>
          <a:p>
            <a:pPr eaLnBrk="1" hangingPunct="1"/>
            <a:r>
              <a:rPr lang="en-US" altLang="en-US" sz="2800"/>
              <a:t>Trong đó:</a:t>
            </a:r>
          </a:p>
          <a:p>
            <a:pPr eaLnBrk="1" hangingPunct="1"/>
            <a:r>
              <a:rPr lang="en-US" altLang="en-US" sz="2800"/>
              <a:t>	x (m): li độ - vị trí của vật so với gốc tọa độ</a:t>
            </a:r>
          </a:p>
          <a:p>
            <a:pPr eaLnBrk="1" hangingPunct="1"/>
            <a:r>
              <a:rPr lang="en-US" altLang="en-US" sz="2800"/>
              <a:t>	A (m): Biên độ dao động - giá trị cực đại của li độ</a:t>
            </a:r>
          </a:p>
          <a:p>
            <a:pPr eaLnBrk="1" hangingPunct="1"/>
            <a:r>
              <a:rPr lang="en-US" altLang="en-US" sz="2800"/>
              <a:t>	(</a:t>
            </a:r>
            <a:r>
              <a:rPr lang="el-GR" altLang="en-US" sz="2800"/>
              <a:t>ω</a:t>
            </a:r>
            <a:r>
              <a:rPr lang="en-US" altLang="en-US" sz="2800"/>
              <a:t>t+</a:t>
            </a:r>
            <a:r>
              <a:rPr lang="el-GR" altLang="en-US" sz="2800"/>
              <a:t>φ</a:t>
            </a:r>
            <a:r>
              <a:rPr lang="en-US" altLang="en-US" sz="2800"/>
              <a:t>) (rad):</a:t>
            </a:r>
            <a:r>
              <a:rPr lang="en-US" altLang="en-US" sz="2800">
                <a:sym typeface="Wingdings" panose="05000000000000000000" pitchFamily="2" charset="2"/>
              </a:rPr>
              <a:t> pha dao động tại thời điểm t</a:t>
            </a:r>
          </a:p>
          <a:p>
            <a:pPr eaLnBrk="1" hangingPunct="1"/>
            <a:r>
              <a:rPr lang="en-US" altLang="en-US" sz="2800"/>
              <a:t>	</a:t>
            </a:r>
            <a:r>
              <a:rPr lang="el-GR" altLang="en-US" sz="2800"/>
              <a:t>φ</a:t>
            </a:r>
            <a:r>
              <a:rPr lang="en-US" altLang="en-US" sz="2800"/>
              <a:t> (rad): pha ban đầu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DEEA22-D648-44F0-A183-5F67C1F5DFB6}"/>
              </a:ext>
            </a:extLst>
          </p:cNvPr>
          <p:cNvGrpSpPr/>
          <p:nvPr/>
        </p:nvGrpSpPr>
        <p:grpSpPr>
          <a:xfrm>
            <a:off x="1752600" y="3773716"/>
            <a:ext cx="5562600" cy="1190625"/>
            <a:chOff x="2286000" y="4752975"/>
            <a:chExt cx="5562600" cy="1190625"/>
          </a:xfrm>
        </p:grpSpPr>
        <p:sp>
          <p:nvSpPr>
            <p:cNvPr id="10272" name="Text Box 32">
              <a:extLst>
                <a:ext uri="{FF2B5EF4-FFF2-40B4-BE49-F238E27FC236}">
                  <a16:creationId xmlns:a16="http://schemas.microsoft.com/office/drawing/2014/main" id="{8BCBB131-FCAC-4E77-ACB3-EF7FEB048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814888"/>
              <a:ext cx="914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CC0000"/>
                  </a:solidFill>
                </a:rPr>
                <a:t>x &gt; 0</a:t>
              </a:r>
            </a:p>
          </p:txBody>
        </p:sp>
        <p:grpSp>
          <p:nvGrpSpPr>
            <p:cNvPr id="10287" name="Group 47">
              <a:extLst>
                <a:ext uri="{FF2B5EF4-FFF2-40B4-BE49-F238E27FC236}">
                  <a16:creationId xmlns:a16="http://schemas.microsoft.com/office/drawing/2014/main" id="{E408B28E-092F-42F8-A3D6-AE79B8F3E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4752975"/>
              <a:ext cx="1447800" cy="1190625"/>
              <a:chOff x="3072" y="2994"/>
              <a:chExt cx="912" cy="750"/>
            </a:xfrm>
          </p:grpSpPr>
          <p:grpSp>
            <p:nvGrpSpPr>
              <p:cNvPr id="4130" name="Group 31">
                <a:extLst>
                  <a:ext uri="{FF2B5EF4-FFF2-40B4-BE49-F238E27FC236}">
                    <a16:creationId xmlns:a16="http://schemas.microsoft.com/office/drawing/2014/main" id="{F81CC94C-8CCE-40C5-AA71-35BAE3E92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465"/>
                <a:ext cx="912" cy="279"/>
                <a:chOff x="3072" y="3312"/>
                <a:chExt cx="912" cy="279"/>
              </a:xfrm>
            </p:grpSpPr>
            <p:sp>
              <p:nvSpPr>
                <p:cNvPr id="4134" name="Text Box 29">
                  <a:extLst>
                    <a:ext uri="{FF2B5EF4-FFF2-40B4-BE49-F238E27FC236}">
                      <a16:creationId xmlns:a16="http://schemas.microsoft.com/office/drawing/2014/main" id="{011BA016-FF1D-44DD-92CC-9D87BAA1D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2" y="3360"/>
                  <a:ext cx="9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Chiều lệch</a:t>
                  </a:r>
                </a:p>
              </p:txBody>
            </p:sp>
            <p:sp>
              <p:nvSpPr>
                <p:cNvPr id="4135" name="Line 30">
                  <a:extLst>
                    <a:ext uri="{FF2B5EF4-FFF2-40B4-BE49-F238E27FC236}">
                      <a16:creationId xmlns:a16="http://schemas.microsoft.com/office/drawing/2014/main" id="{5B75A7B8-0B3D-48A1-8C65-F8800356C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3312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1" name="Group 34">
                <a:extLst>
                  <a:ext uri="{FF2B5EF4-FFF2-40B4-BE49-F238E27FC236}">
                    <a16:creationId xmlns:a16="http://schemas.microsoft.com/office/drawing/2014/main" id="{00279074-C872-4ED1-8464-7D1FB066F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2994"/>
                <a:ext cx="192" cy="375"/>
                <a:chOff x="3552" y="2841"/>
                <a:chExt cx="192" cy="375"/>
              </a:xfrm>
            </p:grpSpPr>
            <p:sp>
              <p:nvSpPr>
                <p:cNvPr id="4132" name="Line 27">
                  <a:extLst>
                    <a:ext uri="{FF2B5EF4-FFF2-40B4-BE49-F238E27FC236}">
                      <a16:creationId xmlns:a16="http://schemas.microsoft.com/office/drawing/2014/main" id="{93E14CEF-D875-4F1E-A3BD-CFAFB6587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302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Text Box 33">
                  <a:extLst>
                    <a:ext uri="{FF2B5EF4-FFF2-40B4-BE49-F238E27FC236}">
                      <a16:creationId xmlns:a16="http://schemas.microsoft.com/office/drawing/2014/main" id="{4F8D12B9-3B0B-4157-B1A2-E2BAF9E26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2841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00FFFF"/>
                      </a:solidFill>
                    </a:rPr>
                    <a:t>P</a:t>
                  </a:r>
                </a:p>
              </p:txBody>
            </p:sp>
          </p:grpSp>
        </p:grpSp>
        <p:grpSp>
          <p:nvGrpSpPr>
            <p:cNvPr id="10288" name="Group 48">
              <a:extLst>
                <a:ext uri="{FF2B5EF4-FFF2-40B4-BE49-F238E27FC236}">
                  <a16:creationId xmlns:a16="http://schemas.microsoft.com/office/drawing/2014/main" id="{A1EC7EF5-910F-41C9-B2DF-7336E1EC1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5043488"/>
              <a:ext cx="5562600" cy="762000"/>
              <a:chOff x="1440" y="3177"/>
              <a:chExt cx="3504" cy="480"/>
            </a:xfrm>
          </p:grpSpPr>
          <p:grpSp>
            <p:nvGrpSpPr>
              <p:cNvPr id="4121" name="Group 19">
                <a:extLst>
                  <a:ext uri="{FF2B5EF4-FFF2-40B4-BE49-F238E27FC236}">
                    <a16:creationId xmlns:a16="http://schemas.microsoft.com/office/drawing/2014/main" id="{9B37136E-613C-4E7A-8C3B-39CAD08C7B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177"/>
                <a:ext cx="3504" cy="480"/>
                <a:chOff x="528" y="3024"/>
                <a:chExt cx="3504" cy="480"/>
              </a:xfrm>
            </p:grpSpPr>
            <p:sp>
              <p:nvSpPr>
                <p:cNvPr id="4124" name="Line 13">
                  <a:extLst>
                    <a:ext uri="{FF2B5EF4-FFF2-40B4-BE49-F238E27FC236}">
                      <a16:creationId xmlns:a16="http://schemas.microsoft.com/office/drawing/2014/main" id="{581A8910-9942-4CAB-BF05-882E084742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3120"/>
                  <a:ext cx="33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Line 14">
                  <a:extLst>
                    <a:ext uri="{FF2B5EF4-FFF2-40B4-BE49-F238E27FC236}">
                      <a16:creationId xmlns:a16="http://schemas.microsoft.com/office/drawing/2014/main" id="{62F2322F-7C47-4769-9366-E02544CCD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302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Line 15">
                  <a:extLst>
                    <a:ext uri="{FF2B5EF4-FFF2-40B4-BE49-F238E27FC236}">
                      <a16:creationId xmlns:a16="http://schemas.microsoft.com/office/drawing/2014/main" id="{852E28C4-464C-4E7F-8E6F-18B2DFDA5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302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16">
                  <a:extLst>
                    <a:ext uri="{FF2B5EF4-FFF2-40B4-BE49-F238E27FC236}">
                      <a16:creationId xmlns:a16="http://schemas.microsoft.com/office/drawing/2014/main" id="{3242B292-79E8-40FE-8046-75F0D2E74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302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Text Box 17">
                  <a:extLst>
                    <a:ext uri="{FF2B5EF4-FFF2-40B4-BE49-F238E27FC236}">
                      <a16:creationId xmlns:a16="http://schemas.microsoft.com/office/drawing/2014/main" id="{CFA14678-B319-4F1E-B846-51268E2B58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321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/>
                    <a:t>O</a:t>
                  </a:r>
                </a:p>
              </p:txBody>
            </p:sp>
            <p:sp>
              <p:nvSpPr>
                <p:cNvPr id="4129" name="Text Box 18">
                  <a:extLst>
                    <a:ext uri="{FF2B5EF4-FFF2-40B4-BE49-F238E27FC236}">
                      <a16:creationId xmlns:a16="http://schemas.microsoft.com/office/drawing/2014/main" id="{20658FD7-3B97-484D-968F-6DAC526B62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" y="312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/>
                    <a:t>x</a:t>
                  </a:r>
                </a:p>
              </p:txBody>
            </p:sp>
          </p:grpSp>
          <p:sp>
            <p:nvSpPr>
              <p:cNvPr id="4122" name="Text Box 35">
                <a:extLst>
                  <a:ext uri="{FF2B5EF4-FFF2-40B4-BE49-F238E27FC236}">
                    <a16:creationId xmlns:a16="http://schemas.microsoft.com/office/drawing/2014/main" id="{7586224B-7D6A-4876-8FF6-E97809A65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369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-A</a:t>
                </a:r>
              </a:p>
            </p:txBody>
          </p:sp>
          <p:sp>
            <p:nvSpPr>
              <p:cNvPr id="4123" name="Text Box 36">
                <a:extLst>
                  <a:ext uri="{FF2B5EF4-FFF2-40B4-BE49-F238E27FC236}">
                    <a16:creationId xmlns:a16="http://schemas.microsoft.com/office/drawing/2014/main" id="{961AB06D-0ACE-42AD-8448-4F3191900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369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/>
                  <a:t>A</a:t>
                </a:r>
              </a:p>
            </p:txBody>
          </p:sp>
        </p:grpSp>
      </p:grpSp>
      <p:grpSp>
        <p:nvGrpSpPr>
          <p:cNvPr id="10289" name="Group 49">
            <a:extLst>
              <a:ext uri="{FF2B5EF4-FFF2-40B4-BE49-F238E27FC236}">
                <a16:creationId xmlns:a16="http://schemas.microsoft.com/office/drawing/2014/main" id="{9E6AF9E8-6947-4829-A76D-C49500F78465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5116741"/>
            <a:ext cx="5562600" cy="1066800"/>
            <a:chOff x="1440" y="3648"/>
            <a:chExt cx="3504" cy="672"/>
          </a:xfrm>
        </p:grpSpPr>
        <p:grpSp>
          <p:nvGrpSpPr>
            <p:cNvPr id="4106" name="Group 20">
              <a:extLst>
                <a:ext uri="{FF2B5EF4-FFF2-40B4-BE49-F238E27FC236}">
                  <a16:creationId xmlns:a16="http://schemas.microsoft.com/office/drawing/2014/main" id="{D8A75654-1D5D-4C4E-9BDC-CEE876486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840"/>
              <a:ext cx="3504" cy="480"/>
              <a:chOff x="528" y="3024"/>
              <a:chExt cx="3504" cy="480"/>
            </a:xfrm>
          </p:grpSpPr>
          <p:sp>
            <p:nvSpPr>
              <p:cNvPr id="4115" name="Line 21">
                <a:extLst>
                  <a:ext uri="{FF2B5EF4-FFF2-40B4-BE49-F238E27FC236}">
                    <a16:creationId xmlns:a16="http://schemas.microsoft.com/office/drawing/2014/main" id="{E97DB501-5527-45B8-91C2-5359199D2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3120"/>
                <a:ext cx="3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22">
                <a:extLst>
                  <a:ext uri="{FF2B5EF4-FFF2-40B4-BE49-F238E27FC236}">
                    <a16:creationId xmlns:a16="http://schemas.microsoft.com/office/drawing/2014/main" id="{93389D87-56BC-4356-A0B9-33EE3BAED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23">
                <a:extLst>
                  <a:ext uri="{FF2B5EF4-FFF2-40B4-BE49-F238E27FC236}">
                    <a16:creationId xmlns:a16="http://schemas.microsoft.com/office/drawing/2014/main" id="{B6C1B66B-60BF-4D86-ACEE-0EF6545BC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24">
                <a:extLst>
                  <a:ext uri="{FF2B5EF4-FFF2-40B4-BE49-F238E27FC236}">
                    <a16:creationId xmlns:a16="http://schemas.microsoft.com/office/drawing/2014/main" id="{10ACD5F9-E883-4C9B-BE6D-6E368E6B0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Text Box 25">
                <a:extLst>
                  <a:ext uri="{FF2B5EF4-FFF2-40B4-BE49-F238E27FC236}">
                    <a16:creationId xmlns:a16="http://schemas.microsoft.com/office/drawing/2014/main" id="{A230DA67-FDD2-4DD6-9999-4FC214D887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21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/>
                  <a:t>O</a:t>
                </a:r>
              </a:p>
            </p:txBody>
          </p:sp>
          <p:sp>
            <p:nvSpPr>
              <p:cNvPr id="4120" name="Text Box 26">
                <a:extLst>
                  <a:ext uri="{FF2B5EF4-FFF2-40B4-BE49-F238E27FC236}">
                    <a16:creationId xmlns:a16="http://schemas.microsoft.com/office/drawing/2014/main" id="{5C710B32-6444-41B3-A7BF-CB905D4AB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/>
                  <a:t>x</a:t>
                </a:r>
              </a:p>
            </p:txBody>
          </p:sp>
        </p:grpSp>
        <p:sp>
          <p:nvSpPr>
            <p:cNvPr id="4107" name="Text Box 37">
              <a:extLst>
                <a:ext uri="{FF2B5EF4-FFF2-40B4-BE49-F238E27FC236}">
                  <a16:creationId xmlns:a16="http://schemas.microsoft.com/office/drawing/2014/main" id="{84073E7B-2D10-46D2-901A-819348045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01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-A</a:t>
              </a:r>
            </a:p>
          </p:txBody>
        </p:sp>
        <p:sp>
          <p:nvSpPr>
            <p:cNvPr id="4108" name="Text Box 38">
              <a:extLst>
                <a:ext uri="{FF2B5EF4-FFF2-40B4-BE49-F238E27FC236}">
                  <a16:creationId xmlns:a16="http://schemas.microsoft.com/office/drawing/2014/main" id="{7896EF2B-328A-40CF-84D8-D1B95C00D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401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grpSp>
          <p:nvGrpSpPr>
            <p:cNvPr id="4109" name="Group 39">
              <a:extLst>
                <a:ext uri="{FF2B5EF4-FFF2-40B4-BE49-F238E27FC236}">
                  <a16:creationId xmlns:a16="http://schemas.microsoft.com/office/drawing/2014/main" id="{7960D870-FFE4-46C0-BFDF-149E02415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3984"/>
              <a:ext cx="912" cy="279"/>
              <a:chOff x="3072" y="3312"/>
              <a:chExt cx="912" cy="279"/>
            </a:xfrm>
          </p:grpSpPr>
          <p:sp>
            <p:nvSpPr>
              <p:cNvPr id="4113" name="Text Box 40">
                <a:extLst>
                  <a:ext uri="{FF2B5EF4-FFF2-40B4-BE49-F238E27FC236}">
                    <a16:creationId xmlns:a16="http://schemas.microsoft.com/office/drawing/2014/main" id="{AEBE2F73-7249-4755-BB6F-AE3BFD247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36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Chiều lệch</a:t>
                </a:r>
              </a:p>
            </p:txBody>
          </p:sp>
          <p:sp>
            <p:nvSpPr>
              <p:cNvPr id="4114" name="Line 41">
                <a:extLst>
                  <a:ext uri="{FF2B5EF4-FFF2-40B4-BE49-F238E27FC236}">
                    <a16:creationId xmlns:a16="http://schemas.microsoft.com/office/drawing/2014/main" id="{E7AAEDC5-8856-437E-9ADD-FA46459E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312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42">
              <a:extLst>
                <a:ext uri="{FF2B5EF4-FFF2-40B4-BE49-F238E27FC236}">
                  <a16:creationId xmlns:a16="http://schemas.microsoft.com/office/drawing/2014/main" id="{1D42FDB5-D49C-48DA-B012-105AA8597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3648"/>
              <a:ext cx="192" cy="375"/>
              <a:chOff x="3552" y="2841"/>
              <a:chExt cx="192" cy="375"/>
            </a:xfrm>
          </p:grpSpPr>
          <p:sp>
            <p:nvSpPr>
              <p:cNvPr id="4111" name="Line 43">
                <a:extLst>
                  <a:ext uri="{FF2B5EF4-FFF2-40B4-BE49-F238E27FC236}">
                    <a16:creationId xmlns:a16="http://schemas.microsoft.com/office/drawing/2014/main" id="{B3CD9630-2DDD-4499-93FF-18D50A94A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02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Text Box 44">
                <a:extLst>
                  <a:ext uri="{FF2B5EF4-FFF2-40B4-BE49-F238E27FC236}">
                    <a16:creationId xmlns:a16="http://schemas.microsoft.com/office/drawing/2014/main" id="{974D8C12-73F4-44B6-94F1-C3AA417EE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841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FFFF"/>
                    </a:solidFill>
                  </a:rPr>
                  <a:t>P</a:t>
                </a:r>
              </a:p>
            </p:txBody>
          </p:sp>
        </p:grpSp>
      </p:grpSp>
      <p:sp>
        <p:nvSpPr>
          <p:cNvPr id="10285" name="Text Box 45">
            <a:extLst>
              <a:ext uri="{FF2B5EF4-FFF2-40B4-BE49-F238E27FC236}">
                <a16:creationId xmlns:a16="http://schemas.microsoft.com/office/drawing/2014/main" id="{18E9968F-6467-4860-BE6E-987FB390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519294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x &lt; 0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DF6D58-AE7A-4F41-96DF-F8BF16470F89}"/>
              </a:ext>
            </a:extLst>
          </p:cNvPr>
          <p:cNvGrpSpPr/>
          <p:nvPr/>
        </p:nvGrpSpPr>
        <p:grpSpPr>
          <a:xfrm>
            <a:off x="0" y="78780"/>
            <a:ext cx="8785599" cy="530819"/>
            <a:chOff x="202778" y="2280389"/>
            <a:chExt cx="9300149" cy="708275"/>
          </a:xfrm>
        </p:grpSpPr>
        <p:grpSp>
          <p:nvGrpSpPr>
            <p:cNvPr id="47" name="Group 70">
              <a:extLst>
                <a:ext uri="{FF2B5EF4-FFF2-40B4-BE49-F238E27FC236}">
                  <a16:creationId xmlns:a16="http://schemas.microsoft.com/office/drawing/2014/main" id="{E9FE6EE2-52B9-48A0-9012-284E3807F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50" name="Picture 8" descr="empty-green-rectangle">
                <a:extLst>
                  <a:ext uri="{FF2B5EF4-FFF2-40B4-BE49-F238E27FC236}">
                    <a16:creationId xmlns:a16="http://schemas.microsoft.com/office/drawing/2014/main" id="{B7652AAA-E89F-45B2-87EB-6751445AE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9" descr="green-top-faded">
                <a:extLst>
                  <a:ext uri="{FF2B5EF4-FFF2-40B4-BE49-F238E27FC236}">
                    <a16:creationId xmlns:a16="http://schemas.microsoft.com/office/drawing/2014/main" id="{FD9CE95C-F2EF-4914-B4F1-3931DB8B6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F82EF6-8274-4E37-B0A6-A50ECC1E8538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1026060">
              <a:extLst>
                <a:ext uri="{FF2B5EF4-FFF2-40B4-BE49-F238E27FC236}">
                  <a16:creationId xmlns:a16="http://schemas.microsoft.com/office/drawing/2014/main" id="{D735D388-1EA4-4C1E-BAF6-9A8B4612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Phương trình của dao động điều hòa</a:t>
              </a:r>
              <a:endParaRPr lang="en-US" sz="250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ddh - cdtd_cos">
            <a:extLst>
              <a:ext uri="{FF2B5EF4-FFF2-40B4-BE49-F238E27FC236}">
                <a16:creationId xmlns:a16="http://schemas.microsoft.com/office/drawing/2014/main" id="{72842063-638C-445E-8012-AED636F8A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36576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543D8961-3772-4C13-96FD-8C18ECBC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70265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en-US" sz="2800" b="1">
                <a:sym typeface="Symbol" panose="05050102010706020507" pitchFamily="18" charset="2"/>
              </a:rPr>
              <a:t>3. Chú ý: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7F276CE0-7F30-479D-A27A-491501DA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18423"/>
            <a:ext cx="7886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/>
              <a:t>- Mối liên hệ với CĐTĐ:</a:t>
            </a:r>
            <a:r>
              <a:rPr lang="en-US" altLang="en-US" sz="2800"/>
              <a:t> Điểm P dao động điều hòa trên một đoạn thẳng, luôn có thể coi là hình chiếu của một điểm M CĐTĐ lên phương đường kính chính là đoạn thẳng đó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E32329BC-6D15-4AFF-B188-8468D404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3" y="3217126"/>
            <a:ext cx="81915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/>
              <a:t>- Quy ước:</a:t>
            </a:r>
            <a:r>
              <a:rPr lang="en-US" altLang="en-US" sz="2800"/>
              <a:t> Chọn trục x làm mốc để tính pha dao động, và chiều tăng pha là chiều ngược chiều quay của kim đồng hồ.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86710D-9055-48F0-BBEE-E43351F90EFE}"/>
              </a:ext>
            </a:extLst>
          </p:cNvPr>
          <p:cNvGrpSpPr/>
          <p:nvPr/>
        </p:nvGrpSpPr>
        <p:grpSpPr>
          <a:xfrm>
            <a:off x="0" y="78780"/>
            <a:ext cx="8785599" cy="530819"/>
            <a:chOff x="202778" y="2280389"/>
            <a:chExt cx="9300149" cy="708275"/>
          </a:xfrm>
        </p:grpSpPr>
        <p:grpSp>
          <p:nvGrpSpPr>
            <p:cNvPr id="9" name="Group 70">
              <a:extLst>
                <a:ext uri="{FF2B5EF4-FFF2-40B4-BE49-F238E27FC236}">
                  <a16:creationId xmlns:a16="http://schemas.microsoft.com/office/drawing/2014/main" id="{D61A7CD9-9DB2-471A-A50C-142C91FCB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12" name="Picture 8" descr="empty-green-rectangle">
                <a:extLst>
                  <a:ext uri="{FF2B5EF4-FFF2-40B4-BE49-F238E27FC236}">
                    <a16:creationId xmlns:a16="http://schemas.microsoft.com/office/drawing/2014/main" id="{35551405-8FE9-48F9-9198-EE2EE6BDC7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9" descr="green-top-faded">
                <a:extLst>
                  <a:ext uri="{FF2B5EF4-FFF2-40B4-BE49-F238E27FC236}">
                    <a16:creationId xmlns:a16="http://schemas.microsoft.com/office/drawing/2014/main" id="{E353675A-5B36-4140-811A-E24C062DE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57AB25-085C-44EE-9915-56766C8C6750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26060">
              <a:extLst>
                <a:ext uri="{FF2B5EF4-FFF2-40B4-BE49-F238E27FC236}">
                  <a16:creationId xmlns:a16="http://schemas.microsoft.com/office/drawing/2014/main" id="{A51B9CE7-D30E-4AF5-890D-27F256F9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Phương trình của dao động điều hòa</a:t>
              </a:r>
              <a:endParaRPr lang="en-US" sz="25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574C47B6-A3C6-41FD-BEF2-85066094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785805"/>
            <a:ext cx="878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/>
              <a:t>- </a:t>
            </a:r>
            <a:r>
              <a:rPr lang="en-US" altLang="en-US" sz="2800" u="sng"/>
              <a:t>Chu kì</a:t>
            </a:r>
            <a:r>
              <a:rPr lang="en-US" altLang="en-US" sz="2800"/>
              <a:t> (T) là khoảng thời gian để vật thực hiện một dao động toàn phần. Đơn vị là (s)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EF874E5-37CF-4EA7-83D1-0B917661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35" y="1835149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/>
              <a:t>- </a:t>
            </a:r>
            <a:r>
              <a:rPr lang="en-US" altLang="en-US" sz="2800" u="sng"/>
              <a:t>Tần số</a:t>
            </a:r>
            <a:r>
              <a:rPr lang="en-US" altLang="en-US" sz="2800"/>
              <a:t> (f) là số dao động toàn phần thực hiện được trong một giây. Đơn vị là Héc (Hz) hay (1/s).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7E0E5A3-CB01-4EC4-BF5A-8AFEC64C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95" y="4025123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/>
              <a:t>- </a:t>
            </a:r>
            <a:r>
              <a:rPr lang="en-US" altLang="en-US" sz="2800" u="sng"/>
              <a:t>Tần số góc:</a:t>
            </a:r>
            <a:r>
              <a:rPr lang="en-US" altLang="en-US" sz="2800"/>
              <a:t> </a:t>
            </a:r>
            <a:r>
              <a:rPr lang="en-US" altLang="en-US" sz="2800">
                <a:sym typeface="Symbol" panose="05050102010706020507" pitchFamily="18" charset="2"/>
              </a:rPr>
              <a:t> (rad/s)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E03D0E-F1CA-4359-A5E3-C3918DE05995}"/>
              </a:ext>
            </a:extLst>
          </p:cNvPr>
          <p:cNvGrpSpPr/>
          <p:nvPr/>
        </p:nvGrpSpPr>
        <p:grpSpPr>
          <a:xfrm>
            <a:off x="0" y="78780"/>
            <a:ext cx="8785599" cy="530819"/>
            <a:chOff x="202778" y="2280389"/>
            <a:chExt cx="9300149" cy="708275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8E9629DA-4731-4539-B340-B12178661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16" name="Picture 8" descr="empty-green-rectangle">
                <a:extLst>
                  <a:ext uri="{FF2B5EF4-FFF2-40B4-BE49-F238E27FC236}">
                    <a16:creationId xmlns:a16="http://schemas.microsoft.com/office/drawing/2014/main" id="{5D44C9DF-E967-4B89-808B-F8227D1DB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 descr="green-top-faded">
                <a:extLst>
                  <a:ext uri="{FF2B5EF4-FFF2-40B4-BE49-F238E27FC236}">
                    <a16:creationId xmlns:a16="http://schemas.microsoft.com/office/drawing/2014/main" id="{18437CE3-74C3-49E1-BAB3-CC7728D38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E185E-7370-49A7-9F0B-012D9A9E0596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026060">
              <a:extLst>
                <a:ext uri="{FF2B5EF4-FFF2-40B4-BE49-F238E27FC236}">
                  <a16:creationId xmlns:a16="http://schemas.microsoft.com/office/drawing/2014/main" id="{31F81200-F776-4751-85A5-1C0C0FE19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Chu kì. Tần số. Tần số góc của </a:t>
              </a:r>
              <a:r>
                <a:rPr lang="en-US" altLang="en-US" sz="2400"/>
                <a:t>dđđh</a:t>
              </a:r>
              <a:endParaRPr lang="en-US" sz="2500" dirty="0">
                <a:cs typeface="Arial" charset="0"/>
              </a:endParaRPr>
            </a:p>
          </p:txBody>
        </p:sp>
      </p:grpSp>
      <p:pic>
        <p:nvPicPr>
          <p:cNvPr id="22" name="Picture 12" descr="empty-red-rectangle">
            <a:extLst>
              <a:ext uri="{FF2B5EF4-FFF2-40B4-BE49-F238E27FC236}">
                <a16:creationId xmlns:a16="http://schemas.microsoft.com/office/drawing/2014/main" id="{415D277E-5573-432B-8F2C-B49652C9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6" y="2890298"/>
            <a:ext cx="1926568" cy="11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F5180CA7-8DF4-479A-9ECC-D3E9611E1E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26596" y="2994943"/>
                <a:ext cx="1202603" cy="784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5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F5180CA7-8DF4-479A-9ECC-D3E9611E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6596" y="2994943"/>
                <a:ext cx="1202603" cy="784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2" descr="empty-red-rectangle">
            <a:extLst>
              <a:ext uri="{FF2B5EF4-FFF2-40B4-BE49-F238E27FC236}">
                <a16:creationId xmlns:a16="http://schemas.microsoft.com/office/drawing/2014/main" id="{23A90CB7-58C3-424C-8E84-412271B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8" y="4691659"/>
            <a:ext cx="2438400" cy="14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empty-red-rectangle">
            <a:extLst>
              <a:ext uri="{FF2B5EF4-FFF2-40B4-BE49-F238E27FC236}">
                <a16:creationId xmlns:a16="http://schemas.microsoft.com/office/drawing/2014/main" id="{B1BA4247-3C5E-4A70-8003-D2B047F4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39" y="4672129"/>
            <a:ext cx="2417105" cy="14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empty-red-rectangle">
            <a:extLst>
              <a:ext uri="{FF2B5EF4-FFF2-40B4-BE49-F238E27FC236}">
                <a16:creationId xmlns:a16="http://schemas.microsoft.com/office/drawing/2014/main" id="{73F629BC-9961-4BDC-AE01-37E26A85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64" y="4672129"/>
            <a:ext cx="2336736" cy="13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id="{8AD8C75F-2A35-4E18-8B7F-5375D540932C}"/>
                  </a:ext>
                </a:extLst>
              </p:cNvPr>
              <p:cNvSpPr txBox="1"/>
              <p:nvPr/>
            </p:nvSpPr>
            <p:spPr bwMode="auto">
              <a:xfrm>
                <a:off x="860916" y="4986925"/>
                <a:ext cx="2438400" cy="102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id="{8AD8C75F-2A35-4E18-8B7F-5375D5409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916" y="4986925"/>
                <a:ext cx="2438400" cy="10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10">
                <a:extLst>
                  <a:ext uri="{FF2B5EF4-FFF2-40B4-BE49-F238E27FC236}">
                    <a16:creationId xmlns:a16="http://schemas.microsoft.com/office/drawing/2014/main" id="{C9400249-27F7-4E14-B12C-D7B9EAAC27D8}"/>
                  </a:ext>
                </a:extLst>
              </p:cNvPr>
              <p:cNvSpPr txBox="1"/>
              <p:nvPr/>
            </p:nvSpPr>
            <p:spPr bwMode="auto">
              <a:xfrm>
                <a:off x="3908621" y="4899112"/>
                <a:ext cx="1993900" cy="1030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31" name="Object 10">
                <a:extLst>
                  <a:ext uri="{FF2B5EF4-FFF2-40B4-BE49-F238E27FC236}">
                    <a16:creationId xmlns:a16="http://schemas.microsoft.com/office/drawing/2014/main" id="{C9400249-27F7-4E14-B12C-D7B9EAAC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621" y="4899112"/>
                <a:ext cx="1993900" cy="1030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1">
                <a:extLst>
                  <a:ext uri="{FF2B5EF4-FFF2-40B4-BE49-F238E27FC236}">
                    <a16:creationId xmlns:a16="http://schemas.microsoft.com/office/drawing/2014/main" id="{6C4C281F-EF81-4496-B876-05F2ED8B8D42}"/>
                  </a:ext>
                </a:extLst>
              </p:cNvPr>
              <p:cNvSpPr txBox="1"/>
              <p:nvPr/>
            </p:nvSpPr>
            <p:spPr bwMode="auto">
              <a:xfrm>
                <a:off x="6441313" y="4868777"/>
                <a:ext cx="1849437" cy="985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32" name="Object 11">
                <a:extLst>
                  <a:ext uri="{FF2B5EF4-FFF2-40B4-BE49-F238E27FC236}">
                    <a16:creationId xmlns:a16="http://schemas.microsoft.com/office/drawing/2014/main" id="{6C4C281F-EF81-4496-B876-05F2ED8B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1313" y="4868777"/>
                <a:ext cx="1849437" cy="985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C55357C2-2197-4418-9815-CE7E0F00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1" y="936099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/>
              <a:t>1. Vận tốc:</a:t>
            </a:r>
            <a:r>
              <a:rPr lang="en-US" altLang="en-US" sz="2800"/>
              <a:t> v = x’ = -</a:t>
            </a:r>
            <a:r>
              <a:rPr lang="en-US" altLang="en-US" sz="2800">
                <a:sym typeface="Symbol" panose="05050102010706020507" pitchFamily="18" charset="2"/>
              </a:rPr>
              <a:t>Asin(t + )</a:t>
            </a:r>
          </a:p>
          <a:p>
            <a:pPr eaLnBrk="1" hangingPunct="1"/>
            <a:r>
              <a:rPr lang="pt-BR" altLang="en-US" sz="2800"/>
              <a:t>	- Ở vị trí biên (x = </a:t>
            </a:r>
            <a:r>
              <a:rPr lang="en-US" altLang="en-US" sz="2800">
                <a:sym typeface="Symbol" panose="05050102010706020507" pitchFamily="18" charset="2"/>
              </a:rPr>
              <a:t></a:t>
            </a:r>
            <a:r>
              <a:rPr lang="pt-BR" altLang="en-US" sz="2800"/>
              <a:t>A):</a:t>
            </a:r>
            <a:r>
              <a:rPr lang="en-US" altLang="en-US" sz="2800"/>
              <a:t> v = 0.</a:t>
            </a:r>
            <a:endParaRPr lang="en-US" altLang="en-US" sz="2800">
              <a:sym typeface="Symbol" panose="05050102010706020507" pitchFamily="18" charset="2"/>
            </a:endParaRPr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48E7BD40-213B-465B-956E-C8AD540C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85096"/>
            <a:ext cx="3622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/>
              <a:t>= </a:t>
            </a:r>
            <a:r>
              <a:rPr lang="nl-NL" altLang="en-US" sz="2800">
                <a:solidFill>
                  <a:srgbClr val="0070C0"/>
                </a:solidFill>
              </a:rPr>
              <a:t>A</a:t>
            </a:r>
            <a:r>
              <a:rPr lang="en-US" altLang="en-US" sz="2800">
                <a:solidFill>
                  <a:srgbClr val="0070C0"/>
                </a:solidFill>
                <a:sym typeface="Symbol" panose="05050102010706020507" pitchFamily="18" charset="2"/>
              </a:rPr>
              <a:t></a:t>
            </a:r>
            <a:r>
              <a:rPr lang="nl-NL" altLang="en-US" sz="2800">
                <a:solidFill>
                  <a:srgbClr val="0070C0"/>
                </a:solidFill>
              </a:rPr>
              <a:t>cos(</a:t>
            </a:r>
            <a:r>
              <a:rPr lang="en-US" altLang="en-US" sz="2800">
                <a:solidFill>
                  <a:srgbClr val="0070C0"/>
                </a:solidFill>
                <a:sym typeface="Symbol" panose="05050102010706020507" pitchFamily="18" charset="2"/>
              </a:rPr>
              <a:t></a:t>
            </a:r>
            <a:r>
              <a:rPr lang="nl-NL" altLang="en-US" sz="2800">
                <a:solidFill>
                  <a:srgbClr val="0070C0"/>
                </a:solidFill>
              </a:rPr>
              <a:t>t +</a:t>
            </a:r>
            <a:r>
              <a:rPr lang="en-US" altLang="en-US" sz="2800">
                <a:solidFill>
                  <a:srgbClr val="0070C0"/>
                </a:solidFill>
                <a:sym typeface="Symbol" panose="05050102010706020507" pitchFamily="18" charset="2"/>
              </a:rPr>
              <a:t></a:t>
            </a:r>
            <a:r>
              <a:rPr lang="nl-NL" altLang="en-US" sz="2800">
                <a:solidFill>
                  <a:srgbClr val="0070C0"/>
                </a:solidFill>
              </a:rPr>
              <a:t> + </a:t>
            </a:r>
            <a:r>
              <a:rPr lang="en-US" altLang="en-US" sz="280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nl-NL" altLang="en-US" sz="2800">
                <a:solidFill>
                  <a:srgbClr val="0070C0"/>
                </a:solidFill>
              </a:rPr>
              <a:t>/2)</a:t>
            </a:r>
            <a:r>
              <a:rPr lang="en-US" altLang="en-US" sz="280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207" name="Rectangle 39">
            <a:extLst>
              <a:ext uri="{FF2B5EF4-FFF2-40B4-BE49-F238E27FC236}">
                <a16:creationId xmlns:a16="http://schemas.microsoft.com/office/drawing/2014/main" id="{42E5FF0D-76ED-46BA-AB74-0CFC203D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24" y="2971800"/>
            <a:ext cx="86804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/>
              <a:t>+Vật ở vị trí biên: x = </a:t>
            </a:r>
            <a:r>
              <a:rPr lang="en-US" altLang="en-US" sz="2800">
                <a:sym typeface="Symbol" panose="05050102010706020507" pitchFamily="18" charset="2"/>
              </a:rPr>
              <a:t></a:t>
            </a:r>
            <a:r>
              <a:rPr lang="en-US" altLang="en-US" sz="2800"/>
              <a:t> A </a:t>
            </a:r>
            <a:r>
              <a:rPr lang="en-US" altLang="en-US" sz="2800">
                <a:sym typeface="Symbol" panose="05050102010706020507" pitchFamily="18" charset="2"/>
              </a:rPr>
              <a:t> cos(</a:t>
            </a:r>
            <a:r>
              <a:rPr lang="en-US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en-US" altLang="en-US" sz="2800"/>
              <a:t>)</a:t>
            </a:r>
            <a:r>
              <a:rPr lang="en-US" altLang="en-US" sz="2800">
                <a:sym typeface="Symbol" panose="05050102010706020507" pitchFamily="18" charset="2"/>
              </a:rPr>
              <a:t></a:t>
            </a:r>
            <a:r>
              <a:rPr lang="en-US" altLang="en-US" sz="2800"/>
              <a:t> = 1</a:t>
            </a:r>
          </a:p>
          <a:p>
            <a:pPr algn="just" eaLnBrk="1" hangingPunct="1"/>
            <a:r>
              <a:rPr lang="en-US" altLang="en-US" sz="2800"/>
              <a:t>				      </a:t>
            </a:r>
            <a:r>
              <a:rPr lang="en-US" altLang="en-US" sz="2800">
                <a:sym typeface="Symbol" panose="05050102010706020507" pitchFamily="18" charset="2"/>
              </a:rPr>
              <a:t> </a:t>
            </a:r>
            <a:r>
              <a:rPr lang="en-US" altLang="en-US" sz="2800"/>
              <a:t>sin(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en-US" altLang="en-US" sz="2800"/>
              <a:t>) = 0</a:t>
            </a:r>
          </a:p>
          <a:p>
            <a:pPr algn="just" eaLnBrk="1" hangingPunct="1"/>
            <a:r>
              <a:rPr lang="en-US" altLang="en-US" sz="2800"/>
              <a:t>				      </a:t>
            </a:r>
            <a:r>
              <a:rPr lang="en-US" altLang="en-US" sz="2800">
                <a:sym typeface="Symbol" panose="05050102010706020507" pitchFamily="18" charset="2"/>
              </a:rPr>
              <a:t> v = 0</a:t>
            </a:r>
          </a:p>
          <a:p>
            <a:pPr algn="just" eaLnBrk="1" hangingPunct="1"/>
            <a:r>
              <a:rPr lang="en-US" altLang="en-US" sz="2800"/>
              <a:t>+Vật ở VTCB: x = </a:t>
            </a:r>
            <a:r>
              <a:rPr lang="en-US" altLang="en-US" sz="2800">
                <a:sym typeface="Symbol" panose="05050102010706020507" pitchFamily="18" charset="2"/>
              </a:rPr>
              <a:t>0</a:t>
            </a:r>
            <a:r>
              <a:rPr lang="en-US" altLang="en-US" sz="2800"/>
              <a:t> 	</a:t>
            </a:r>
            <a:r>
              <a:rPr lang="en-US" altLang="en-US" sz="2800">
                <a:sym typeface="Symbol" panose="05050102010706020507" pitchFamily="18" charset="2"/>
              </a:rPr>
              <a:t> cos(</a:t>
            </a:r>
            <a:r>
              <a:rPr lang="en-US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en-US" altLang="en-US" sz="2800"/>
              <a:t>) = 0</a:t>
            </a:r>
          </a:p>
          <a:p>
            <a:pPr algn="just" eaLnBrk="1" hangingPunct="1"/>
            <a:r>
              <a:rPr lang="en-US" altLang="en-US" sz="2800">
                <a:sym typeface="Symbol" panose="05050102010706020507" pitchFamily="18" charset="2"/>
              </a:rPr>
              <a:t>				 </a:t>
            </a:r>
            <a:r>
              <a:rPr lang="en-US" altLang="en-US" sz="2800"/>
              <a:t>sin(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/>
              <a:t>t +</a:t>
            </a:r>
            <a:r>
              <a:rPr lang="en-US" altLang="en-US" sz="2800">
                <a:sym typeface="Symbol" panose="05050102010706020507" pitchFamily="18" charset="2"/>
              </a:rPr>
              <a:t></a:t>
            </a:r>
            <a:r>
              <a:rPr lang="en-US" altLang="en-US" sz="2800"/>
              <a:t>)</a:t>
            </a:r>
            <a:r>
              <a:rPr lang="en-US" altLang="en-US" sz="2800">
                <a:sym typeface="Symbol" panose="05050102010706020507" pitchFamily="18" charset="2"/>
              </a:rPr>
              <a:t></a:t>
            </a:r>
            <a:r>
              <a:rPr lang="en-US" altLang="en-US" sz="2800"/>
              <a:t> = 1</a:t>
            </a:r>
          </a:p>
          <a:p>
            <a:pPr algn="just" eaLnBrk="1" hangingPunct="1"/>
            <a:r>
              <a:rPr lang="en-US" altLang="en-US" sz="2800">
                <a:sym typeface="Symbol" panose="05050102010706020507" pitchFamily="18" charset="2"/>
              </a:rPr>
              <a:t>				 </a:t>
            </a:r>
            <a:r>
              <a:rPr lang="en-US" altLang="en-US" sz="2800"/>
              <a:t>|v|</a:t>
            </a:r>
            <a:r>
              <a:rPr lang="en-US" altLang="en-US" sz="2800" baseline="-25000"/>
              <a:t>max</a:t>
            </a:r>
            <a:r>
              <a:rPr lang="en-US" altLang="en-US" sz="2800"/>
              <a:t> = 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/>
              <a:t>A</a:t>
            </a:r>
          </a:p>
        </p:txBody>
      </p:sp>
      <p:sp>
        <p:nvSpPr>
          <p:cNvPr id="7217" name="Rectangle 49">
            <a:extLst>
              <a:ext uri="{FF2B5EF4-FFF2-40B4-BE49-F238E27FC236}">
                <a16:creationId xmlns:a16="http://schemas.microsoft.com/office/drawing/2014/main" id="{57B6DB6A-92CE-42EF-A4B0-BBE823FD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7359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- Ở VTCB (x = 0): |v|</a:t>
            </a:r>
            <a:r>
              <a:rPr lang="en-US" altLang="en-US" sz="2800" baseline="-25000"/>
              <a:t>max</a:t>
            </a:r>
            <a:r>
              <a:rPr lang="en-US" altLang="en-US" sz="2800"/>
              <a:t> = </a:t>
            </a:r>
            <a:r>
              <a:rPr lang="en-US" altLang="en-US" sz="2800">
                <a:sym typeface="Symbol" panose="05050102010706020507" pitchFamily="18" charset="2"/>
              </a:rPr>
              <a:t></a:t>
            </a:r>
            <a:r>
              <a:rPr lang="en-US" altLang="en-US" sz="2800"/>
              <a:t>A</a:t>
            </a:r>
          </a:p>
          <a:p>
            <a:pPr eaLnBrk="1" hangingPunct="1"/>
            <a:r>
              <a:rPr lang="en-US" altLang="en-US" sz="2800"/>
              <a:t>- Vận tốc sớm pha hơn so với li độ: </a:t>
            </a:r>
            <a:r>
              <a:rPr lang="en-US" altLang="en-US" sz="2800">
                <a:sym typeface="Symbol" panose="05050102010706020507" pitchFamily="18" charset="2"/>
              </a:rPr>
              <a:t>/2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DBEBC-2A76-4EF6-8A86-788AA01493D8}"/>
              </a:ext>
            </a:extLst>
          </p:cNvPr>
          <p:cNvGrpSpPr/>
          <p:nvPr/>
        </p:nvGrpSpPr>
        <p:grpSpPr>
          <a:xfrm>
            <a:off x="-152400" y="152400"/>
            <a:ext cx="8785599" cy="530819"/>
            <a:chOff x="202778" y="2280389"/>
            <a:chExt cx="9300149" cy="708275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A6EF18D8-975A-4B32-A3A9-AA2D5E456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9216819" cy="708275"/>
              <a:chOff x="564747" y="3403331"/>
              <a:chExt cx="4746232" cy="1364238"/>
            </a:xfrm>
          </p:grpSpPr>
          <p:pic>
            <p:nvPicPr>
              <p:cNvPr id="16" name="Picture 8" descr="empty-green-rectangle">
                <a:extLst>
                  <a:ext uri="{FF2B5EF4-FFF2-40B4-BE49-F238E27FC236}">
                    <a16:creationId xmlns:a16="http://schemas.microsoft.com/office/drawing/2014/main" id="{9513ADF5-898C-4586-BABA-AC851B905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474623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 descr="green-top-faded">
                <a:extLst>
                  <a:ext uri="{FF2B5EF4-FFF2-40B4-BE49-F238E27FC236}">
                    <a16:creationId xmlns:a16="http://schemas.microsoft.com/office/drawing/2014/main" id="{EC0A1AD0-84AD-46C4-8659-14204BBC7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188537-DB05-4E31-9807-9FAB4D393829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5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026060">
              <a:extLst>
                <a:ext uri="{FF2B5EF4-FFF2-40B4-BE49-F238E27FC236}">
                  <a16:creationId xmlns:a16="http://schemas.microsoft.com/office/drawing/2014/main" id="{8752B999-9140-4AD6-9E53-0BA083A8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8" y="2286387"/>
              <a:ext cx="7415092" cy="661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500"/>
                <a:t>Vận tốc và gia tốc trong </a:t>
              </a:r>
              <a:r>
                <a:rPr lang="en-US" altLang="en-US" sz="2400"/>
                <a:t>dđđh</a:t>
              </a:r>
              <a:r>
                <a:rPr lang="en-US" altLang="en-US" sz="2500"/>
                <a:t> </a:t>
              </a:r>
              <a:endParaRPr lang="en-US" sz="25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7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1229</Words>
  <PresentationFormat>On-screen Show (4:3)</PresentationFormat>
  <Paragraphs>165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2015-04-26T15:11:26Z</dcterms:created>
  <dcterms:modified xsi:type="dcterms:W3CDTF">2021-09-07T03:00:39Z</dcterms:modified>
</cp:coreProperties>
</file>