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8"/>
  </p:notesMasterIdLst>
  <p:handoutMasterIdLst>
    <p:handoutMasterId r:id="rId19"/>
  </p:handoutMasterIdLst>
  <p:sldIdLst>
    <p:sldId id="261" r:id="rId2"/>
    <p:sldId id="316" r:id="rId3"/>
    <p:sldId id="277" r:id="rId4"/>
    <p:sldId id="317" r:id="rId5"/>
    <p:sldId id="318" r:id="rId6"/>
    <p:sldId id="290" r:id="rId7"/>
    <p:sldId id="319" r:id="rId8"/>
    <p:sldId id="320" r:id="rId9"/>
    <p:sldId id="322" r:id="rId10"/>
    <p:sldId id="325" r:id="rId11"/>
    <p:sldId id="326" r:id="rId12"/>
    <p:sldId id="327" r:id="rId13"/>
    <p:sldId id="328" r:id="rId14"/>
    <p:sldId id="330" r:id="rId15"/>
    <p:sldId id="329" r:id="rId16"/>
    <p:sldId id="33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oo Trang" initials="BT" lastIdx="2" clrIdx="0">
    <p:extLst>
      <p:ext uri="{19B8F6BF-5375-455C-9EA6-DF929625EA0E}">
        <p15:presenceInfo xmlns:p15="http://schemas.microsoft.com/office/powerpoint/2012/main" userId="583d2796d1f46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484"/>
    <a:srgbClr val="FF6600"/>
    <a:srgbClr val="BCE5E5"/>
    <a:srgbClr val="F7F7F7"/>
    <a:srgbClr val="AE442C"/>
    <a:srgbClr val="D468AA"/>
    <a:srgbClr val="FFFFFF"/>
    <a:srgbClr val="75D6F3"/>
    <a:srgbClr val="FED1C1"/>
    <a:srgbClr val="D18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353" autoAdjust="0"/>
  </p:normalViewPr>
  <p:slideViewPr>
    <p:cSldViewPr snapToGrid="0">
      <p:cViewPr varScale="1">
        <p:scale>
          <a:sx n="65" d="100"/>
          <a:sy n="65" d="100"/>
        </p:scale>
        <p:origin x="852" y="60"/>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6.png"/><Relationship Id="rId6" Type="http://schemas.openxmlformats.org/officeDocument/2006/relationships/image" Target="../media/image19.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0.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6.png"/><Relationship Id="rId6" Type="http://schemas.openxmlformats.org/officeDocument/2006/relationships/image" Target="../media/image19.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0.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8415-2823-436B-9142-1DA0874C4764}" type="doc">
      <dgm:prSet loTypeId="urn:microsoft.com/office/officeart/2018/5/layout/IconLeaf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CC0AE94E-937B-4595-92E7-3600964C0D52}">
      <dgm:prSet/>
      <dgm:spPr/>
      <dgm:t>
        <a:bodyPr/>
        <a:lstStyle/>
        <a:p>
          <a:pPr>
            <a:defRPr cap="all"/>
          </a:pPr>
          <a:r>
            <a:rPr lang="en-US"/>
            <a:t>family </a:t>
          </a:r>
        </a:p>
      </dgm:t>
    </dgm:pt>
    <dgm:pt modelId="{A8FFFFEF-96E4-4F81-9C10-32618CA4C6A2}" type="parTrans" cxnId="{992420DC-492F-43BE-A6B8-DFE07884E656}">
      <dgm:prSet/>
      <dgm:spPr/>
      <dgm:t>
        <a:bodyPr/>
        <a:lstStyle/>
        <a:p>
          <a:endParaRPr lang="en-US"/>
        </a:p>
      </dgm:t>
    </dgm:pt>
    <dgm:pt modelId="{73EC9525-4822-4C42-9356-BD6EB317F426}" type="sibTrans" cxnId="{992420DC-492F-43BE-A6B8-DFE07884E656}">
      <dgm:prSet/>
      <dgm:spPr/>
      <dgm:t>
        <a:bodyPr/>
        <a:lstStyle/>
        <a:p>
          <a:endParaRPr lang="en-US"/>
        </a:p>
      </dgm:t>
    </dgm:pt>
    <dgm:pt modelId="{EFA845C0-E887-46DC-9FAF-5DA33D4D513F}">
      <dgm:prSet/>
      <dgm:spPr/>
      <dgm:t>
        <a:bodyPr/>
        <a:lstStyle/>
        <a:p>
          <a:pPr>
            <a:defRPr cap="all"/>
          </a:pPr>
          <a:r>
            <a:rPr lang="en-US"/>
            <a:t>best friend </a:t>
          </a:r>
        </a:p>
      </dgm:t>
    </dgm:pt>
    <dgm:pt modelId="{5AE79167-99CC-4340-8656-BFB32DF4A230}" type="parTrans" cxnId="{3B039E63-177E-4992-9169-85A7D024F08C}">
      <dgm:prSet/>
      <dgm:spPr/>
      <dgm:t>
        <a:bodyPr/>
        <a:lstStyle/>
        <a:p>
          <a:endParaRPr lang="en-US"/>
        </a:p>
      </dgm:t>
    </dgm:pt>
    <dgm:pt modelId="{3C836B6F-9777-424B-AC05-A20E9CD55C57}" type="sibTrans" cxnId="{3B039E63-177E-4992-9169-85A7D024F08C}">
      <dgm:prSet/>
      <dgm:spPr/>
      <dgm:t>
        <a:bodyPr/>
        <a:lstStyle/>
        <a:p>
          <a:endParaRPr lang="en-US"/>
        </a:p>
      </dgm:t>
    </dgm:pt>
    <dgm:pt modelId="{7A898A8B-B9A7-4272-AA29-2483F56D1471}">
      <dgm:prSet/>
      <dgm:spPr/>
      <dgm:t>
        <a:bodyPr/>
        <a:lstStyle/>
        <a:p>
          <a:pPr>
            <a:defRPr cap="all"/>
          </a:pPr>
          <a:r>
            <a:rPr lang="en-US"/>
            <a:t>hometown </a:t>
          </a:r>
        </a:p>
      </dgm:t>
    </dgm:pt>
    <dgm:pt modelId="{9D6FAFA2-2CED-45E7-B80D-24DAE613BEE6}" type="parTrans" cxnId="{7F1DE622-8826-4CD4-89BB-163F5A18821E}">
      <dgm:prSet/>
      <dgm:spPr/>
      <dgm:t>
        <a:bodyPr/>
        <a:lstStyle/>
        <a:p>
          <a:endParaRPr lang="en-US"/>
        </a:p>
      </dgm:t>
    </dgm:pt>
    <dgm:pt modelId="{96195F83-531F-4C13-B2F9-0CE6FC6FC4AF}" type="sibTrans" cxnId="{7F1DE622-8826-4CD4-89BB-163F5A18821E}">
      <dgm:prSet/>
      <dgm:spPr/>
      <dgm:t>
        <a:bodyPr/>
        <a:lstStyle/>
        <a:p>
          <a:endParaRPr lang="en-US"/>
        </a:p>
      </dgm:t>
    </dgm:pt>
    <dgm:pt modelId="{BE516F1E-4082-442E-8608-FD8D2E474A19}">
      <dgm:prSet/>
      <dgm:spPr/>
      <dgm:t>
        <a:bodyPr/>
        <a:lstStyle/>
        <a:p>
          <a:pPr>
            <a:defRPr cap="all"/>
          </a:pPr>
          <a:r>
            <a:rPr lang="en-US"/>
            <a:t>your house </a:t>
          </a:r>
        </a:p>
      </dgm:t>
    </dgm:pt>
    <dgm:pt modelId="{7BB5DBE5-1097-40FF-95F0-72C47A817CDB}" type="parTrans" cxnId="{E7F8A1A2-7B46-43E4-91C7-81E97579275E}">
      <dgm:prSet/>
      <dgm:spPr/>
      <dgm:t>
        <a:bodyPr/>
        <a:lstStyle/>
        <a:p>
          <a:endParaRPr lang="en-US"/>
        </a:p>
      </dgm:t>
    </dgm:pt>
    <dgm:pt modelId="{91297715-835A-424E-918E-3567FAC110A3}" type="sibTrans" cxnId="{E7F8A1A2-7B46-43E4-91C7-81E97579275E}">
      <dgm:prSet/>
      <dgm:spPr/>
      <dgm:t>
        <a:bodyPr/>
        <a:lstStyle/>
        <a:p>
          <a:endParaRPr lang="en-US"/>
        </a:p>
      </dgm:t>
    </dgm:pt>
    <dgm:pt modelId="{0ACB2335-E5C4-4151-927A-4A114A2B4746}">
      <dgm:prSet/>
      <dgm:spPr/>
      <dgm:t>
        <a:bodyPr/>
        <a:lstStyle/>
        <a:p>
          <a:pPr>
            <a:defRPr cap="all"/>
          </a:pPr>
          <a:r>
            <a:rPr lang="en-US"/>
            <a:t>sport </a:t>
          </a:r>
        </a:p>
      </dgm:t>
    </dgm:pt>
    <dgm:pt modelId="{87015363-7042-4C42-B424-218942CCDABF}" type="parTrans" cxnId="{6C135CDC-DC19-4D96-B93B-D6127CD08747}">
      <dgm:prSet/>
      <dgm:spPr/>
      <dgm:t>
        <a:bodyPr/>
        <a:lstStyle/>
        <a:p>
          <a:endParaRPr lang="en-US"/>
        </a:p>
      </dgm:t>
    </dgm:pt>
    <dgm:pt modelId="{A9F064B2-B55D-4513-99B7-794A5300823C}" type="sibTrans" cxnId="{6C135CDC-DC19-4D96-B93B-D6127CD08747}">
      <dgm:prSet/>
      <dgm:spPr/>
      <dgm:t>
        <a:bodyPr/>
        <a:lstStyle/>
        <a:p>
          <a:endParaRPr lang="en-US"/>
        </a:p>
      </dgm:t>
    </dgm:pt>
    <dgm:pt modelId="{99ECA600-2B40-462D-A2B8-BF55D078A82D}">
      <dgm:prSet/>
      <dgm:spPr/>
      <dgm:t>
        <a:bodyPr/>
        <a:lstStyle/>
        <a:p>
          <a:pPr>
            <a:defRPr cap="all"/>
          </a:pPr>
          <a:r>
            <a:rPr lang="en-US"/>
            <a:t>computer </a:t>
          </a:r>
        </a:p>
      </dgm:t>
    </dgm:pt>
    <dgm:pt modelId="{02BEAE89-C52B-4F38-97CB-EEDE5D06FDB6}" type="parTrans" cxnId="{D5749E1B-FFC5-4FBB-BF0E-E629485EC017}">
      <dgm:prSet/>
      <dgm:spPr/>
      <dgm:t>
        <a:bodyPr/>
        <a:lstStyle/>
        <a:p>
          <a:endParaRPr lang="en-US"/>
        </a:p>
      </dgm:t>
    </dgm:pt>
    <dgm:pt modelId="{C63483C5-2FFA-4B67-82B6-19F1DABB5D3C}" type="sibTrans" cxnId="{D5749E1B-FFC5-4FBB-BF0E-E629485EC017}">
      <dgm:prSet/>
      <dgm:spPr/>
      <dgm:t>
        <a:bodyPr/>
        <a:lstStyle/>
        <a:p>
          <a:endParaRPr lang="en-US"/>
        </a:p>
      </dgm:t>
    </dgm:pt>
    <dgm:pt modelId="{32781D77-AEB8-4DF7-AF7B-FAAD40E7039C}">
      <dgm:prSet/>
      <dgm:spPr/>
      <dgm:t>
        <a:bodyPr/>
        <a:lstStyle/>
        <a:p>
          <a:pPr>
            <a:defRPr cap="all"/>
          </a:pPr>
          <a:r>
            <a:rPr lang="en-US"/>
            <a:t>collecting </a:t>
          </a:r>
        </a:p>
      </dgm:t>
    </dgm:pt>
    <dgm:pt modelId="{1C2507EF-49E8-426E-B322-AD87F445039B}" type="parTrans" cxnId="{3A556EC2-22A5-49F0-9F16-11099A566763}">
      <dgm:prSet/>
      <dgm:spPr/>
      <dgm:t>
        <a:bodyPr/>
        <a:lstStyle/>
        <a:p>
          <a:endParaRPr lang="en-US"/>
        </a:p>
      </dgm:t>
    </dgm:pt>
    <dgm:pt modelId="{3487FE6E-2412-450E-B02B-FFC0169CE8D2}" type="sibTrans" cxnId="{3A556EC2-22A5-49F0-9F16-11099A566763}">
      <dgm:prSet/>
      <dgm:spPr/>
      <dgm:t>
        <a:bodyPr/>
        <a:lstStyle/>
        <a:p>
          <a:endParaRPr lang="en-US"/>
        </a:p>
      </dgm:t>
    </dgm:pt>
    <dgm:pt modelId="{637DB532-B89D-4F14-992B-B39D61C7C452}">
      <dgm:prSet/>
      <dgm:spPr/>
      <dgm:t>
        <a:bodyPr/>
        <a:lstStyle/>
        <a:p>
          <a:pPr>
            <a:defRPr cap="all"/>
          </a:pPr>
          <a:r>
            <a:rPr lang="en-US"/>
            <a:t>music</a:t>
          </a:r>
        </a:p>
      </dgm:t>
    </dgm:pt>
    <dgm:pt modelId="{773F47A3-C2DF-4354-BE30-CC16EC120399}" type="parTrans" cxnId="{AA3C45B5-6035-47B8-975C-79F127BF2587}">
      <dgm:prSet/>
      <dgm:spPr/>
      <dgm:t>
        <a:bodyPr/>
        <a:lstStyle/>
        <a:p>
          <a:endParaRPr lang="en-US"/>
        </a:p>
      </dgm:t>
    </dgm:pt>
    <dgm:pt modelId="{9FF972B7-C275-46D8-B280-8ADBB4B531BD}" type="sibTrans" cxnId="{AA3C45B5-6035-47B8-975C-79F127BF2587}">
      <dgm:prSet/>
      <dgm:spPr/>
      <dgm:t>
        <a:bodyPr/>
        <a:lstStyle/>
        <a:p>
          <a:endParaRPr lang="en-US"/>
        </a:p>
      </dgm:t>
    </dgm:pt>
    <dgm:pt modelId="{5D7BBB9E-0F5C-4BC7-9D40-E29F3F0393A3}" type="pres">
      <dgm:prSet presAssocID="{C06A8415-2823-436B-9142-1DA0874C4764}" presName="root" presStyleCnt="0">
        <dgm:presLayoutVars>
          <dgm:dir/>
          <dgm:resizeHandles val="exact"/>
        </dgm:presLayoutVars>
      </dgm:prSet>
      <dgm:spPr/>
      <dgm:t>
        <a:bodyPr/>
        <a:lstStyle/>
        <a:p>
          <a:endParaRPr lang="en-US"/>
        </a:p>
      </dgm:t>
    </dgm:pt>
    <dgm:pt modelId="{5FB6B8B1-B707-4DF0-B824-4FD4A4717F92}" type="pres">
      <dgm:prSet presAssocID="{CC0AE94E-937B-4595-92E7-3600964C0D52}" presName="compNode" presStyleCnt="0"/>
      <dgm:spPr/>
    </dgm:pt>
    <dgm:pt modelId="{887D4243-BF3A-460F-ABBA-AC3182847C13}" type="pres">
      <dgm:prSet presAssocID="{CC0AE94E-937B-4595-92E7-3600964C0D52}" presName="iconBgRect" presStyleLbl="bgShp" presStyleIdx="0" presStyleCnt="8"/>
      <dgm:spPr>
        <a:prstGeom prst="round2DiagRect">
          <a:avLst>
            <a:gd name="adj1" fmla="val 29727"/>
            <a:gd name="adj2" fmla="val 0"/>
          </a:avLst>
        </a:prstGeom>
      </dgm:spPr>
    </dgm:pt>
    <dgm:pt modelId="{ADB27888-F92C-48A2-A601-065EEB9F89BB}" type="pres">
      <dgm:prSet presAssocID="{CC0AE94E-937B-4595-92E7-3600964C0D52}"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wlingPin"/>
        </a:ext>
      </dgm:extLst>
    </dgm:pt>
    <dgm:pt modelId="{2097A6C3-AD73-48B1-99B1-BB74A929C858}" type="pres">
      <dgm:prSet presAssocID="{CC0AE94E-937B-4595-92E7-3600964C0D52}" presName="spaceRect" presStyleCnt="0"/>
      <dgm:spPr/>
    </dgm:pt>
    <dgm:pt modelId="{59366601-DB60-4C57-898C-D7FE4A115AAA}" type="pres">
      <dgm:prSet presAssocID="{CC0AE94E-937B-4595-92E7-3600964C0D52}" presName="textRect" presStyleLbl="revTx" presStyleIdx="0" presStyleCnt="8">
        <dgm:presLayoutVars>
          <dgm:chMax val="1"/>
          <dgm:chPref val="1"/>
        </dgm:presLayoutVars>
      </dgm:prSet>
      <dgm:spPr/>
      <dgm:t>
        <a:bodyPr/>
        <a:lstStyle/>
        <a:p>
          <a:endParaRPr lang="en-US"/>
        </a:p>
      </dgm:t>
    </dgm:pt>
    <dgm:pt modelId="{BCD0DA3C-90DC-4A64-BF5C-98CD4BEAC265}" type="pres">
      <dgm:prSet presAssocID="{73EC9525-4822-4C42-9356-BD6EB317F426}" presName="sibTrans" presStyleCnt="0"/>
      <dgm:spPr/>
    </dgm:pt>
    <dgm:pt modelId="{DA4E1DFB-C76F-4FCB-8F38-6FC9169FFD55}" type="pres">
      <dgm:prSet presAssocID="{EFA845C0-E887-46DC-9FAF-5DA33D4D513F}" presName="compNode" presStyleCnt="0"/>
      <dgm:spPr/>
    </dgm:pt>
    <dgm:pt modelId="{26953C20-A895-42BB-B947-CE33D559E8A0}" type="pres">
      <dgm:prSet presAssocID="{EFA845C0-E887-46DC-9FAF-5DA33D4D513F}" presName="iconBgRect" presStyleLbl="bgShp" presStyleIdx="1" presStyleCnt="8"/>
      <dgm:spPr>
        <a:prstGeom prst="round2DiagRect">
          <a:avLst>
            <a:gd name="adj1" fmla="val 29727"/>
            <a:gd name="adj2" fmla="val 0"/>
          </a:avLst>
        </a:prstGeom>
      </dgm:spPr>
    </dgm:pt>
    <dgm:pt modelId="{58FFB8F5-3B31-4875-9488-2FB5BB5E3EDD}" type="pres">
      <dgm:prSet presAssocID="{EFA845C0-E887-46DC-9FAF-5DA33D4D513F}"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rt"/>
        </a:ext>
      </dgm:extLst>
    </dgm:pt>
    <dgm:pt modelId="{FDC5C6F4-D27E-447E-BECA-A47ED3CE1287}" type="pres">
      <dgm:prSet presAssocID="{EFA845C0-E887-46DC-9FAF-5DA33D4D513F}" presName="spaceRect" presStyleCnt="0"/>
      <dgm:spPr/>
    </dgm:pt>
    <dgm:pt modelId="{BEEDDB9F-F461-41A7-9E4F-22ACBD200555}" type="pres">
      <dgm:prSet presAssocID="{EFA845C0-E887-46DC-9FAF-5DA33D4D513F}" presName="textRect" presStyleLbl="revTx" presStyleIdx="1" presStyleCnt="8">
        <dgm:presLayoutVars>
          <dgm:chMax val="1"/>
          <dgm:chPref val="1"/>
        </dgm:presLayoutVars>
      </dgm:prSet>
      <dgm:spPr/>
      <dgm:t>
        <a:bodyPr/>
        <a:lstStyle/>
        <a:p>
          <a:endParaRPr lang="en-US"/>
        </a:p>
      </dgm:t>
    </dgm:pt>
    <dgm:pt modelId="{ACA54DB9-8018-4AC3-8AA0-8F5788969CD2}" type="pres">
      <dgm:prSet presAssocID="{3C836B6F-9777-424B-AC05-A20E9CD55C57}" presName="sibTrans" presStyleCnt="0"/>
      <dgm:spPr/>
    </dgm:pt>
    <dgm:pt modelId="{C6884F71-868D-4A11-80D2-7C0C15F917E2}" type="pres">
      <dgm:prSet presAssocID="{7A898A8B-B9A7-4272-AA29-2483F56D1471}" presName="compNode" presStyleCnt="0"/>
      <dgm:spPr/>
    </dgm:pt>
    <dgm:pt modelId="{F754AE32-5537-4AC3-B143-298A474A65D6}" type="pres">
      <dgm:prSet presAssocID="{7A898A8B-B9A7-4272-AA29-2483F56D1471}" presName="iconBgRect" presStyleLbl="bgShp" presStyleIdx="2" presStyleCnt="8"/>
      <dgm:spPr>
        <a:prstGeom prst="round2DiagRect">
          <a:avLst>
            <a:gd name="adj1" fmla="val 29727"/>
            <a:gd name="adj2" fmla="val 0"/>
          </a:avLst>
        </a:prstGeom>
      </dgm:spPr>
    </dgm:pt>
    <dgm:pt modelId="{76756F62-00C6-4154-B7F8-37B54C261ACA}" type="pres">
      <dgm:prSet presAssocID="{7A898A8B-B9A7-4272-AA29-2483F56D1471}"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oldier"/>
        </a:ext>
      </dgm:extLst>
    </dgm:pt>
    <dgm:pt modelId="{1F493807-9A31-442B-B1F7-A59A774D4C1B}" type="pres">
      <dgm:prSet presAssocID="{7A898A8B-B9A7-4272-AA29-2483F56D1471}" presName="spaceRect" presStyleCnt="0"/>
      <dgm:spPr/>
    </dgm:pt>
    <dgm:pt modelId="{C036AF0A-A4B9-48C5-A93C-D858B170C53E}" type="pres">
      <dgm:prSet presAssocID="{7A898A8B-B9A7-4272-AA29-2483F56D1471}" presName="textRect" presStyleLbl="revTx" presStyleIdx="2" presStyleCnt="8">
        <dgm:presLayoutVars>
          <dgm:chMax val="1"/>
          <dgm:chPref val="1"/>
        </dgm:presLayoutVars>
      </dgm:prSet>
      <dgm:spPr/>
      <dgm:t>
        <a:bodyPr/>
        <a:lstStyle/>
        <a:p>
          <a:endParaRPr lang="en-US"/>
        </a:p>
      </dgm:t>
    </dgm:pt>
    <dgm:pt modelId="{55542E31-9DD5-4558-A7D2-792AC21A318E}" type="pres">
      <dgm:prSet presAssocID="{96195F83-531F-4C13-B2F9-0CE6FC6FC4AF}" presName="sibTrans" presStyleCnt="0"/>
      <dgm:spPr/>
    </dgm:pt>
    <dgm:pt modelId="{00BCE5AD-B20D-41A7-9908-7FCC16E39007}" type="pres">
      <dgm:prSet presAssocID="{BE516F1E-4082-442E-8608-FD8D2E474A19}" presName="compNode" presStyleCnt="0"/>
      <dgm:spPr/>
    </dgm:pt>
    <dgm:pt modelId="{28A7C7B1-78D2-4A0C-9BAC-7C5A77C4E2E1}" type="pres">
      <dgm:prSet presAssocID="{BE516F1E-4082-442E-8608-FD8D2E474A19}" presName="iconBgRect" presStyleLbl="bgShp" presStyleIdx="3" presStyleCnt="8"/>
      <dgm:spPr>
        <a:prstGeom prst="round2DiagRect">
          <a:avLst>
            <a:gd name="adj1" fmla="val 29727"/>
            <a:gd name="adj2" fmla="val 0"/>
          </a:avLst>
        </a:prstGeom>
      </dgm:spPr>
    </dgm:pt>
    <dgm:pt modelId="{F7C5989C-BD2B-404F-A356-79A3C4E74E91}" type="pres">
      <dgm:prSet presAssocID="{BE516F1E-4082-442E-8608-FD8D2E474A19}"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ouse"/>
        </a:ext>
      </dgm:extLst>
    </dgm:pt>
    <dgm:pt modelId="{ACFEBB28-87AA-4E87-8CF9-08CBE46D49D3}" type="pres">
      <dgm:prSet presAssocID="{BE516F1E-4082-442E-8608-FD8D2E474A19}" presName="spaceRect" presStyleCnt="0"/>
      <dgm:spPr/>
    </dgm:pt>
    <dgm:pt modelId="{9755AA10-2A69-4E72-97B7-79BA38F147CD}" type="pres">
      <dgm:prSet presAssocID="{BE516F1E-4082-442E-8608-FD8D2E474A19}" presName="textRect" presStyleLbl="revTx" presStyleIdx="3" presStyleCnt="8">
        <dgm:presLayoutVars>
          <dgm:chMax val="1"/>
          <dgm:chPref val="1"/>
        </dgm:presLayoutVars>
      </dgm:prSet>
      <dgm:spPr/>
      <dgm:t>
        <a:bodyPr/>
        <a:lstStyle/>
        <a:p>
          <a:endParaRPr lang="en-US"/>
        </a:p>
      </dgm:t>
    </dgm:pt>
    <dgm:pt modelId="{28B00E1A-D5CC-4421-BB8F-0C11DD6136E7}" type="pres">
      <dgm:prSet presAssocID="{91297715-835A-424E-918E-3567FAC110A3}" presName="sibTrans" presStyleCnt="0"/>
      <dgm:spPr/>
    </dgm:pt>
    <dgm:pt modelId="{765049EB-C10E-4E48-8345-3D985D8262BB}" type="pres">
      <dgm:prSet presAssocID="{0ACB2335-E5C4-4151-927A-4A114A2B4746}" presName="compNode" presStyleCnt="0"/>
      <dgm:spPr/>
    </dgm:pt>
    <dgm:pt modelId="{D11780CB-71ED-4B20-B8FA-98ED7D432BE9}" type="pres">
      <dgm:prSet presAssocID="{0ACB2335-E5C4-4151-927A-4A114A2B4746}" presName="iconBgRect" presStyleLbl="bgShp" presStyleIdx="4" presStyleCnt="8"/>
      <dgm:spPr>
        <a:prstGeom prst="round2DiagRect">
          <a:avLst>
            <a:gd name="adj1" fmla="val 29727"/>
            <a:gd name="adj2" fmla="val 0"/>
          </a:avLst>
        </a:prstGeom>
      </dgm:spPr>
    </dgm:pt>
    <dgm:pt modelId="{251958F6-2274-4157-BAAB-EFF5233CE0E3}" type="pres">
      <dgm:prSet presAssocID="{0ACB2335-E5C4-4151-927A-4A114A2B4746}"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Gymnast - Floor Routine"/>
        </a:ext>
      </dgm:extLst>
    </dgm:pt>
    <dgm:pt modelId="{F47E05E8-D150-4657-A919-61AC4DC4488E}" type="pres">
      <dgm:prSet presAssocID="{0ACB2335-E5C4-4151-927A-4A114A2B4746}" presName="spaceRect" presStyleCnt="0"/>
      <dgm:spPr/>
    </dgm:pt>
    <dgm:pt modelId="{42D24C0B-5B97-4476-A05B-5CD330C851CE}" type="pres">
      <dgm:prSet presAssocID="{0ACB2335-E5C4-4151-927A-4A114A2B4746}" presName="textRect" presStyleLbl="revTx" presStyleIdx="4" presStyleCnt="8">
        <dgm:presLayoutVars>
          <dgm:chMax val="1"/>
          <dgm:chPref val="1"/>
        </dgm:presLayoutVars>
      </dgm:prSet>
      <dgm:spPr/>
      <dgm:t>
        <a:bodyPr/>
        <a:lstStyle/>
        <a:p>
          <a:endParaRPr lang="en-US"/>
        </a:p>
      </dgm:t>
    </dgm:pt>
    <dgm:pt modelId="{8AC829CF-3D38-48B5-9EED-827DB563B0F6}" type="pres">
      <dgm:prSet presAssocID="{A9F064B2-B55D-4513-99B7-794A5300823C}" presName="sibTrans" presStyleCnt="0"/>
      <dgm:spPr/>
    </dgm:pt>
    <dgm:pt modelId="{3C6CBA49-B39C-4113-B29B-6134D1805163}" type="pres">
      <dgm:prSet presAssocID="{99ECA600-2B40-462D-A2B8-BF55D078A82D}" presName="compNode" presStyleCnt="0"/>
      <dgm:spPr/>
    </dgm:pt>
    <dgm:pt modelId="{C8E55EEC-BF48-43B8-A8D6-73C7B3CB658A}" type="pres">
      <dgm:prSet presAssocID="{99ECA600-2B40-462D-A2B8-BF55D078A82D}" presName="iconBgRect" presStyleLbl="bgShp" presStyleIdx="5" presStyleCnt="8"/>
      <dgm:spPr>
        <a:prstGeom prst="round2DiagRect">
          <a:avLst>
            <a:gd name="adj1" fmla="val 29727"/>
            <a:gd name="adj2" fmla="val 0"/>
          </a:avLst>
        </a:prstGeom>
      </dgm:spPr>
    </dgm:pt>
    <dgm:pt modelId="{57FCF3F2-A7CC-4BFA-BFE1-6E596A418603}" type="pres">
      <dgm:prSet presAssocID="{99ECA600-2B40-462D-A2B8-BF55D078A82D}"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Computer"/>
        </a:ext>
      </dgm:extLst>
    </dgm:pt>
    <dgm:pt modelId="{6D51C825-6CD5-47C1-A1F8-8FD1E368F892}" type="pres">
      <dgm:prSet presAssocID="{99ECA600-2B40-462D-A2B8-BF55D078A82D}" presName="spaceRect" presStyleCnt="0"/>
      <dgm:spPr/>
    </dgm:pt>
    <dgm:pt modelId="{A6DE7AF4-12A5-476A-957B-E9607FA8743F}" type="pres">
      <dgm:prSet presAssocID="{99ECA600-2B40-462D-A2B8-BF55D078A82D}" presName="textRect" presStyleLbl="revTx" presStyleIdx="5" presStyleCnt="8">
        <dgm:presLayoutVars>
          <dgm:chMax val="1"/>
          <dgm:chPref val="1"/>
        </dgm:presLayoutVars>
      </dgm:prSet>
      <dgm:spPr/>
      <dgm:t>
        <a:bodyPr/>
        <a:lstStyle/>
        <a:p>
          <a:endParaRPr lang="en-US"/>
        </a:p>
      </dgm:t>
    </dgm:pt>
    <dgm:pt modelId="{25E63CD3-A9A0-423E-B5E5-6B4E3256B249}" type="pres">
      <dgm:prSet presAssocID="{C63483C5-2FFA-4B67-82B6-19F1DABB5D3C}" presName="sibTrans" presStyleCnt="0"/>
      <dgm:spPr/>
    </dgm:pt>
    <dgm:pt modelId="{EF81054D-A5E9-48E7-8639-88BB5D905447}" type="pres">
      <dgm:prSet presAssocID="{32781D77-AEB8-4DF7-AF7B-FAAD40E7039C}" presName="compNode" presStyleCnt="0"/>
      <dgm:spPr/>
    </dgm:pt>
    <dgm:pt modelId="{ED082282-C921-4C08-AA8D-3170FE8924B7}" type="pres">
      <dgm:prSet presAssocID="{32781D77-AEB8-4DF7-AF7B-FAAD40E7039C}" presName="iconBgRect" presStyleLbl="bgShp" presStyleIdx="6" presStyleCnt="8"/>
      <dgm:spPr>
        <a:prstGeom prst="round2DiagRect">
          <a:avLst>
            <a:gd name="adj1" fmla="val 29727"/>
            <a:gd name="adj2" fmla="val 0"/>
          </a:avLst>
        </a:prstGeom>
      </dgm:spPr>
    </dgm:pt>
    <dgm:pt modelId="{C511047C-549E-447E-988E-EDC351B0B60F}" type="pres">
      <dgm:prSet presAssocID="{32781D77-AEB8-4DF7-AF7B-FAAD40E7039C}"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Footprints"/>
        </a:ext>
      </dgm:extLst>
    </dgm:pt>
    <dgm:pt modelId="{09C7A865-D0AA-4EFD-ABBE-EE31BE3050EA}" type="pres">
      <dgm:prSet presAssocID="{32781D77-AEB8-4DF7-AF7B-FAAD40E7039C}" presName="spaceRect" presStyleCnt="0"/>
      <dgm:spPr/>
    </dgm:pt>
    <dgm:pt modelId="{4987B922-E143-4CA3-BB14-C91784151B2A}" type="pres">
      <dgm:prSet presAssocID="{32781D77-AEB8-4DF7-AF7B-FAAD40E7039C}" presName="textRect" presStyleLbl="revTx" presStyleIdx="6" presStyleCnt="8">
        <dgm:presLayoutVars>
          <dgm:chMax val="1"/>
          <dgm:chPref val="1"/>
        </dgm:presLayoutVars>
      </dgm:prSet>
      <dgm:spPr/>
      <dgm:t>
        <a:bodyPr/>
        <a:lstStyle/>
        <a:p>
          <a:endParaRPr lang="en-US"/>
        </a:p>
      </dgm:t>
    </dgm:pt>
    <dgm:pt modelId="{41AD5482-A47E-45A6-A2D8-45ACD785E4D0}" type="pres">
      <dgm:prSet presAssocID="{3487FE6E-2412-450E-B02B-FFC0169CE8D2}" presName="sibTrans" presStyleCnt="0"/>
      <dgm:spPr/>
    </dgm:pt>
    <dgm:pt modelId="{9BC697C2-835E-49D6-91A4-5BFE7DED63BA}" type="pres">
      <dgm:prSet presAssocID="{637DB532-B89D-4F14-992B-B39D61C7C452}" presName="compNode" presStyleCnt="0"/>
      <dgm:spPr/>
    </dgm:pt>
    <dgm:pt modelId="{94BF0F4A-D344-4190-ADFE-3114233E1DDF}" type="pres">
      <dgm:prSet presAssocID="{637DB532-B89D-4F14-992B-B39D61C7C452}" presName="iconBgRect" presStyleLbl="bgShp" presStyleIdx="7" presStyleCnt="8"/>
      <dgm:spPr>
        <a:prstGeom prst="round2DiagRect">
          <a:avLst>
            <a:gd name="adj1" fmla="val 29727"/>
            <a:gd name="adj2" fmla="val 0"/>
          </a:avLst>
        </a:prstGeom>
      </dgm:spPr>
    </dgm:pt>
    <dgm:pt modelId="{BD4E54A0-AC62-42E5-8595-C1C1F60A05E9}" type="pres">
      <dgm:prSet presAssocID="{637DB532-B89D-4F14-992B-B39D61C7C452}"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Music"/>
        </a:ext>
      </dgm:extLst>
    </dgm:pt>
    <dgm:pt modelId="{932D3A16-3BE5-45F3-A8BC-8D05C1F530DA}" type="pres">
      <dgm:prSet presAssocID="{637DB532-B89D-4F14-992B-B39D61C7C452}" presName="spaceRect" presStyleCnt="0"/>
      <dgm:spPr/>
    </dgm:pt>
    <dgm:pt modelId="{FCEABD51-FB9F-43AC-ADFA-A8E9F5130195}" type="pres">
      <dgm:prSet presAssocID="{637DB532-B89D-4F14-992B-B39D61C7C452}" presName="textRect" presStyleLbl="revTx" presStyleIdx="7" presStyleCnt="8">
        <dgm:presLayoutVars>
          <dgm:chMax val="1"/>
          <dgm:chPref val="1"/>
        </dgm:presLayoutVars>
      </dgm:prSet>
      <dgm:spPr/>
      <dgm:t>
        <a:bodyPr/>
        <a:lstStyle/>
        <a:p>
          <a:endParaRPr lang="en-US"/>
        </a:p>
      </dgm:t>
    </dgm:pt>
  </dgm:ptLst>
  <dgm:cxnLst>
    <dgm:cxn modelId="{992420DC-492F-43BE-A6B8-DFE07884E656}" srcId="{C06A8415-2823-436B-9142-1DA0874C4764}" destId="{CC0AE94E-937B-4595-92E7-3600964C0D52}" srcOrd="0" destOrd="0" parTransId="{A8FFFFEF-96E4-4F81-9C10-32618CA4C6A2}" sibTransId="{73EC9525-4822-4C42-9356-BD6EB317F426}"/>
    <dgm:cxn modelId="{B0B8CE2B-32C8-4A2F-868E-F6272918060E}" type="presOf" srcId="{EFA845C0-E887-46DC-9FAF-5DA33D4D513F}" destId="{BEEDDB9F-F461-41A7-9E4F-22ACBD200555}" srcOrd="0" destOrd="0" presId="urn:microsoft.com/office/officeart/2018/5/layout/IconLeafLabelList"/>
    <dgm:cxn modelId="{3A556EC2-22A5-49F0-9F16-11099A566763}" srcId="{C06A8415-2823-436B-9142-1DA0874C4764}" destId="{32781D77-AEB8-4DF7-AF7B-FAAD40E7039C}" srcOrd="6" destOrd="0" parTransId="{1C2507EF-49E8-426E-B322-AD87F445039B}" sibTransId="{3487FE6E-2412-450E-B02B-FFC0169CE8D2}"/>
    <dgm:cxn modelId="{E7F8A1A2-7B46-43E4-91C7-81E97579275E}" srcId="{C06A8415-2823-436B-9142-1DA0874C4764}" destId="{BE516F1E-4082-442E-8608-FD8D2E474A19}" srcOrd="3" destOrd="0" parTransId="{7BB5DBE5-1097-40FF-95F0-72C47A817CDB}" sibTransId="{91297715-835A-424E-918E-3567FAC110A3}"/>
    <dgm:cxn modelId="{D5749E1B-FFC5-4FBB-BF0E-E629485EC017}" srcId="{C06A8415-2823-436B-9142-1DA0874C4764}" destId="{99ECA600-2B40-462D-A2B8-BF55D078A82D}" srcOrd="5" destOrd="0" parTransId="{02BEAE89-C52B-4F38-97CB-EEDE5D06FDB6}" sibTransId="{C63483C5-2FFA-4B67-82B6-19F1DABB5D3C}"/>
    <dgm:cxn modelId="{8EF0D682-96D5-4D05-9236-EF5328F72D69}" type="presOf" srcId="{32781D77-AEB8-4DF7-AF7B-FAAD40E7039C}" destId="{4987B922-E143-4CA3-BB14-C91784151B2A}" srcOrd="0" destOrd="0" presId="urn:microsoft.com/office/officeart/2018/5/layout/IconLeafLabelList"/>
    <dgm:cxn modelId="{00DB71A0-D2F7-4D1F-B8E3-1FC3E0902B6A}" type="presOf" srcId="{7A898A8B-B9A7-4272-AA29-2483F56D1471}" destId="{C036AF0A-A4B9-48C5-A93C-D858B170C53E}" srcOrd="0" destOrd="0" presId="urn:microsoft.com/office/officeart/2018/5/layout/IconLeafLabelList"/>
    <dgm:cxn modelId="{3CB33991-CC29-4DCB-A80E-D266BFFD7C03}" type="presOf" srcId="{CC0AE94E-937B-4595-92E7-3600964C0D52}" destId="{59366601-DB60-4C57-898C-D7FE4A115AAA}" srcOrd="0" destOrd="0" presId="urn:microsoft.com/office/officeart/2018/5/layout/IconLeafLabelList"/>
    <dgm:cxn modelId="{8C7FBF7E-4633-4721-8241-EB206199A313}" type="presOf" srcId="{99ECA600-2B40-462D-A2B8-BF55D078A82D}" destId="{A6DE7AF4-12A5-476A-957B-E9607FA8743F}" srcOrd="0" destOrd="0" presId="urn:microsoft.com/office/officeart/2018/5/layout/IconLeafLabelList"/>
    <dgm:cxn modelId="{1471625C-5199-45D4-B200-4B6C57BC874E}" type="presOf" srcId="{0ACB2335-E5C4-4151-927A-4A114A2B4746}" destId="{42D24C0B-5B97-4476-A05B-5CD330C851CE}" srcOrd="0" destOrd="0" presId="urn:microsoft.com/office/officeart/2018/5/layout/IconLeafLabelList"/>
    <dgm:cxn modelId="{7A8C893A-0A7E-4D99-8DF3-62971B154D37}" type="presOf" srcId="{637DB532-B89D-4F14-992B-B39D61C7C452}" destId="{FCEABD51-FB9F-43AC-ADFA-A8E9F5130195}" srcOrd="0" destOrd="0" presId="urn:microsoft.com/office/officeart/2018/5/layout/IconLeafLabelList"/>
    <dgm:cxn modelId="{04E4FC89-DA6F-4BB8-A476-81EFBD2B8F21}" type="presOf" srcId="{BE516F1E-4082-442E-8608-FD8D2E474A19}" destId="{9755AA10-2A69-4E72-97B7-79BA38F147CD}" srcOrd="0" destOrd="0" presId="urn:microsoft.com/office/officeart/2018/5/layout/IconLeafLabelList"/>
    <dgm:cxn modelId="{3B039E63-177E-4992-9169-85A7D024F08C}" srcId="{C06A8415-2823-436B-9142-1DA0874C4764}" destId="{EFA845C0-E887-46DC-9FAF-5DA33D4D513F}" srcOrd="1" destOrd="0" parTransId="{5AE79167-99CC-4340-8656-BFB32DF4A230}" sibTransId="{3C836B6F-9777-424B-AC05-A20E9CD55C57}"/>
    <dgm:cxn modelId="{346145DE-CB50-4799-9632-525D42D2DEE1}" type="presOf" srcId="{C06A8415-2823-436B-9142-1DA0874C4764}" destId="{5D7BBB9E-0F5C-4BC7-9D40-E29F3F0393A3}" srcOrd="0" destOrd="0" presId="urn:microsoft.com/office/officeart/2018/5/layout/IconLeafLabelList"/>
    <dgm:cxn modelId="{6C135CDC-DC19-4D96-B93B-D6127CD08747}" srcId="{C06A8415-2823-436B-9142-1DA0874C4764}" destId="{0ACB2335-E5C4-4151-927A-4A114A2B4746}" srcOrd="4" destOrd="0" parTransId="{87015363-7042-4C42-B424-218942CCDABF}" sibTransId="{A9F064B2-B55D-4513-99B7-794A5300823C}"/>
    <dgm:cxn modelId="{AA3C45B5-6035-47B8-975C-79F127BF2587}" srcId="{C06A8415-2823-436B-9142-1DA0874C4764}" destId="{637DB532-B89D-4F14-992B-B39D61C7C452}" srcOrd="7" destOrd="0" parTransId="{773F47A3-C2DF-4354-BE30-CC16EC120399}" sibTransId="{9FF972B7-C275-46D8-B280-8ADBB4B531BD}"/>
    <dgm:cxn modelId="{7F1DE622-8826-4CD4-89BB-163F5A18821E}" srcId="{C06A8415-2823-436B-9142-1DA0874C4764}" destId="{7A898A8B-B9A7-4272-AA29-2483F56D1471}" srcOrd="2" destOrd="0" parTransId="{9D6FAFA2-2CED-45E7-B80D-24DAE613BEE6}" sibTransId="{96195F83-531F-4C13-B2F9-0CE6FC6FC4AF}"/>
    <dgm:cxn modelId="{5DDCA7E3-D5D1-4132-8F63-524841B35BFC}" type="presParOf" srcId="{5D7BBB9E-0F5C-4BC7-9D40-E29F3F0393A3}" destId="{5FB6B8B1-B707-4DF0-B824-4FD4A4717F92}" srcOrd="0" destOrd="0" presId="urn:microsoft.com/office/officeart/2018/5/layout/IconLeafLabelList"/>
    <dgm:cxn modelId="{71DCC44C-6A58-4B48-B67D-A52F04686B85}" type="presParOf" srcId="{5FB6B8B1-B707-4DF0-B824-4FD4A4717F92}" destId="{887D4243-BF3A-460F-ABBA-AC3182847C13}" srcOrd="0" destOrd="0" presId="urn:microsoft.com/office/officeart/2018/5/layout/IconLeafLabelList"/>
    <dgm:cxn modelId="{4EEBA68A-B832-458D-A014-9F6627A0111F}" type="presParOf" srcId="{5FB6B8B1-B707-4DF0-B824-4FD4A4717F92}" destId="{ADB27888-F92C-48A2-A601-065EEB9F89BB}" srcOrd="1" destOrd="0" presId="urn:microsoft.com/office/officeart/2018/5/layout/IconLeafLabelList"/>
    <dgm:cxn modelId="{5957A07A-34D1-4196-A392-E687DA989869}" type="presParOf" srcId="{5FB6B8B1-B707-4DF0-B824-4FD4A4717F92}" destId="{2097A6C3-AD73-48B1-99B1-BB74A929C858}" srcOrd="2" destOrd="0" presId="urn:microsoft.com/office/officeart/2018/5/layout/IconLeafLabelList"/>
    <dgm:cxn modelId="{82ECF9CF-FADE-4CCC-88A2-DA55AAD1EC02}" type="presParOf" srcId="{5FB6B8B1-B707-4DF0-B824-4FD4A4717F92}" destId="{59366601-DB60-4C57-898C-D7FE4A115AAA}" srcOrd="3" destOrd="0" presId="urn:microsoft.com/office/officeart/2018/5/layout/IconLeafLabelList"/>
    <dgm:cxn modelId="{3BC04375-27E8-48D5-A2D4-F100369860D6}" type="presParOf" srcId="{5D7BBB9E-0F5C-4BC7-9D40-E29F3F0393A3}" destId="{BCD0DA3C-90DC-4A64-BF5C-98CD4BEAC265}" srcOrd="1" destOrd="0" presId="urn:microsoft.com/office/officeart/2018/5/layout/IconLeafLabelList"/>
    <dgm:cxn modelId="{4267C587-E905-4478-AC58-517D4D620DF6}" type="presParOf" srcId="{5D7BBB9E-0F5C-4BC7-9D40-E29F3F0393A3}" destId="{DA4E1DFB-C76F-4FCB-8F38-6FC9169FFD55}" srcOrd="2" destOrd="0" presId="urn:microsoft.com/office/officeart/2018/5/layout/IconLeafLabelList"/>
    <dgm:cxn modelId="{C793DB91-D142-4BAF-ABC2-59614078C7C6}" type="presParOf" srcId="{DA4E1DFB-C76F-4FCB-8F38-6FC9169FFD55}" destId="{26953C20-A895-42BB-B947-CE33D559E8A0}" srcOrd="0" destOrd="0" presId="urn:microsoft.com/office/officeart/2018/5/layout/IconLeafLabelList"/>
    <dgm:cxn modelId="{05484523-42D3-4EB1-A648-F1F3D9234D65}" type="presParOf" srcId="{DA4E1DFB-C76F-4FCB-8F38-6FC9169FFD55}" destId="{58FFB8F5-3B31-4875-9488-2FB5BB5E3EDD}" srcOrd="1" destOrd="0" presId="urn:microsoft.com/office/officeart/2018/5/layout/IconLeafLabelList"/>
    <dgm:cxn modelId="{13C65AC7-FD7A-4C71-B1FE-DADA6AE69613}" type="presParOf" srcId="{DA4E1DFB-C76F-4FCB-8F38-6FC9169FFD55}" destId="{FDC5C6F4-D27E-447E-BECA-A47ED3CE1287}" srcOrd="2" destOrd="0" presId="urn:microsoft.com/office/officeart/2018/5/layout/IconLeafLabelList"/>
    <dgm:cxn modelId="{A51E317E-1C16-4F10-9DFD-B0F863B7DCEA}" type="presParOf" srcId="{DA4E1DFB-C76F-4FCB-8F38-6FC9169FFD55}" destId="{BEEDDB9F-F461-41A7-9E4F-22ACBD200555}" srcOrd="3" destOrd="0" presId="urn:microsoft.com/office/officeart/2018/5/layout/IconLeafLabelList"/>
    <dgm:cxn modelId="{357EEFCB-9C29-4E65-BCD4-33E9AF8A09C9}" type="presParOf" srcId="{5D7BBB9E-0F5C-4BC7-9D40-E29F3F0393A3}" destId="{ACA54DB9-8018-4AC3-8AA0-8F5788969CD2}" srcOrd="3" destOrd="0" presId="urn:microsoft.com/office/officeart/2018/5/layout/IconLeafLabelList"/>
    <dgm:cxn modelId="{96B00AD4-32EF-4B66-8522-BDF2B3B6D596}" type="presParOf" srcId="{5D7BBB9E-0F5C-4BC7-9D40-E29F3F0393A3}" destId="{C6884F71-868D-4A11-80D2-7C0C15F917E2}" srcOrd="4" destOrd="0" presId="urn:microsoft.com/office/officeart/2018/5/layout/IconLeafLabelList"/>
    <dgm:cxn modelId="{9D4034FE-1200-445C-AE7E-103174AEAE87}" type="presParOf" srcId="{C6884F71-868D-4A11-80D2-7C0C15F917E2}" destId="{F754AE32-5537-4AC3-B143-298A474A65D6}" srcOrd="0" destOrd="0" presId="urn:microsoft.com/office/officeart/2018/5/layout/IconLeafLabelList"/>
    <dgm:cxn modelId="{0F9BD798-D60C-40BD-BDA2-E1593F6E9647}" type="presParOf" srcId="{C6884F71-868D-4A11-80D2-7C0C15F917E2}" destId="{76756F62-00C6-4154-B7F8-37B54C261ACA}" srcOrd="1" destOrd="0" presId="urn:microsoft.com/office/officeart/2018/5/layout/IconLeafLabelList"/>
    <dgm:cxn modelId="{32EA13E7-82B1-4752-98A4-87B91998C1B5}" type="presParOf" srcId="{C6884F71-868D-4A11-80D2-7C0C15F917E2}" destId="{1F493807-9A31-442B-B1F7-A59A774D4C1B}" srcOrd="2" destOrd="0" presId="urn:microsoft.com/office/officeart/2018/5/layout/IconLeafLabelList"/>
    <dgm:cxn modelId="{62465B2D-7120-45D7-970E-74BB65813D85}" type="presParOf" srcId="{C6884F71-868D-4A11-80D2-7C0C15F917E2}" destId="{C036AF0A-A4B9-48C5-A93C-D858B170C53E}" srcOrd="3" destOrd="0" presId="urn:microsoft.com/office/officeart/2018/5/layout/IconLeafLabelList"/>
    <dgm:cxn modelId="{0EE8F2AE-E6D6-4C3A-9F32-D22A45B07B64}" type="presParOf" srcId="{5D7BBB9E-0F5C-4BC7-9D40-E29F3F0393A3}" destId="{55542E31-9DD5-4558-A7D2-792AC21A318E}" srcOrd="5" destOrd="0" presId="urn:microsoft.com/office/officeart/2018/5/layout/IconLeafLabelList"/>
    <dgm:cxn modelId="{7ECF3B38-2062-4799-894D-39FBF5F4519D}" type="presParOf" srcId="{5D7BBB9E-0F5C-4BC7-9D40-E29F3F0393A3}" destId="{00BCE5AD-B20D-41A7-9908-7FCC16E39007}" srcOrd="6" destOrd="0" presId="urn:microsoft.com/office/officeart/2018/5/layout/IconLeafLabelList"/>
    <dgm:cxn modelId="{EE638029-8DC7-4474-BEB6-E00BD3397331}" type="presParOf" srcId="{00BCE5AD-B20D-41A7-9908-7FCC16E39007}" destId="{28A7C7B1-78D2-4A0C-9BAC-7C5A77C4E2E1}" srcOrd="0" destOrd="0" presId="urn:microsoft.com/office/officeart/2018/5/layout/IconLeafLabelList"/>
    <dgm:cxn modelId="{7E4ADA5F-3A18-437C-9B9C-44F38D4AADD4}" type="presParOf" srcId="{00BCE5AD-B20D-41A7-9908-7FCC16E39007}" destId="{F7C5989C-BD2B-404F-A356-79A3C4E74E91}" srcOrd="1" destOrd="0" presId="urn:microsoft.com/office/officeart/2018/5/layout/IconLeafLabelList"/>
    <dgm:cxn modelId="{E279CB3B-63F4-4B30-BB75-EB1EDF7A0525}" type="presParOf" srcId="{00BCE5AD-B20D-41A7-9908-7FCC16E39007}" destId="{ACFEBB28-87AA-4E87-8CF9-08CBE46D49D3}" srcOrd="2" destOrd="0" presId="urn:microsoft.com/office/officeart/2018/5/layout/IconLeafLabelList"/>
    <dgm:cxn modelId="{703E1B9C-1EF3-46F2-BA0D-2C33A4A4738C}" type="presParOf" srcId="{00BCE5AD-B20D-41A7-9908-7FCC16E39007}" destId="{9755AA10-2A69-4E72-97B7-79BA38F147CD}" srcOrd="3" destOrd="0" presId="urn:microsoft.com/office/officeart/2018/5/layout/IconLeafLabelList"/>
    <dgm:cxn modelId="{0F9BACE4-AC06-4FEA-BD0F-0C2116DA1710}" type="presParOf" srcId="{5D7BBB9E-0F5C-4BC7-9D40-E29F3F0393A3}" destId="{28B00E1A-D5CC-4421-BB8F-0C11DD6136E7}" srcOrd="7" destOrd="0" presId="urn:microsoft.com/office/officeart/2018/5/layout/IconLeafLabelList"/>
    <dgm:cxn modelId="{7E5E7E5A-BF6D-41F4-B2AC-5E528302A64C}" type="presParOf" srcId="{5D7BBB9E-0F5C-4BC7-9D40-E29F3F0393A3}" destId="{765049EB-C10E-4E48-8345-3D985D8262BB}" srcOrd="8" destOrd="0" presId="urn:microsoft.com/office/officeart/2018/5/layout/IconLeafLabelList"/>
    <dgm:cxn modelId="{319BAA75-CBF0-46B0-B7F6-CCD8803FDF96}" type="presParOf" srcId="{765049EB-C10E-4E48-8345-3D985D8262BB}" destId="{D11780CB-71ED-4B20-B8FA-98ED7D432BE9}" srcOrd="0" destOrd="0" presId="urn:microsoft.com/office/officeart/2018/5/layout/IconLeafLabelList"/>
    <dgm:cxn modelId="{6AE900F3-E533-4B99-B192-77B5F8A3E989}" type="presParOf" srcId="{765049EB-C10E-4E48-8345-3D985D8262BB}" destId="{251958F6-2274-4157-BAAB-EFF5233CE0E3}" srcOrd="1" destOrd="0" presId="urn:microsoft.com/office/officeart/2018/5/layout/IconLeafLabelList"/>
    <dgm:cxn modelId="{9B8DDC6C-D3B6-4144-BDE8-0EB3A4B0C121}" type="presParOf" srcId="{765049EB-C10E-4E48-8345-3D985D8262BB}" destId="{F47E05E8-D150-4657-A919-61AC4DC4488E}" srcOrd="2" destOrd="0" presId="urn:microsoft.com/office/officeart/2018/5/layout/IconLeafLabelList"/>
    <dgm:cxn modelId="{04E230EC-B789-48AA-9CC0-EB8443F76F68}" type="presParOf" srcId="{765049EB-C10E-4E48-8345-3D985D8262BB}" destId="{42D24C0B-5B97-4476-A05B-5CD330C851CE}" srcOrd="3" destOrd="0" presId="urn:microsoft.com/office/officeart/2018/5/layout/IconLeafLabelList"/>
    <dgm:cxn modelId="{2DBE9998-C589-45ED-9321-10EA80064ADB}" type="presParOf" srcId="{5D7BBB9E-0F5C-4BC7-9D40-E29F3F0393A3}" destId="{8AC829CF-3D38-48B5-9EED-827DB563B0F6}" srcOrd="9" destOrd="0" presId="urn:microsoft.com/office/officeart/2018/5/layout/IconLeafLabelList"/>
    <dgm:cxn modelId="{DCB27590-76E6-4269-BAF3-06D9865D4B4C}" type="presParOf" srcId="{5D7BBB9E-0F5C-4BC7-9D40-E29F3F0393A3}" destId="{3C6CBA49-B39C-4113-B29B-6134D1805163}" srcOrd="10" destOrd="0" presId="urn:microsoft.com/office/officeart/2018/5/layout/IconLeafLabelList"/>
    <dgm:cxn modelId="{3BA209C9-ABDB-4470-946F-1D1DE85FA1EE}" type="presParOf" srcId="{3C6CBA49-B39C-4113-B29B-6134D1805163}" destId="{C8E55EEC-BF48-43B8-A8D6-73C7B3CB658A}" srcOrd="0" destOrd="0" presId="urn:microsoft.com/office/officeart/2018/5/layout/IconLeafLabelList"/>
    <dgm:cxn modelId="{04C7FD71-60F3-45EC-8129-972D4C33FF1E}" type="presParOf" srcId="{3C6CBA49-B39C-4113-B29B-6134D1805163}" destId="{57FCF3F2-A7CC-4BFA-BFE1-6E596A418603}" srcOrd="1" destOrd="0" presId="urn:microsoft.com/office/officeart/2018/5/layout/IconLeafLabelList"/>
    <dgm:cxn modelId="{C3D5A381-EC26-480E-B5C9-3547FEB0D2FF}" type="presParOf" srcId="{3C6CBA49-B39C-4113-B29B-6134D1805163}" destId="{6D51C825-6CD5-47C1-A1F8-8FD1E368F892}" srcOrd="2" destOrd="0" presId="urn:microsoft.com/office/officeart/2018/5/layout/IconLeafLabelList"/>
    <dgm:cxn modelId="{E59152FB-DFB2-4ED3-BCC9-2E62F8620AB4}" type="presParOf" srcId="{3C6CBA49-B39C-4113-B29B-6134D1805163}" destId="{A6DE7AF4-12A5-476A-957B-E9607FA8743F}" srcOrd="3" destOrd="0" presId="urn:microsoft.com/office/officeart/2018/5/layout/IconLeafLabelList"/>
    <dgm:cxn modelId="{33DF15F1-6573-4093-B12C-546980AB7D1F}" type="presParOf" srcId="{5D7BBB9E-0F5C-4BC7-9D40-E29F3F0393A3}" destId="{25E63CD3-A9A0-423E-B5E5-6B4E3256B249}" srcOrd="11" destOrd="0" presId="urn:microsoft.com/office/officeart/2018/5/layout/IconLeafLabelList"/>
    <dgm:cxn modelId="{72BA5717-5AFB-4324-ADAB-FFD42C2C37DA}" type="presParOf" srcId="{5D7BBB9E-0F5C-4BC7-9D40-E29F3F0393A3}" destId="{EF81054D-A5E9-48E7-8639-88BB5D905447}" srcOrd="12" destOrd="0" presId="urn:microsoft.com/office/officeart/2018/5/layout/IconLeafLabelList"/>
    <dgm:cxn modelId="{6F688301-5634-45DC-8D5F-219C780175A6}" type="presParOf" srcId="{EF81054D-A5E9-48E7-8639-88BB5D905447}" destId="{ED082282-C921-4C08-AA8D-3170FE8924B7}" srcOrd="0" destOrd="0" presId="urn:microsoft.com/office/officeart/2018/5/layout/IconLeafLabelList"/>
    <dgm:cxn modelId="{18962D08-6C8D-4CDA-807D-4633B6886493}" type="presParOf" srcId="{EF81054D-A5E9-48E7-8639-88BB5D905447}" destId="{C511047C-549E-447E-988E-EDC351B0B60F}" srcOrd="1" destOrd="0" presId="urn:microsoft.com/office/officeart/2018/5/layout/IconLeafLabelList"/>
    <dgm:cxn modelId="{CD982C9D-0702-4BA0-B037-4B2FA3185763}" type="presParOf" srcId="{EF81054D-A5E9-48E7-8639-88BB5D905447}" destId="{09C7A865-D0AA-4EFD-ABBE-EE31BE3050EA}" srcOrd="2" destOrd="0" presId="urn:microsoft.com/office/officeart/2018/5/layout/IconLeafLabelList"/>
    <dgm:cxn modelId="{E4095A5B-62BC-4977-A648-DA3C6281277D}" type="presParOf" srcId="{EF81054D-A5E9-48E7-8639-88BB5D905447}" destId="{4987B922-E143-4CA3-BB14-C91784151B2A}" srcOrd="3" destOrd="0" presId="urn:microsoft.com/office/officeart/2018/5/layout/IconLeafLabelList"/>
    <dgm:cxn modelId="{6E5DD367-D815-42FE-88BB-2DC4F10D4298}" type="presParOf" srcId="{5D7BBB9E-0F5C-4BC7-9D40-E29F3F0393A3}" destId="{41AD5482-A47E-45A6-A2D8-45ACD785E4D0}" srcOrd="13" destOrd="0" presId="urn:microsoft.com/office/officeart/2018/5/layout/IconLeafLabelList"/>
    <dgm:cxn modelId="{10343410-3969-4559-8501-5F0036AEF809}" type="presParOf" srcId="{5D7BBB9E-0F5C-4BC7-9D40-E29F3F0393A3}" destId="{9BC697C2-835E-49D6-91A4-5BFE7DED63BA}" srcOrd="14" destOrd="0" presId="urn:microsoft.com/office/officeart/2018/5/layout/IconLeafLabelList"/>
    <dgm:cxn modelId="{8BDE0BE8-1C99-4710-B4C4-33F5D656E20F}" type="presParOf" srcId="{9BC697C2-835E-49D6-91A4-5BFE7DED63BA}" destId="{94BF0F4A-D344-4190-ADFE-3114233E1DDF}" srcOrd="0" destOrd="0" presId="urn:microsoft.com/office/officeart/2018/5/layout/IconLeafLabelList"/>
    <dgm:cxn modelId="{34416799-87C8-434E-913B-D7DDF67A1D50}" type="presParOf" srcId="{9BC697C2-835E-49D6-91A4-5BFE7DED63BA}" destId="{BD4E54A0-AC62-42E5-8595-C1C1F60A05E9}" srcOrd="1" destOrd="0" presId="urn:microsoft.com/office/officeart/2018/5/layout/IconLeafLabelList"/>
    <dgm:cxn modelId="{8893945C-7B4C-4FEB-9D5C-261F46D5BA59}" type="presParOf" srcId="{9BC697C2-835E-49D6-91A4-5BFE7DED63BA}" destId="{932D3A16-3BE5-45F3-A8BC-8D05C1F530DA}" srcOrd="2" destOrd="0" presId="urn:microsoft.com/office/officeart/2018/5/layout/IconLeafLabelList"/>
    <dgm:cxn modelId="{7FE4A964-CE38-444F-9DC2-ACA2A17833C9}" type="presParOf" srcId="{9BC697C2-835E-49D6-91A4-5BFE7DED63BA}" destId="{FCEABD51-FB9F-43AC-ADFA-A8E9F513019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2D089-42B4-483B-95B4-CADC7226549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F30C0A7-C51C-4620-BA94-25AFC0515C77}">
      <dgm:prSet/>
      <dgm:spPr/>
      <dgm:t>
        <a:bodyPr/>
        <a:lstStyle/>
        <a:p>
          <a:pPr>
            <a:lnSpc>
              <a:spcPct val="100000"/>
            </a:lnSpc>
          </a:pPr>
          <a:r>
            <a:rPr lang="en-US" dirty="0"/>
            <a:t>What is/was your </a:t>
          </a:r>
          <a:r>
            <a:rPr lang="en-US" dirty="0" err="1"/>
            <a:t>favourite</a:t>
          </a:r>
          <a:r>
            <a:rPr lang="en-US" dirty="0"/>
            <a:t> subject? </a:t>
          </a:r>
        </a:p>
      </dgm:t>
    </dgm:pt>
    <dgm:pt modelId="{52020DB8-4C91-4F13-A5E4-DF9AEED31AF1}" type="parTrans" cxnId="{56999EC5-A03E-4045-8053-0CBFCCC1FD0E}">
      <dgm:prSet/>
      <dgm:spPr/>
      <dgm:t>
        <a:bodyPr/>
        <a:lstStyle/>
        <a:p>
          <a:endParaRPr lang="en-US"/>
        </a:p>
      </dgm:t>
    </dgm:pt>
    <dgm:pt modelId="{2D4E557D-4625-469F-8DDC-194F928A50FD}" type="sibTrans" cxnId="{56999EC5-A03E-4045-8053-0CBFCCC1FD0E}">
      <dgm:prSet/>
      <dgm:spPr/>
      <dgm:t>
        <a:bodyPr/>
        <a:lstStyle/>
        <a:p>
          <a:endParaRPr lang="en-US"/>
        </a:p>
      </dgm:t>
    </dgm:pt>
    <dgm:pt modelId="{C50EF6E6-C144-4D72-BEAE-1B575F2F3220}">
      <dgm:prSet/>
      <dgm:spPr/>
      <dgm:t>
        <a:bodyPr/>
        <a:lstStyle/>
        <a:p>
          <a:pPr>
            <a:lnSpc>
              <a:spcPct val="100000"/>
            </a:lnSpc>
          </a:pPr>
          <a:r>
            <a:rPr lang="en-US" dirty="0"/>
            <a:t>Why do/did you like it? What classes don't/didn't you like? Why not? </a:t>
          </a:r>
        </a:p>
      </dgm:t>
    </dgm:pt>
    <dgm:pt modelId="{20B98839-DEAF-4369-B1D4-BD86A83BCC51}" type="parTrans" cxnId="{F6C7D334-4C32-4BD6-8DBE-9FE1BA8E2507}">
      <dgm:prSet/>
      <dgm:spPr/>
      <dgm:t>
        <a:bodyPr/>
        <a:lstStyle/>
        <a:p>
          <a:endParaRPr lang="en-US"/>
        </a:p>
      </dgm:t>
    </dgm:pt>
    <dgm:pt modelId="{E9404422-71D7-47EB-A517-4D8F3C8FA055}" type="sibTrans" cxnId="{F6C7D334-4C32-4BD6-8DBE-9FE1BA8E2507}">
      <dgm:prSet/>
      <dgm:spPr/>
      <dgm:t>
        <a:bodyPr/>
        <a:lstStyle/>
        <a:p>
          <a:endParaRPr lang="en-US"/>
        </a:p>
      </dgm:t>
    </dgm:pt>
    <dgm:pt modelId="{90E42F90-5485-4CFE-BD4B-24595C0C86A1}">
      <dgm:prSet/>
      <dgm:spPr/>
      <dgm:t>
        <a:bodyPr/>
        <a:lstStyle/>
        <a:p>
          <a:pPr>
            <a:lnSpc>
              <a:spcPct val="100000"/>
            </a:lnSpc>
          </a:pPr>
          <a:r>
            <a:rPr lang="en-US"/>
            <a:t>What subjects are/were you good at? </a:t>
          </a:r>
          <a:endParaRPr lang="en-US" dirty="0"/>
        </a:p>
      </dgm:t>
    </dgm:pt>
    <dgm:pt modelId="{41E78F01-853E-4130-B9D7-7B9DE4F9D4CB}" type="parTrans" cxnId="{2EEF6C62-F507-4EB7-B131-E7D8697E0DAE}">
      <dgm:prSet/>
      <dgm:spPr/>
      <dgm:t>
        <a:bodyPr/>
        <a:lstStyle/>
        <a:p>
          <a:endParaRPr lang="en-US"/>
        </a:p>
      </dgm:t>
    </dgm:pt>
    <dgm:pt modelId="{9EEFEFCD-E7EB-466C-A58E-CFF0C76093B3}" type="sibTrans" cxnId="{2EEF6C62-F507-4EB7-B131-E7D8697E0DAE}">
      <dgm:prSet/>
      <dgm:spPr/>
      <dgm:t>
        <a:bodyPr/>
        <a:lstStyle/>
        <a:p>
          <a:endParaRPr lang="en-US"/>
        </a:p>
      </dgm:t>
    </dgm:pt>
    <dgm:pt modelId="{124C1ACF-2F5F-4B3D-A487-9295B2B239BE}">
      <dgm:prSet/>
      <dgm:spPr/>
      <dgm:t>
        <a:bodyPr/>
        <a:lstStyle/>
        <a:p>
          <a:pPr>
            <a:lnSpc>
              <a:spcPct val="100000"/>
            </a:lnSpc>
          </a:pPr>
          <a:r>
            <a:rPr lang="en-US"/>
            <a:t>What subjects are/were difficult for you?</a:t>
          </a:r>
        </a:p>
      </dgm:t>
    </dgm:pt>
    <dgm:pt modelId="{E835330C-998C-459D-8685-F7D1B5A18733}" type="parTrans" cxnId="{4EB11BA1-28E5-41A0-8575-7F8315D401E3}">
      <dgm:prSet/>
      <dgm:spPr/>
      <dgm:t>
        <a:bodyPr/>
        <a:lstStyle/>
        <a:p>
          <a:endParaRPr lang="en-US"/>
        </a:p>
      </dgm:t>
    </dgm:pt>
    <dgm:pt modelId="{FC11737E-C306-4048-940A-9F3C4746F272}" type="sibTrans" cxnId="{4EB11BA1-28E5-41A0-8575-7F8315D401E3}">
      <dgm:prSet/>
      <dgm:spPr/>
      <dgm:t>
        <a:bodyPr/>
        <a:lstStyle/>
        <a:p>
          <a:endParaRPr lang="en-US"/>
        </a:p>
      </dgm:t>
    </dgm:pt>
    <dgm:pt modelId="{DE586BD7-FED0-4BA3-B5EB-CA0AC797FDE4}" type="pres">
      <dgm:prSet presAssocID="{0242D089-42B4-483B-95B4-CADC7226549B}" presName="linear" presStyleCnt="0">
        <dgm:presLayoutVars>
          <dgm:animLvl val="lvl"/>
          <dgm:resizeHandles val="exact"/>
        </dgm:presLayoutVars>
      </dgm:prSet>
      <dgm:spPr/>
      <dgm:t>
        <a:bodyPr/>
        <a:lstStyle/>
        <a:p>
          <a:endParaRPr lang="en-US"/>
        </a:p>
      </dgm:t>
    </dgm:pt>
    <dgm:pt modelId="{59FBFBFB-BA32-4F58-87E6-BAA1276EAA0E}" type="pres">
      <dgm:prSet presAssocID="{0F30C0A7-C51C-4620-BA94-25AFC0515C77}" presName="parentText" presStyleLbl="node1" presStyleIdx="0" presStyleCnt="4">
        <dgm:presLayoutVars>
          <dgm:chMax val="0"/>
          <dgm:bulletEnabled val="1"/>
        </dgm:presLayoutVars>
      </dgm:prSet>
      <dgm:spPr/>
      <dgm:t>
        <a:bodyPr/>
        <a:lstStyle/>
        <a:p>
          <a:endParaRPr lang="en-US"/>
        </a:p>
      </dgm:t>
    </dgm:pt>
    <dgm:pt modelId="{B9376D0C-CBDA-4570-95B5-A0DADFCD5587}" type="pres">
      <dgm:prSet presAssocID="{2D4E557D-4625-469F-8DDC-194F928A50FD}" presName="spacer" presStyleCnt="0"/>
      <dgm:spPr/>
    </dgm:pt>
    <dgm:pt modelId="{50D1B7D4-F6E3-4310-9191-8CC81F552E65}" type="pres">
      <dgm:prSet presAssocID="{C50EF6E6-C144-4D72-BEAE-1B575F2F3220}" presName="parentText" presStyleLbl="node1" presStyleIdx="1" presStyleCnt="4">
        <dgm:presLayoutVars>
          <dgm:chMax val="0"/>
          <dgm:bulletEnabled val="1"/>
        </dgm:presLayoutVars>
      </dgm:prSet>
      <dgm:spPr/>
      <dgm:t>
        <a:bodyPr/>
        <a:lstStyle/>
        <a:p>
          <a:endParaRPr lang="en-US"/>
        </a:p>
      </dgm:t>
    </dgm:pt>
    <dgm:pt modelId="{7FA80CF7-11F7-49A4-A741-FCEC8B5036F9}" type="pres">
      <dgm:prSet presAssocID="{E9404422-71D7-47EB-A517-4D8F3C8FA055}" presName="spacer" presStyleCnt="0"/>
      <dgm:spPr/>
    </dgm:pt>
    <dgm:pt modelId="{6A748C76-9B39-481D-860F-E1E149074151}" type="pres">
      <dgm:prSet presAssocID="{90E42F90-5485-4CFE-BD4B-24595C0C86A1}" presName="parentText" presStyleLbl="node1" presStyleIdx="2" presStyleCnt="4">
        <dgm:presLayoutVars>
          <dgm:chMax val="0"/>
          <dgm:bulletEnabled val="1"/>
        </dgm:presLayoutVars>
      </dgm:prSet>
      <dgm:spPr/>
      <dgm:t>
        <a:bodyPr/>
        <a:lstStyle/>
        <a:p>
          <a:endParaRPr lang="en-US"/>
        </a:p>
      </dgm:t>
    </dgm:pt>
    <dgm:pt modelId="{D21B9F9E-8BEF-4FCA-99C5-FF40F7F851CD}" type="pres">
      <dgm:prSet presAssocID="{9EEFEFCD-E7EB-466C-A58E-CFF0C76093B3}" presName="spacer" presStyleCnt="0"/>
      <dgm:spPr/>
    </dgm:pt>
    <dgm:pt modelId="{F3CAF483-6111-48B5-AC1B-987511C1F23F}" type="pres">
      <dgm:prSet presAssocID="{124C1ACF-2F5F-4B3D-A487-9295B2B239BE}" presName="parentText" presStyleLbl="node1" presStyleIdx="3" presStyleCnt="4">
        <dgm:presLayoutVars>
          <dgm:chMax val="0"/>
          <dgm:bulletEnabled val="1"/>
        </dgm:presLayoutVars>
      </dgm:prSet>
      <dgm:spPr/>
      <dgm:t>
        <a:bodyPr/>
        <a:lstStyle/>
        <a:p>
          <a:endParaRPr lang="en-US"/>
        </a:p>
      </dgm:t>
    </dgm:pt>
  </dgm:ptLst>
  <dgm:cxnLst>
    <dgm:cxn modelId="{1287C223-FDE2-45CA-B93C-DE5FEB12831A}" type="presOf" srcId="{C50EF6E6-C144-4D72-BEAE-1B575F2F3220}" destId="{50D1B7D4-F6E3-4310-9191-8CC81F552E65}" srcOrd="0" destOrd="0" presId="urn:microsoft.com/office/officeart/2005/8/layout/vList2"/>
    <dgm:cxn modelId="{F6C7D334-4C32-4BD6-8DBE-9FE1BA8E2507}" srcId="{0242D089-42B4-483B-95B4-CADC7226549B}" destId="{C50EF6E6-C144-4D72-BEAE-1B575F2F3220}" srcOrd="1" destOrd="0" parTransId="{20B98839-DEAF-4369-B1D4-BD86A83BCC51}" sibTransId="{E9404422-71D7-47EB-A517-4D8F3C8FA055}"/>
    <dgm:cxn modelId="{39FC4C7A-6304-4DE9-A250-123953DF0083}" type="presOf" srcId="{0F30C0A7-C51C-4620-BA94-25AFC0515C77}" destId="{59FBFBFB-BA32-4F58-87E6-BAA1276EAA0E}" srcOrd="0" destOrd="0" presId="urn:microsoft.com/office/officeart/2005/8/layout/vList2"/>
    <dgm:cxn modelId="{C564A764-F619-4874-9BA9-DF9F0EB33840}" type="presOf" srcId="{90E42F90-5485-4CFE-BD4B-24595C0C86A1}" destId="{6A748C76-9B39-481D-860F-E1E149074151}" srcOrd="0" destOrd="0" presId="urn:microsoft.com/office/officeart/2005/8/layout/vList2"/>
    <dgm:cxn modelId="{DD391F6A-9566-4931-A9F3-4E39AAA01F51}" type="presOf" srcId="{0242D089-42B4-483B-95B4-CADC7226549B}" destId="{DE586BD7-FED0-4BA3-B5EB-CA0AC797FDE4}" srcOrd="0" destOrd="0" presId="urn:microsoft.com/office/officeart/2005/8/layout/vList2"/>
    <dgm:cxn modelId="{4EB11BA1-28E5-41A0-8575-7F8315D401E3}" srcId="{0242D089-42B4-483B-95B4-CADC7226549B}" destId="{124C1ACF-2F5F-4B3D-A487-9295B2B239BE}" srcOrd="3" destOrd="0" parTransId="{E835330C-998C-459D-8685-F7D1B5A18733}" sibTransId="{FC11737E-C306-4048-940A-9F3C4746F272}"/>
    <dgm:cxn modelId="{56999EC5-A03E-4045-8053-0CBFCCC1FD0E}" srcId="{0242D089-42B4-483B-95B4-CADC7226549B}" destId="{0F30C0A7-C51C-4620-BA94-25AFC0515C77}" srcOrd="0" destOrd="0" parTransId="{52020DB8-4C91-4F13-A5E4-DF9AEED31AF1}" sibTransId="{2D4E557D-4625-469F-8DDC-194F928A50FD}"/>
    <dgm:cxn modelId="{6A5B5D0A-ED95-49B2-ABED-FDEDB46756D9}" type="presOf" srcId="{124C1ACF-2F5F-4B3D-A487-9295B2B239BE}" destId="{F3CAF483-6111-48B5-AC1B-987511C1F23F}" srcOrd="0" destOrd="0" presId="urn:microsoft.com/office/officeart/2005/8/layout/vList2"/>
    <dgm:cxn modelId="{2EEF6C62-F507-4EB7-B131-E7D8697E0DAE}" srcId="{0242D089-42B4-483B-95B4-CADC7226549B}" destId="{90E42F90-5485-4CFE-BD4B-24595C0C86A1}" srcOrd="2" destOrd="0" parTransId="{41E78F01-853E-4130-B9D7-7B9DE4F9D4CB}" sibTransId="{9EEFEFCD-E7EB-466C-A58E-CFF0C76093B3}"/>
    <dgm:cxn modelId="{52909274-952C-4414-9E79-82084734FD78}" type="presParOf" srcId="{DE586BD7-FED0-4BA3-B5EB-CA0AC797FDE4}" destId="{59FBFBFB-BA32-4F58-87E6-BAA1276EAA0E}" srcOrd="0" destOrd="0" presId="urn:microsoft.com/office/officeart/2005/8/layout/vList2"/>
    <dgm:cxn modelId="{84EC72F8-F70D-44D0-A8F6-FA812404F96A}" type="presParOf" srcId="{DE586BD7-FED0-4BA3-B5EB-CA0AC797FDE4}" destId="{B9376D0C-CBDA-4570-95B5-A0DADFCD5587}" srcOrd="1" destOrd="0" presId="urn:microsoft.com/office/officeart/2005/8/layout/vList2"/>
    <dgm:cxn modelId="{A4E0D2B6-7BF1-4DD4-BA5D-618617615A9C}" type="presParOf" srcId="{DE586BD7-FED0-4BA3-B5EB-CA0AC797FDE4}" destId="{50D1B7D4-F6E3-4310-9191-8CC81F552E65}" srcOrd="2" destOrd="0" presId="urn:microsoft.com/office/officeart/2005/8/layout/vList2"/>
    <dgm:cxn modelId="{ECEB3A6B-534E-4B37-B3E5-C2904C46F51E}" type="presParOf" srcId="{DE586BD7-FED0-4BA3-B5EB-CA0AC797FDE4}" destId="{7FA80CF7-11F7-49A4-A741-FCEC8B5036F9}" srcOrd="3" destOrd="0" presId="urn:microsoft.com/office/officeart/2005/8/layout/vList2"/>
    <dgm:cxn modelId="{97B090EE-A22F-4D52-8A2B-29FABB6DBA98}" type="presParOf" srcId="{DE586BD7-FED0-4BA3-B5EB-CA0AC797FDE4}" destId="{6A748C76-9B39-481D-860F-E1E149074151}" srcOrd="4" destOrd="0" presId="urn:microsoft.com/office/officeart/2005/8/layout/vList2"/>
    <dgm:cxn modelId="{759925AA-5D27-4435-8F77-DEC853029E22}" type="presParOf" srcId="{DE586BD7-FED0-4BA3-B5EB-CA0AC797FDE4}" destId="{D21B9F9E-8BEF-4FCA-99C5-FF40F7F851CD}" srcOrd="5" destOrd="0" presId="urn:microsoft.com/office/officeart/2005/8/layout/vList2"/>
    <dgm:cxn modelId="{524433F3-2D2A-406D-89BF-60D4E916B7CB}" type="presParOf" srcId="{DE586BD7-FED0-4BA3-B5EB-CA0AC797FDE4}" destId="{F3CAF483-6111-48B5-AC1B-987511C1F23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D4243-BF3A-460F-ABBA-AC3182847C13}">
      <dsp:nvSpPr>
        <dsp:cNvPr id="0" name=""/>
        <dsp:cNvSpPr/>
      </dsp:nvSpPr>
      <dsp:spPr>
        <a:xfrm>
          <a:off x="832516" y="1347"/>
          <a:ext cx="925365" cy="92536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27888-F92C-48A2-A601-065EEB9F89BB}">
      <dsp:nvSpPr>
        <dsp:cNvPr id="0" name=""/>
        <dsp:cNvSpPr/>
      </dsp:nvSpPr>
      <dsp:spPr>
        <a:xfrm>
          <a:off x="1029725" y="198556"/>
          <a:ext cx="530947" cy="53094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66601-DB60-4C57-898C-D7FE4A115AAA}">
      <dsp:nvSpPr>
        <dsp:cNvPr id="0" name=""/>
        <dsp:cNvSpPr/>
      </dsp:nvSpPr>
      <dsp:spPr>
        <a:xfrm>
          <a:off x="536703"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family </a:t>
          </a:r>
        </a:p>
      </dsp:txBody>
      <dsp:txXfrm>
        <a:off x="536703" y="1214941"/>
        <a:ext cx="1516992" cy="606796"/>
      </dsp:txXfrm>
    </dsp:sp>
    <dsp:sp modelId="{26953C20-A895-42BB-B947-CE33D559E8A0}">
      <dsp:nvSpPr>
        <dsp:cNvPr id="0" name=""/>
        <dsp:cNvSpPr/>
      </dsp:nvSpPr>
      <dsp:spPr>
        <a:xfrm>
          <a:off x="2614982" y="1347"/>
          <a:ext cx="925365" cy="925365"/>
        </a:xfrm>
        <a:prstGeom prst="round2DiagRect">
          <a:avLst>
            <a:gd name="adj1" fmla="val 29727"/>
            <a:gd name="adj2" fmla="val 0"/>
          </a:avLst>
        </a:prstGeom>
        <a:solidFill>
          <a:schemeClr val="accent2">
            <a:hueOff val="-206600"/>
            <a:satOff val="-1418"/>
            <a:lumOff val="728"/>
            <a:alphaOff val="0"/>
          </a:schemeClr>
        </a:solidFill>
        <a:ln>
          <a:noFill/>
        </a:ln>
        <a:effectLst/>
      </dsp:spPr>
      <dsp:style>
        <a:lnRef idx="0">
          <a:scrgbClr r="0" g="0" b="0"/>
        </a:lnRef>
        <a:fillRef idx="1">
          <a:scrgbClr r="0" g="0" b="0"/>
        </a:fillRef>
        <a:effectRef idx="0">
          <a:scrgbClr r="0" g="0" b="0"/>
        </a:effectRef>
        <a:fontRef idx="minor"/>
      </dsp:style>
    </dsp:sp>
    <dsp:sp modelId="{58FFB8F5-3B31-4875-9488-2FB5BB5E3EDD}">
      <dsp:nvSpPr>
        <dsp:cNvPr id="0" name=""/>
        <dsp:cNvSpPr/>
      </dsp:nvSpPr>
      <dsp:spPr>
        <a:xfrm>
          <a:off x="2812191" y="198556"/>
          <a:ext cx="530947" cy="53094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EDDB9F-F461-41A7-9E4F-22ACBD200555}">
      <dsp:nvSpPr>
        <dsp:cNvPr id="0" name=""/>
        <dsp:cNvSpPr/>
      </dsp:nvSpPr>
      <dsp:spPr>
        <a:xfrm>
          <a:off x="2319169"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best friend </a:t>
          </a:r>
        </a:p>
      </dsp:txBody>
      <dsp:txXfrm>
        <a:off x="2319169" y="1214941"/>
        <a:ext cx="1516992" cy="606796"/>
      </dsp:txXfrm>
    </dsp:sp>
    <dsp:sp modelId="{F754AE32-5537-4AC3-B143-298A474A65D6}">
      <dsp:nvSpPr>
        <dsp:cNvPr id="0" name=""/>
        <dsp:cNvSpPr/>
      </dsp:nvSpPr>
      <dsp:spPr>
        <a:xfrm>
          <a:off x="4397448" y="1347"/>
          <a:ext cx="925365" cy="925365"/>
        </a:xfrm>
        <a:prstGeom prst="round2DiagRect">
          <a:avLst>
            <a:gd name="adj1" fmla="val 29727"/>
            <a:gd name="adj2" fmla="val 0"/>
          </a:avLst>
        </a:prstGeom>
        <a:solidFill>
          <a:schemeClr val="accent2">
            <a:hueOff val="-413200"/>
            <a:satOff val="-2835"/>
            <a:lumOff val="1457"/>
            <a:alphaOff val="0"/>
          </a:schemeClr>
        </a:solidFill>
        <a:ln>
          <a:noFill/>
        </a:ln>
        <a:effectLst/>
      </dsp:spPr>
      <dsp:style>
        <a:lnRef idx="0">
          <a:scrgbClr r="0" g="0" b="0"/>
        </a:lnRef>
        <a:fillRef idx="1">
          <a:scrgbClr r="0" g="0" b="0"/>
        </a:fillRef>
        <a:effectRef idx="0">
          <a:scrgbClr r="0" g="0" b="0"/>
        </a:effectRef>
        <a:fontRef idx="minor"/>
      </dsp:style>
    </dsp:sp>
    <dsp:sp modelId="{76756F62-00C6-4154-B7F8-37B54C261ACA}">
      <dsp:nvSpPr>
        <dsp:cNvPr id="0" name=""/>
        <dsp:cNvSpPr/>
      </dsp:nvSpPr>
      <dsp:spPr>
        <a:xfrm>
          <a:off x="4594657" y="198556"/>
          <a:ext cx="530947" cy="53094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36AF0A-A4B9-48C5-A93C-D858B170C53E}">
      <dsp:nvSpPr>
        <dsp:cNvPr id="0" name=""/>
        <dsp:cNvSpPr/>
      </dsp:nvSpPr>
      <dsp:spPr>
        <a:xfrm>
          <a:off x="4101634"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hometown </a:t>
          </a:r>
        </a:p>
      </dsp:txBody>
      <dsp:txXfrm>
        <a:off x="4101634" y="1214941"/>
        <a:ext cx="1516992" cy="606796"/>
      </dsp:txXfrm>
    </dsp:sp>
    <dsp:sp modelId="{28A7C7B1-78D2-4A0C-9BAC-7C5A77C4E2E1}">
      <dsp:nvSpPr>
        <dsp:cNvPr id="0" name=""/>
        <dsp:cNvSpPr/>
      </dsp:nvSpPr>
      <dsp:spPr>
        <a:xfrm>
          <a:off x="6179914" y="1347"/>
          <a:ext cx="925365" cy="925365"/>
        </a:xfrm>
        <a:prstGeom prst="round2DiagRect">
          <a:avLst>
            <a:gd name="adj1" fmla="val 29727"/>
            <a:gd name="adj2" fmla="val 0"/>
          </a:avLst>
        </a:prstGeom>
        <a:solidFill>
          <a:schemeClr val="accent2">
            <a:hueOff val="-619800"/>
            <a:satOff val="-4253"/>
            <a:lumOff val="2185"/>
            <a:alphaOff val="0"/>
          </a:schemeClr>
        </a:solidFill>
        <a:ln>
          <a:noFill/>
        </a:ln>
        <a:effectLst/>
      </dsp:spPr>
      <dsp:style>
        <a:lnRef idx="0">
          <a:scrgbClr r="0" g="0" b="0"/>
        </a:lnRef>
        <a:fillRef idx="1">
          <a:scrgbClr r="0" g="0" b="0"/>
        </a:fillRef>
        <a:effectRef idx="0">
          <a:scrgbClr r="0" g="0" b="0"/>
        </a:effectRef>
        <a:fontRef idx="minor"/>
      </dsp:style>
    </dsp:sp>
    <dsp:sp modelId="{F7C5989C-BD2B-404F-A356-79A3C4E74E91}">
      <dsp:nvSpPr>
        <dsp:cNvPr id="0" name=""/>
        <dsp:cNvSpPr/>
      </dsp:nvSpPr>
      <dsp:spPr>
        <a:xfrm>
          <a:off x="6377123" y="198556"/>
          <a:ext cx="530947" cy="53094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55AA10-2A69-4E72-97B7-79BA38F147CD}">
      <dsp:nvSpPr>
        <dsp:cNvPr id="0" name=""/>
        <dsp:cNvSpPr/>
      </dsp:nvSpPr>
      <dsp:spPr>
        <a:xfrm>
          <a:off x="5884100"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your house </a:t>
          </a:r>
        </a:p>
      </dsp:txBody>
      <dsp:txXfrm>
        <a:off x="5884100" y="1214941"/>
        <a:ext cx="1516992" cy="606796"/>
      </dsp:txXfrm>
    </dsp:sp>
    <dsp:sp modelId="{D11780CB-71ED-4B20-B8FA-98ED7D432BE9}">
      <dsp:nvSpPr>
        <dsp:cNvPr id="0" name=""/>
        <dsp:cNvSpPr/>
      </dsp:nvSpPr>
      <dsp:spPr>
        <a:xfrm>
          <a:off x="7962380" y="1347"/>
          <a:ext cx="925365" cy="925365"/>
        </a:xfrm>
        <a:prstGeom prst="round2DiagRect">
          <a:avLst>
            <a:gd name="adj1" fmla="val 29727"/>
            <a:gd name="adj2" fmla="val 0"/>
          </a:avLst>
        </a:prstGeom>
        <a:solidFill>
          <a:schemeClr val="accent2">
            <a:hueOff val="-826400"/>
            <a:satOff val="-5671"/>
            <a:lumOff val="2913"/>
            <a:alphaOff val="0"/>
          </a:schemeClr>
        </a:solidFill>
        <a:ln>
          <a:noFill/>
        </a:ln>
        <a:effectLst/>
      </dsp:spPr>
      <dsp:style>
        <a:lnRef idx="0">
          <a:scrgbClr r="0" g="0" b="0"/>
        </a:lnRef>
        <a:fillRef idx="1">
          <a:scrgbClr r="0" g="0" b="0"/>
        </a:fillRef>
        <a:effectRef idx="0">
          <a:scrgbClr r="0" g="0" b="0"/>
        </a:effectRef>
        <a:fontRef idx="minor"/>
      </dsp:style>
    </dsp:sp>
    <dsp:sp modelId="{251958F6-2274-4157-BAAB-EFF5233CE0E3}">
      <dsp:nvSpPr>
        <dsp:cNvPr id="0" name=""/>
        <dsp:cNvSpPr/>
      </dsp:nvSpPr>
      <dsp:spPr>
        <a:xfrm>
          <a:off x="8159589" y="198556"/>
          <a:ext cx="530947" cy="53094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D24C0B-5B97-4476-A05B-5CD330C851CE}">
      <dsp:nvSpPr>
        <dsp:cNvPr id="0" name=""/>
        <dsp:cNvSpPr/>
      </dsp:nvSpPr>
      <dsp:spPr>
        <a:xfrm>
          <a:off x="7666566"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sport </a:t>
          </a:r>
        </a:p>
      </dsp:txBody>
      <dsp:txXfrm>
        <a:off x="7666566" y="1214941"/>
        <a:ext cx="1516992" cy="606796"/>
      </dsp:txXfrm>
    </dsp:sp>
    <dsp:sp modelId="{C8E55EEC-BF48-43B8-A8D6-73C7B3CB658A}">
      <dsp:nvSpPr>
        <dsp:cNvPr id="0" name=""/>
        <dsp:cNvSpPr/>
      </dsp:nvSpPr>
      <dsp:spPr>
        <a:xfrm>
          <a:off x="2614982" y="2200986"/>
          <a:ext cx="925365" cy="925365"/>
        </a:xfrm>
        <a:prstGeom prst="round2DiagRect">
          <a:avLst>
            <a:gd name="adj1" fmla="val 29727"/>
            <a:gd name="adj2" fmla="val 0"/>
          </a:avLst>
        </a:prstGeom>
        <a:solidFill>
          <a:schemeClr val="accent2">
            <a:hueOff val="-1033000"/>
            <a:satOff val="-7089"/>
            <a:lumOff val="3641"/>
            <a:alphaOff val="0"/>
          </a:schemeClr>
        </a:solidFill>
        <a:ln>
          <a:noFill/>
        </a:ln>
        <a:effectLst/>
      </dsp:spPr>
      <dsp:style>
        <a:lnRef idx="0">
          <a:scrgbClr r="0" g="0" b="0"/>
        </a:lnRef>
        <a:fillRef idx="1">
          <a:scrgbClr r="0" g="0" b="0"/>
        </a:fillRef>
        <a:effectRef idx="0">
          <a:scrgbClr r="0" g="0" b="0"/>
        </a:effectRef>
        <a:fontRef idx="minor"/>
      </dsp:style>
    </dsp:sp>
    <dsp:sp modelId="{57FCF3F2-A7CC-4BFA-BFE1-6E596A418603}">
      <dsp:nvSpPr>
        <dsp:cNvPr id="0" name=""/>
        <dsp:cNvSpPr/>
      </dsp:nvSpPr>
      <dsp:spPr>
        <a:xfrm>
          <a:off x="2812191" y="2398195"/>
          <a:ext cx="530947" cy="53094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DE7AF4-12A5-476A-957B-E9607FA8743F}">
      <dsp:nvSpPr>
        <dsp:cNvPr id="0" name=""/>
        <dsp:cNvSpPr/>
      </dsp:nvSpPr>
      <dsp:spPr>
        <a:xfrm>
          <a:off x="2319169"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computer </a:t>
          </a:r>
        </a:p>
      </dsp:txBody>
      <dsp:txXfrm>
        <a:off x="2319169" y="3414580"/>
        <a:ext cx="1516992" cy="606796"/>
      </dsp:txXfrm>
    </dsp:sp>
    <dsp:sp modelId="{ED082282-C921-4C08-AA8D-3170FE8924B7}">
      <dsp:nvSpPr>
        <dsp:cNvPr id="0" name=""/>
        <dsp:cNvSpPr/>
      </dsp:nvSpPr>
      <dsp:spPr>
        <a:xfrm>
          <a:off x="4397448" y="2200986"/>
          <a:ext cx="925365" cy="925365"/>
        </a:xfrm>
        <a:prstGeom prst="round2DiagRect">
          <a:avLst>
            <a:gd name="adj1" fmla="val 29727"/>
            <a:gd name="adj2" fmla="val 0"/>
          </a:avLst>
        </a:prstGeom>
        <a:solidFill>
          <a:schemeClr val="accent2">
            <a:hueOff val="-1239600"/>
            <a:satOff val="-8506"/>
            <a:lumOff val="4370"/>
            <a:alphaOff val="0"/>
          </a:schemeClr>
        </a:solidFill>
        <a:ln>
          <a:noFill/>
        </a:ln>
        <a:effectLst/>
      </dsp:spPr>
      <dsp:style>
        <a:lnRef idx="0">
          <a:scrgbClr r="0" g="0" b="0"/>
        </a:lnRef>
        <a:fillRef idx="1">
          <a:scrgbClr r="0" g="0" b="0"/>
        </a:fillRef>
        <a:effectRef idx="0">
          <a:scrgbClr r="0" g="0" b="0"/>
        </a:effectRef>
        <a:fontRef idx="minor"/>
      </dsp:style>
    </dsp:sp>
    <dsp:sp modelId="{C511047C-549E-447E-988E-EDC351B0B60F}">
      <dsp:nvSpPr>
        <dsp:cNvPr id="0" name=""/>
        <dsp:cNvSpPr/>
      </dsp:nvSpPr>
      <dsp:spPr>
        <a:xfrm>
          <a:off x="4594657" y="2398195"/>
          <a:ext cx="530947" cy="53094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87B922-E143-4CA3-BB14-C91784151B2A}">
      <dsp:nvSpPr>
        <dsp:cNvPr id="0" name=""/>
        <dsp:cNvSpPr/>
      </dsp:nvSpPr>
      <dsp:spPr>
        <a:xfrm>
          <a:off x="4101634"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collecting </a:t>
          </a:r>
        </a:p>
      </dsp:txBody>
      <dsp:txXfrm>
        <a:off x="4101634" y="3414580"/>
        <a:ext cx="1516992" cy="606796"/>
      </dsp:txXfrm>
    </dsp:sp>
    <dsp:sp modelId="{94BF0F4A-D344-4190-ADFE-3114233E1DDF}">
      <dsp:nvSpPr>
        <dsp:cNvPr id="0" name=""/>
        <dsp:cNvSpPr/>
      </dsp:nvSpPr>
      <dsp:spPr>
        <a:xfrm>
          <a:off x="6179914" y="2200986"/>
          <a:ext cx="925365" cy="925365"/>
        </a:xfrm>
        <a:prstGeom prst="round2DiagRect">
          <a:avLst>
            <a:gd name="adj1" fmla="val 29727"/>
            <a:gd name="adj2" fmla="val 0"/>
          </a:avLst>
        </a:prstGeom>
        <a:solidFill>
          <a:schemeClr val="accent2">
            <a:hueOff val="-1446200"/>
            <a:satOff val="-9924"/>
            <a:lumOff val="5098"/>
            <a:alphaOff val="0"/>
          </a:schemeClr>
        </a:solidFill>
        <a:ln>
          <a:noFill/>
        </a:ln>
        <a:effectLst/>
      </dsp:spPr>
      <dsp:style>
        <a:lnRef idx="0">
          <a:scrgbClr r="0" g="0" b="0"/>
        </a:lnRef>
        <a:fillRef idx="1">
          <a:scrgbClr r="0" g="0" b="0"/>
        </a:fillRef>
        <a:effectRef idx="0">
          <a:scrgbClr r="0" g="0" b="0"/>
        </a:effectRef>
        <a:fontRef idx="minor"/>
      </dsp:style>
    </dsp:sp>
    <dsp:sp modelId="{BD4E54A0-AC62-42E5-8595-C1C1F60A05E9}">
      <dsp:nvSpPr>
        <dsp:cNvPr id="0" name=""/>
        <dsp:cNvSpPr/>
      </dsp:nvSpPr>
      <dsp:spPr>
        <a:xfrm>
          <a:off x="6377123" y="2398195"/>
          <a:ext cx="530947" cy="530947"/>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EABD51-FB9F-43AC-ADFA-A8E9F5130195}">
      <dsp:nvSpPr>
        <dsp:cNvPr id="0" name=""/>
        <dsp:cNvSpPr/>
      </dsp:nvSpPr>
      <dsp:spPr>
        <a:xfrm>
          <a:off x="5884100"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a:t>music</a:t>
          </a:r>
        </a:p>
      </dsp:txBody>
      <dsp:txXfrm>
        <a:off x="5884100" y="3414580"/>
        <a:ext cx="1516992" cy="60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BFBFB-BA32-4F58-87E6-BAA1276EAA0E}">
      <dsp:nvSpPr>
        <dsp:cNvPr id="0" name=""/>
        <dsp:cNvSpPr/>
      </dsp:nvSpPr>
      <dsp:spPr>
        <a:xfrm>
          <a:off x="0" y="89619"/>
          <a:ext cx="5641974" cy="112934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ct val="35000"/>
            </a:spcAft>
          </a:pPr>
          <a:r>
            <a:rPr lang="en-US" sz="2600" kern="1200" dirty="0"/>
            <a:t>What is/was your </a:t>
          </a:r>
          <a:r>
            <a:rPr lang="en-US" sz="2600" kern="1200" dirty="0" err="1"/>
            <a:t>favourite</a:t>
          </a:r>
          <a:r>
            <a:rPr lang="en-US" sz="2600" kern="1200" dirty="0"/>
            <a:t> subject? </a:t>
          </a:r>
        </a:p>
      </dsp:txBody>
      <dsp:txXfrm>
        <a:off x="55130" y="144749"/>
        <a:ext cx="5531714" cy="1019082"/>
      </dsp:txXfrm>
    </dsp:sp>
    <dsp:sp modelId="{50D1B7D4-F6E3-4310-9191-8CC81F552E65}">
      <dsp:nvSpPr>
        <dsp:cNvPr id="0" name=""/>
        <dsp:cNvSpPr/>
      </dsp:nvSpPr>
      <dsp:spPr>
        <a:xfrm>
          <a:off x="0" y="1293842"/>
          <a:ext cx="5641974" cy="112934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ct val="35000"/>
            </a:spcAft>
          </a:pPr>
          <a:r>
            <a:rPr lang="en-US" sz="2600" kern="1200" dirty="0"/>
            <a:t>Why do/did you like it? What classes don't/didn't you like? Why not? </a:t>
          </a:r>
        </a:p>
      </dsp:txBody>
      <dsp:txXfrm>
        <a:off x="55130" y="1348972"/>
        <a:ext cx="5531714" cy="1019082"/>
      </dsp:txXfrm>
    </dsp:sp>
    <dsp:sp modelId="{6A748C76-9B39-481D-860F-E1E149074151}">
      <dsp:nvSpPr>
        <dsp:cNvPr id="0" name=""/>
        <dsp:cNvSpPr/>
      </dsp:nvSpPr>
      <dsp:spPr>
        <a:xfrm>
          <a:off x="0" y="2498064"/>
          <a:ext cx="5641974" cy="112934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ct val="35000"/>
            </a:spcAft>
          </a:pPr>
          <a:r>
            <a:rPr lang="en-US" sz="2600" kern="1200"/>
            <a:t>What subjects are/were you good at? </a:t>
          </a:r>
          <a:endParaRPr lang="en-US" sz="2600" kern="1200" dirty="0"/>
        </a:p>
      </dsp:txBody>
      <dsp:txXfrm>
        <a:off x="55130" y="2553194"/>
        <a:ext cx="5531714" cy="1019082"/>
      </dsp:txXfrm>
    </dsp:sp>
    <dsp:sp modelId="{F3CAF483-6111-48B5-AC1B-987511C1F23F}">
      <dsp:nvSpPr>
        <dsp:cNvPr id="0" name=""/>
        <dsp:cNvSpPr/>
      </dsp:nvSpPr>
      <dsp:spPr>
        <a:xfrm>
          <a:off x="0" y="3702287"/>
          <a:ext cx="5641974" cy="112934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ct val="35000"/>
            </a:spcAft>
          </a:pPr>
          <a:r>
            <a:rPr lang="en-US" sz="2600" kern="1200"/>
            <a:t>What subjects are/were difficult for you?</a:t>
          </a:r>
        </a:p>
      </dsp:txBody>
      <dsp:txXfrm>
        <a:off x="55130" y="3757417"/>
        <a:ext cx="5531714" cy="101908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2C768-3B42-4186-A40D-FEC668A8C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0AF76C-6860-4869-BB9C-9B39EE0D4E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80773-5801-435E-A80E-B552C023E840}" type="datetimeFigureOut">
              <a:rPr lang="en-US" smtClean="0"/>
              <a:t>4/7/2022</a:t>
            </a:fld>
            <a:endParaRPr lang="en-US"/>
          </a:p>
        </p:txBody>
      </p:sp>
      <p:sp>
        <p:nvSpPr>
          <p:cNvPr id="4" name="Footer Placeholder 3">
            <a:extLst>
              <a:ext uri="{FF2B5EF4-FFF2-40B4-BE49-F238E27FC236}">
                <a16:creationId xmlns:a16="http://schemas.microsoft.com/office/drawing/2014/main" id="{B4E88232-1384-43D5-8BE6-A50730F7D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E7425-E7E8-4E10-B332-E44F53DBA1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C4F59-F5B0-4219-8760-6FA59A7BE9B9}" type="slidenum">
              <a:rPr lang="en-US" smtClean="0"/>
              <a:t>‹#›</a:t>
            </a:fld>
            <a:endParaRPr lang="en-US"/>
          </a:p>
        </p:txBody>
      </p:sp>
    </p:spTree>
    <p:extLst>
      <p:ext uri="{BB962C8B-B14F-4D97-AF65-F5344CB8AC3E}">
        <p14:creationId xmlns:p14="http://schemas.microsoft.com/office/powerpoint/2010/main" val="40621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23F0-DE0D-4430-84BE-6BD28ACC7BC3}"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72F5D-F6B0-45E6-969B-2898587B498D}" type="slidenum">
              <a:rPr lang="en-US" smtClean="0"/>
              <a:t>‹#›</a:t>
            </a:fld>
            <a:endParaRPr lang="en-US"/>
          </a:p>
        </p:txBody>
      </p:sp>
    </p:spTree>
    <p:extLst>
      <p:ext uri="{BB962C8B-B14F-4D97-AF65-F5344CB8AC3E}">
        <p14:creationId xmlns:p14="http://schemas.microsoft.com/office/powerpoint/2010/main" val="131586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6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504802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42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35303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234627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38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98737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81050-1FE6-4429-A568-8E15EA81E3F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427317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E81050-1FE6-4429-A568-8E15EA81E3F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423935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81050-1FE6-4429-A568-8E15EA81E3F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646957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362055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93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75E2E12-C090-4DFC-AFB1-2331DC17D6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524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20183C-02AC-43D4-8878-3F17AFEA31F4}"/>
              </a:ext>
            </a:extLst>
          </p:cNvPr>
          <p:cNvSpPr/>
          <p:nvPr/>
        </p:nvSpPr>
        <p:spPr>
          <a:xfrm>
            <a:off x="964788" y="804333"/>
            <a:ext cx="3302412"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KET SPEAKING</a:t>
            </a:r>
          </a:p>
        </p:txBody>
      </p:sp>
      <p:sp>
        <p:nvSpPr>
          <p:cNvPr id="5" name="Rectangle 4">
            <a:extLst>
              <a:ext uri="{FF2B5EF4-FFF2-40B4-BE49-F238E27FC236}">
                <a16:creationId xmlns:a16="http://schemas.microsoft.com/office/drawing/2014/main" id="{E9EF6542-252C-44C5-BE58-D6F7C653632E}"/>
              </a:ext>
            </a:extLst>
          </p:cNvPr>
          <p:cNvSpPr/>
          <p:nvPr/>
        </p:nvSpPr>
        <p:spPr>
          <a:xfrm>
            <a:off x="5109882" y="804333"/>
            <a:ext cx="6293848" cy="5249334"/>
          </a:xfrm>
          <a:prstGeom prst="rect">
            <a:avLst/>
          </a:prstGeom>
        </p:spPr>
        <p:txBody>
          <a:bodyPr vert="horz" lIns="45720" tIns="45720" rIns="45720" bIns="45720" rtlCol="0" anchor="ctr">
            <a:noAutofit/>
          </a:bodyPr>
          <a:lstStyle/>
          <a:p>
            <a:pPr algn="just" defTabSz="914400">
              <a:spcAft>
                <a:spcPts val="600"/>
              </a:spcAft>
              <a:buClr>
                <a:schemeClr val="accent2"/>
              </a:buClr>
            </a:pPr>
            <a:r>
              <a:rPr lang="en-US" altLang="ko-KR" b="1" dirty="0"/>
              <a:t>Time allowed - 8-10 minutes</a:t>
            </a:r>
          </a:p>
          <a:p>
            <a:pPr marL="285750" indent="-285750" algn="just" defTabSz="914400">
              <a:spcAft>
                <a:spcPts val="600"/>
              </a:spcAft>
              <a:buClr>
                <a:schemeClr val="accent2"/>
              </a:buClr>
              <a:buFont typeface="Arial" panose="020B0604020202020204" pitchFamily="34" charset="0"/>
              <a:buChar char="•"/>
            </a:pPr>
            <a:r>
              <a:rPr lang="en-US" altLang="ko-KR" dirty="0"/>
              <a:t>Normally you will do the speaking test with another candidate. The two of you will meet two examiners. One of the examiners will talk to you, the other does not participate in the conversations.</a:t>
            </a:r>
          </a:p>
          <a:p>
            <a:pPr marL="285750" indent="-285750" algn="just" defTabSz="914400">
              <a:spcAft>
                <a:spcPts val="600"/>
              </a:spcAft>
              <a:buClr>
                <a:schemeClr val="accent2"/>
              </a:buClr>
              <a:buFont typeface="Arial" panose="020B0604020202020204" pitchFamily="34" charset="0"/>
              <a:buChar char="•"/>
            </a:pPr>
            <a:r>
              <a:rPr lang="en-US" altLang="ko-KR" dirty="0"/>
              <a:t>There are two parts to the speaking test:</a:t>
            </a:r>
          </a:p>
          <a:p>
            <a:pPr algn="just" defTabSz="914400">
              <a:spcAft>
                <a:spcPts val="600"/>
              </a:spcAft>
              <a:buClr>
                <a:schemeClr val="accent2"/>
              </a:buClr>
            </a:pPr>
            <a:r>
              <a:rPr lang="en-US" altLang="ko-KR" dirty="0"/>
              <a:t>Speaking part 1: short questions and answers between you and the examiner.</a:t>
            </a:r>
          </a:p>
          <a:p>
            <a:pPr algn="just" defTabSz="914400">
              <a:spcAft>
                <a:spcPts val="600"/>
              </a:spcAft>
              <a:buClr>
                <a:schemeClr val="accent2"/>
              </a:buClr>
            </a:pPr>
            <a:r>
              <a:rPr lang="en-US" altLang="ko-KR" dirty="0"/>
              <a:t>Speaking part 2: the examiner gives you some information or a card with some ideas for questions. You have to talk with the other candidate and ask or answer questions.</a:t>
            </a:r>
          </a:p>
          <a:p>
            <a:pPr defTabSz="914400">
              <a:spcAft>
                <a:spcPts val="600"/>
              </a:spcAft>
              <a:buClr>
                <a:schemeClr val="accent2"/>
              </a:buClr>
            </a:pPr>
            <a:r>
              <a:rPr lang="en-US" altLang="ko-KR" b="1" dirty="0"/>
              <a:t>Scoring</a:t>
            </a:r>
            <a:r>
              <a:rPr lang="en-US" altLang="ko-KR" dirty="0"/>
              <a:t/>
            </a:r>
            <a:br>
              <a:rPr lang="en-US" altLang="ko-KR" dirty="0"/>
            </a:br>
            <a:r>
              <a:rPr lang="en-US" altLang="ko-KR" dirty="0"/>
              <a:t>The Speaking section is worth 25% of the total score for the exam.</a:t>
            </a:r>
          </a:p>
          <a:p>
            <a:pPr defTabSz="914400">
              <a:spcAft>
                <a:spcPts val="600"/>
              </a:spcAft>
              <a:buClr>
                <a:schemeClr val="accent2"/>
              </a:buClr>
            </a:pPr>
            <a:r>
              <a:rPr lang="en-US" altLang="ko-KR" b="1" dirty="0"/>
              <a:t>How to prepare for KET Speaking:</a:t>
            </a:r>
          </a:p>
          <a:p>
            <a:pPr marL="285750" indent="-285750" algn="just" defTabSz="914400">
              <a:spcAft>
                <a:spcPts val="600"/>
              </a:spcAft>
              <a:buClr>
                <a:schemeClr val="accent2"/>
              </a:buClr>
              <a:buFont typeface="Arial" panose="020B0604020202020204" pitchFamily="34" charset="0"/>
              <a:buChar char="•"/>
            </a:pPr>
            <a:r>
              <a:rPr lang="en-US" altLang="ko-KR" dirty="0"/>
              <a:t>Speak as much as you can, with your friends</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asking and answering questions about daily life</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giving information about yourself</a:t>
            </a:r>
          </a:p>
        </p:txBody>
      </p:sp>
    </p:spTree>
    <p:extLst>
      <p:ext uri="{BB962C8B-B14F-4D97-AF65-F5344CB8AC3E}">
        <p14:creationId xmlns:p14="http://schemas.microsoft.com/office/powerpoint/2010/main" val="1095533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462F97DB-9183-4E6E-8155-7BC67242D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2697E-9A06-4957-8E00-D96191BF195E}"/>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4100" cap="none" spc="200" dirty="0"/>
              <a:t>Name some </a:t>
            </a:r>
            <a:r>
              <a:rPr lang="en-US" sz="4100" cap="none" spc="200" dirty="0">
                <a:solidFill>
                  <a:schemeClr val="accent6">
                    <a:lumMod val="50000"/>
                  </a:schemeClr>
                </a:solidFill>
              </a:rPr>
              <a:t>compulsory subjects </a:t>
            </a:r>
            <a:r>
              <a:rPr lang="en-US" sz="4100" cap="none" spc="200" dirty="0"/>
              <a:t>in your school.</a:t>
            </a:r>
          </a:p>
        </p:txBody>
      </p:sp>
      <p:cxnSp>
        <p:nvCxnSpPr>
          <p:cNvPr id="141" name="Straight Connector 140">
            <a:extLst>
              <a:ext uri="{FF2B5EF4-FFF2-40B4-BE49-F238E27FC236}">
                <a16:creationId xmlns:a16="http://schemas.microsoft.com/office/drawing/2014/main" id="{731ADB2A-A571-40A6-AC59-21025129400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9BA91A36-C44A-43DA-BC45-5EB0E9EE76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1" r="-2" b="7097"/>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07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math">
            <a:extLst>
              <a:ext uri="{FF2B5EF4-FFF2-40B4-BE49-F238E27FC236}">
                <a16:creationId xmlns:a16="http://schemas.microsoft.com/office/drawing/2014/main" id="{A5FC511E-0190-4E7A-AC9C-5CE630F97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3" r="9091" b="2090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AD9FB75-5E1A-4AE8-99C7-1089F2031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260D2-B731-4E79-8364-B2848D606EAE}"/>
              </a:ext>
            </a:extLst>
          </p:cNvPr>
          <p:cNvSpPr>
            <a:spLocks noGrp="1"/>
          </p:cNvSpPr>
          <p:nvPr>
            <p:ph type="title"/>
          </p:nvPr>
        </p:nvSpPr>
        <p:spPr>
          <a:xfrm>
            <a:off x="1024128" y="585216"/>
            <a:ext cx="6066816" cy="1499616"/>
          </a:xfrm>
        </p:spPr>
        <p:txBody>
          <a:bodyPr>
            <a:normAutofit/>
          </a:bodyPr>
          <a:lstStyle/>
          <a:p>
            <a:r>
              <a:rPr lang="en-US" sz="3900" b="1" cap="none" dirty="0">
                <a:solidFill>
                  <a:srgbClr val="000000"/>
                </a:solidFill>
              </a:rPr>
              <a:t>to be good at/ bad at </a:t>
            </a:r>
            <a:r>
              <a:rPr lang="en-US" sz="3900" cap="none" dirty="0">
                <a:solidFill>
                  <a:srgbClr val="000000"/>
                </a:solidFill>
              </a:rPr>
              <a:t>+ n/ v-</a:t>
            </a:r>
            <a:r>
              <a:rPr lang="en-US" sz="3900" cap="none" dirty="0" err="1">
                <a:solidFill>
                  <a:srgbClr val="000000"/>
                </a:solidFill>
              </a:rPr>
              <a:t>ing</a:t>
            </a:r>
            <a:r>
              <a:rPr lang="en-US" sz="3900" cap="none" dirty="0">
                <a:solidFill>
                  <a:srgbClr val="000000"/>
                </a:solidFill>
              </a:rPr>
              <a:t>: </a:t>
            </a:r>
            <a:r>
              <a:rPr lang="en-US" sz="3900" cap="none" dirty="0" err="1">
                <a:solidFill>
                  <a:srgbClr val="000000"/>
                </a:solidFill>
              </a:rPr>
              <a:t>giỏi</a:t>
            </a:r>
            <a:r>
              <a:rPr lang="en-US" sz="3900" cap="none" dirty="0">
                <a:solidFill>
                  <a:srgbClr val="000000"/>
                </a:solidFill>
              </a:rPr>
              <a:t> </a:t>
            </a:r>
            <a:r>
              <a:rPr lang="en-US" sz="3900" cap="none" dirty="0" err="1">
                <a:solidFill>
                  <a:srgbClr val="000000"/>
                </a:solidFill>
              </a:rPr>
              <a:t>về</a:t>
            </a:r>
            <a:r>
              <a:rPr lang="en-US" sz="3900" cap="none" dirty="0">
                <a:solidFill>
                  <a:srgbClr val="000000"/>
                </a:solidFill>
              </a:rPr>
              <a:t>.../ </a:t>
            </a:r>
            <a:r>
              <a:rPr lang="en-US" sz="3900" cap="none" dirty="0" err="1">
                <a:solidFill>
                  <a:srgbClr val="000000"/>
                </a:solidFill>
              </a:rPr>
              <a:t>kém</a:t>
            </a:r>
            <a:r>
              <a:rPr lang="en-US" sz="3900" cap="none" dirty="0">
                <a:solidFill>
                  <a:srgbClr val="000000"/>
                </a:solidFill>
              </a:rPr>
              <a:t> </a:t>
            </a:r>
            <a:r>
              <a:rPr lang="en-US" sz="3900" cap="none" dirty="0" err="1">
                <a:solidFill>
                  <a:srgbClr val="000000"/>
                </a:solidFill>
              </a:rPr>
              <a:t>về</a:t>
            </a:r>
            <a:r>
              <a:rPr lang="en-US" sz="3900" cap="none" dirty="0">
                <a:solidFill>
                  <a:srgbClr val="000000"/>
                </a:solidFill>
              </a:rPr>
              <a:t>...</a:t>
            </a:r>
          </a:p>
        </p:txBody>
      </p:sp>
      <p:cxnSp>
        <p:nvCxnSpPr>
          <p:cNvPr id="75" name="Straight Connector 74">
            <a:extLst>
              <a:ext uri="{FF2B5EF4-FFF2-40B4-BE49-F238E27FC236}">
                <a16:creationId xmlns:a16="http://schemas.microsoft.com/office/drawing/2014/main" id="{85BD3C60-BA10-42C4-9F11-282AEE6A2F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26" name="Content Placeholder 5125">
            <a:extLst>
              <a:ext uri="{FF2B5EF4-FFF2-40B4-BE49-F238E27FC236}">
                <a16:creationId xmlns:a16="http://schemas.microsoft.com/office/drawing/2014/main" id="{D9B1C7C1-827C-4602-9516-9C5E8472DA52}"/>
              </a:ext>
            </a:extLst>
          </p:cNvPr>
          <p:cNvSpPr>
            <a:spLocks noGrp="1"/>
          </p:cNvSpPr>
          <p:nvPr>
            <p:ph idx="1"/>
          </p:nvPr>
        </p:nvSpPr>
        <p:spPr>
          <a:xfrm>
            <a:off x="1024128" y="2286000"/>
            <a:ext cx="6066816" cy="4023360"/>
          </a:xfrm>
        </p:spPr>
        <p:txBody>
          <a:bodyPr>
            <a:normAutofit/>
          </a:bodyPr>
          <a:lstStyle/>
          <a:p>
            <a:pPr>
              <a:buClr>
                <a:schemeClr val="accent6">
                  <a:lumMod val="75000"/>
                </a:schemeClr>
              </a:buClr>
            </a:pPr>
            <a:r>
              <a:rPr lang="en-US" sz="2800" dirty="0">
                <a:solidFill>
                  <a:srgbClr val="000000"/>
                </a:solidFill>
              </a:rPr>
              <a:t>I am good at Math.</a:t>
            </a:r>
          </a:p>
          <a:p>
            <a:pPr>
              <a:buClr>
                <a:schemeClr val="accent6">
                  <a:lumMod val="75000"/>
                </a:schemeClr>
              </a:buClr>
            </a:pPr>
            <a:r>
              <a:rPr lang="en-US" sz="2800" dirty="0" err="1">
                <a:solidFill>
                  <a:srgbClr val="000000"/>
                </a:solidFill>
              </a:rPr>
              <a:t>NamJoon</a:t>
            </a:r>
            <a:r>
              <a:rPr lang="en-US" sz="2800" dirty="0">
                <a:solidFill>
                  <a:srgbClr val="000000"/>
                </a:solidFill>
              </a:rPr>
              <a:t> is good at producing music. </a:t>
            </a:r>
          </a:p>
        </p:txBody>
      </p:sp>
      <p:sp>
        <p:nvSpPr>
          <p:cNvPr id="4" name="Rectangle 3">
            <a:extLst>
              <a:ext uri="{FF2B5EF4-FFF2-40B4-BE49-F238E27FC236}">
                <a16:creationId xmlns:a16="http://schemas.microsoft.com/office/drawing/2014/main" id="{B50DB757-BF9D-4EC0-9633-3C3174163EDA}"/>
              </a:ext>
            </a:extLst>
          </p:cNvPr>
          <p:cNvSpPr/>
          <p:nvPr/>
        </p:nvSpPr>
        <p:spPr>
          <a:xfrm>
            <a:off x="960297" y="4400199"/>
            <a:ext cx="5860002"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lvl="0" algn="ctr">
              <a:lnSpc>
                <a:spcPct val="100000"/>
              </a:lnSpc>
            </a:pPr>
            <a:r>
              <a:rPr lang="en-US" sz="2800" b="1" dirty="0"/>
              <a:t>What subjects are/were you good at? </a:t>
            </a:r>
          </a:p>
        </p:txBody>
      </p:sp>
    </p:spTree>
    <p:extLst>
      <p:ext uri="{BB962C8B-B14F-4D97-AF65-F5344CB8AC3E}">
        <p14:creationId xmlns:p14="http://schemas.microsoft.com/office/powerpoint/2010/main" val="335578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126">
                                            <p:txEl>
                                              <p:pRg st="0" end="0"/>
                                            </p:txEl>
                                          </p:spTgt>
                                        </p:tgtEl>
                                        <p:attrNameLst>
                                          <p:attrName>style.visibility</p:attrName>
                                        </p:attrNameLst>
                                      </p:cBhvr>
                                      <p:to>
                                        <p:strVal val="visible"/>
                                      </p:to>
                                    </p:set>
                                    <p:animEffect transition="in" filter="fade">
                                      <p:cBhvr>
                                        <p:cTn id="23" dur="1000"/>
                                        <p:tgtEl>
                                          <p:spTgt spid="5126">
                                            <p:txEl>
                                              <p:pRg st="0" end="0"/>
                                            </p:txEl>
                                          </p:spTgt>
                                        </p:tgtEl>
                                      </p:cBhvr>
                                    </p:animEffect>
                                    <p:anim calcmode="lin" valueType="num">
                                      <p:cBhvr>
                                        <p:cTn id="24" dur="1000" fill="hold"/>
                                        <p:tgtEl>
                                          <p:spTgt spid="512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126">
                                            <p:txEl>
                                              <p:pRg st="1" end="1"/>
                                            </p:txEl>
                                          </p:spTgt>
                                        </p:tgtEl>
                                        <p:attrNameLst>
                                          <p:attrName>style.visibility</p:attrName>
                                        </p:attrNameLst>
                                      </p:cBhvr>
                                      <p:to>
                                        <p:strVal val="visible"/>
                                      </p:to>
                                    </p:set>
                                    <p:animEffect transition="in" filter="fade">
                                      <p:cBhvr>
                                        <p:cTn id="30" dur="1000"/>
                                        <p:tgtEl>
                                          <p:spTgt spid="5126">
                                            <p:txEl>
                                              <p:pRg st="1" end="1"/>
                                            </p:txEl>
                                          </p:spTgt>
                                        </p:tgtEl>
                                      </p:cBhvr>
                                    </p:animEffect>
                                    <p:anim calcmode="lin" valueType="num">
                                      <p:cBhvr>
                                        <p:cTn id="31" dur="1000" fill="hold"/>
                                        <p:tgtEl>
                                          <p:spTgt spid="512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51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996B9C-95FE-4097-889F-FBA5894C23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FAD9FB75-5E1A-4AE8-99C7-1089F2031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81C26-5A5D-4AA8-B834-2FEEE85CA5BF}"/>
              </a:ext>
            </a:extLst>
          </p:cNvPr>
          <p:cNvSpPr>
            <a:spLocks noGrp="1"/>
          </p:cNvSpPr>
          <p:nvPr>
            <p:ph type="title"/>
          </p:nvPr>
        </p:nvSpPr>
        <p:spPr>
          <a:xfrm>
            <a:off x="1024128" y="585216"/>
            <a:ext cx="6066816" cy="1499616"/>
          </a:xfrm>
        </p:spPr>
        <p:txBody>
          <a:bodyPr>
            <a:normAutofit/>
          </a:bodyPr>
          <a:lstStyle/>
          <a:p>
            <a:r>
              <a:rPr lang="en-US" dirty="0">
                <a:solidFill>
                  <a:srgbClr val="000000"/>
                </a:solidFill>
              </a:rPr>
              <a:t>Talk about your </a:t>
            </a:r>
            <a:r>
              <a:rPr lang="en-US" dirty="0" err="1">
                <a:solidFill>
                  <a:srgbClr val="000000"/>
                </a:solidFill>
              </a:rPr>
              <a:t>favourite</a:t>
            </a:r>
            <a:r>
              <a:rPr lang="en-US" dirty="0">
                <a:solidFill>
                  <a:srgbClr val="000000"/>
                </a:solidFill>
              </a:rPr>
              <a:t> subject</a:t>
            </a:r>
          </a:p>
        </p:txBody>
      </p:sp>
      <p:cxnSp>
        <p:nvCxnSpPr>
          <p:cNvPr id="76" name="Straight Connector 75">
            <a:extLst>
              <a:ext uri="{FF2B5EF4-FFF2-40B4-BE49-F238E27FC236}">
                <a16:creationId xmlns:a16="http://schemas.microsoft.com/office/drawing/2014/main" id="{85BD3C60-BA10-42C4-9F11-282AEE6A2F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64869C-D2FE-4EC5-994A-960179286319}"/>
              </a:ext>
            </a:extLst>
          </p:cNvPr>
          <p:cNvSpPr>
            <a:spLocks noGrp="1"/>
          </p:cNvSpPr>
          <p:nvPr>
            <p:ph idx="1"/>
          </p:nvPr>
        </p:nvSpPr>
        <p:spPr>
          <a:xfrm>
            <a:off x="1024128" y="2286000"/>
            <a:ext cx="6066816" cy="4023360"/>
          </a:xfrm>
        </p:spPr>
        <p:txBody>
          <a:bodyPr>
            <a:normAutofit/>
          </a:bodyPr>
          <a:lstStyle/>
          <a:p>
            <a:r>
              <a:rPr lang="en-US" dirty="0">
                <a:solidFill>
                  <a:srgbClr val="000000"/>
                </a:solidFill>
              </a:rPr>
              <a:t>For example: My </a:t>
            </a:r>
            <a:r>
              <a:rPr lang="en-US" dirty="0" err="1">
                <a:solidFill>
                  <a:srgbClr val="000000"/>
                </a:solidFill>
              </a:rPr>
              <a:t>favourite</a:t>
            </a:r>
            <a:r>
              <a:rPr lang="en-US" dirty="0">
                <a:solidFill>
                  <a:srgbClr val="000000"/>
                </a:solidFill>
              </a:rPr>
              <a:t> subject is English. I feel that, this is one subject that I can learn effortlessly. In fact, to me studying English does not feel like studying at all, it seems like pursuing a hobby. I also love geography and computer science and look forward to studying them. However, English has always been on the top of my list. I can study the English chapters anytime and anywhere.</a:t>
            </a:r>
          </a:p>
        </p:txBody>
      </p:sp>
      <p:pic>
        <p:nvPicPr>
          <p:cNvPr id="12" name="Picture 11" descr="A close up of a sign&#10;&#10;Description automatically generated">
            <a:extLst>
              <a:ext uri="{FF2B5EF4-FFF2-40B4-BE49-F238E27FC236}">
                <a16:creationId xmlns:a16="http://schemas.microsoft.com/office/drawing/2014/main" id="{D0025485-5A5D-49C8-973C-37E5A09436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03730" y="0"/>
            <a:ext cx="675807" cy="675807"/>
          </a:xfrm>
          <a:prstGeom prst="rect">
            <a:avLst/>
          </a:prstGeom>
        </p:spPr>
      </p:pic>
    </p:spTree>
    <p:extLst>
      <p:ext uri="{BB962C8B-B14F-4D97-AF65-F5344CB8AC3E}">
        <p14:creationId xmlns:p14="http://schemas.microsoft.com/office/powerpoint/2010/main" val="3900161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E7C082-5B81-400A-A1DE-7CA9F26ED8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08D54232-CDE1-4B53-B430-AB82206F6B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7E47667-8CE3-466C-B745-9411E1CE3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F44D33-97EB-4277-B538-B458E3FD16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58" y="620720"/>
            <a:ext cx="7315732" cy="5593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606E1-C935-45DD-9524-F62D7D005DA4}"/>
              </a:ext>
            </a:extLst>
          </p:cNvPr>
          <p:cNvSpPr>
            <a:spLocks noGrp="1"/>
          </p:cNvSpPr>
          <p:nvPr>
            <p:ph type="title"/>
          </p:nvPr>
        </p:nvSpPr>
        <p:spPr>
          <a:xfrm>
            <a:off x="1079946" y="1105351"/>
            <a:ext cx="6420707" cy="3023981"/>
          </a:xfrm>
        </p:spPr>
        <p:txBody>
          <a:bodyPr vert="horz" lIns="91440" tIns="45720" rIns="91440" bIns="45720" rtlCol="0" anchor="b">
            <a:normAutofit/>
          </a:bodyPr>
          <a:lstStyle/>
          <a:p>
            <a:r>
              <a:rPr lang="en-US" sz="4800" spc="200" dirty="0">
                <a:solidFill>
                  <a:srgbClr val="FFFFFF"/>
                </a:solidFill>
              </a:rPr>
              <a:t>SPEAKING PART 2</a:t>
            </a:r>
          </a:p>
        </p:txBody>
      </p:sp>
      <p:sp>
        <p:nvSpPr>
          <p:cNvPr id="3" name="Content Placeholder 2">
            <a:extLst>
              <a:ext uri="{FF2B5EF4-FFF2-40B4-BE49-F238E27FC236}">
                <a16:creationId xmlns:a16="http://schemas.microsoft.com/office/drawing/2014/main" id="{542175AD-FD93-46AD-9616-52B771F12F96}"/>
              </a:ext>
            </a:extLst>
          </p:cNvPr>
          <p:cNvSpPr>
            <a:spLocks noGrp="1"/>
          </p:cNvSpPr>
          <p:nvPr>
            <p:ph idx="1"/>
          </p:nvPr>
        </p:nvSpPr>
        <p:spPr>
          <a:xfrm>
            <a:off x="1079946" y="4297556"/>
            <a:ext cx="6420707" cy="1431695"/>
          </a:xfrm>
        </p:spPr>
        <p:txBody>
          <a:bodyPr vert="horz" lIns="91440" tIns="45720" rIns="91440" bIns="45720" rtlCol="0" anchor="t">
            <a:normAutofit/>
          </a:bodyPr>
          <a:lstStyle/>
          <a:p>
            <a:pPr marL="0" indent="0">
              <a:lnSpc>
                <a:spcPct val="100000"/>
              </a:lnSpc>
              <a:spcBef>
                <a:spcPts val="0"/>
              </a:spcBef>
              <a:buNone/>
            </a:pPr>
            <a:r>
              <a:rPr lang="en-US" sz="2000" dirty="0">
                <a:solidFill>
                  <a:srgbClr val="FFFFFF"/>
                </a:solidFill>
              </a:rPr>
              <a:t>Asking and answering questions using these prompt cards</a:t>
            </a:r>
          </a:p>
        </p:txBody>
      </p:sp>
      <p:cxnSp>
        <p:nvCxnSpPr>
          <p:cNvPr id="16" name="Straight Connector 15">
            <a:extLst>
              <a:ext uri="{FF2B5EF4-FFF2-40B4-BE49-F238E27FC236}">
                <a16:creationId xmlns:a16="http://schemas.microsoft.com/office/drawing/2014/main" id="{11534F52-E710-4998-921B-6147812C18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946"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9D0A23D-BBDB-4BEA-8515-A7D0DF9B3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6334" y="620720"/>
            <a:ext cx="3425490" cy="5593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358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C81537-DBD6-4CA4-9321-20EE06186AAD}"/>
              </a:ext>
            </a:extLst>
          </p:cNvPr>
          <p:cNvPicPr>
            <a:picLocks noChangeAspect="1"/>
          </p:cNvPicPr>
          <p:nvPr/>
        </p:nvPicPr>
        <p:blipFill>
          <a:blip r:embed="rId2"/>
          <a:stretch>
            <a:fillRect/>
          </a:stretch>
        </p:blipFill>
        <p:spPr>
          <a:xfrm>
            <a:off x="3637422" y="1164024"/>
            <a:ext cx="8402651" cy="3150993"/>
          </a:xfrm>
          <a:prstGeom prst="rect">
            <a:avLst/>
          </a:prstGeom>
        </p:spPr>
      </p:pic>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spc="200" dirty="0"/>
              <a:t>Ask and answer</a:t>
            </a:r>
          </a:p>
        </p:txBody>
      </p:sp>
      <p:sp>
        <p:nvSpPr>
          <p:cNvPr id="4" name="Arrow: Pentagon 3">
            <a:extLst>
              <a:ext uri="{FF2B5EF4-FFF2-40B4-BE49-F238E27FC236}">
                <a16:creationId xmlns:a16="http://schemas.microsoft.com/office/drawing/2014/main" id="{0C3FAD90-64A9-46AA-AF39-F8C48A7841D5}"/>
              </a:ext>
            </a:extLst>
          </p:cNvPr>
          <p:cNvSpPr/>
          <p:nvPr/>
        </p:nvSpPr>
        <p:spPr>
          <a:xfrm>
            <a:off x="4957661" y="4572000"/>
            <a:ext cx="5762171" cy="12337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Ask and answer questions using the words given. </a:t>
            </a:r>
          </a:p>
        </p:txBody>
      </p:sp>
    </p:spTree>
    <p:extLst>
      <p:ext uri="{BB962C8B-B14F-4D97-AF65-F5344CB8AC3E}">
        <p14:creationId xmlns:p14="http://schemas.microsoft.com/office/powerpoint/2010/main" val="417034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1136FD-BBB2-4EB4-A240-3E21EECF7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1024129" y="585216"/>
            <a:ext cx="3779085" cy="1499616"/>
          </a:xfrm>
        </p:spPr>
        <p:txBody>
          <a:bodyPr vert="horz" lIns="91440" tIns="45720" rIns="91440" bIns="45720" rtlCol="0">
            <a:normAutofit/>
          </a:bodyPr>
          <a:lstStyle/>
          <a:p>
            <a:r>
              <a:rPr lang="en-US" spc="200">
                <a:solidFill>
                  <a:srgbClr val="FFFFFF"/>
                </a:solidFill>
              </a:rPr>
              <a:t>Ask and answer</a:t>
            </a:r>
            <a:endParaRPr lang="en-US" spc="200" dirty="0">
              <a:solidFill>
                <a:srgbClr val="FFFFFF"/>
              </a:solidFill>
            </a:endParaRPr>
          </a:p>
        </p:txBody>
      </p:sp>
      <p:cxnSp>
        <p:nvCxnSpPr>
          <p:cNvPr id="27" name="Straight Connector 26">
            <a:extLst>
              <a:ext uri="{FF2B5EF4-FFF2-40B4-BE49-F238E27FC236}">
                <a16:creationId xmlns:a16="http://schemas.microsoft.com/office/drawing/2014/main" id="{C6826B28-36B0-4CC1-8EC8-EF9B88B3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8FB11B8-08DD-4145-84CA-647288910187}"/>
              </a:ext>
            </a:extLst>
          </p:cNvPr>
          <p:cNvPicPr>
            <a:picLocks noChangeAspect="1"/>
          </p:cNvPicPr>
          <p:nvPr/>
        </p:nvPicPr>
        <p:blipFill rotWithShape="1">
          <a:blip r:embed="rId2"/>
          <a:srcRect r="44856"/>
          <a:stretch/>
        </p:blipFill>
        <p:spPr>
          <a:xfrm>
            <a:off x="6230548" y="126803"/>
            <a:ext cx="4995381" cy="3306457"/>
          </a:xfrm>
          <a:prstGeom prst="rect">
            <a:avLst/>
          </a:prstGeom>
        </p:spPr>
      </p:pic>
      <p:pic>
        <p:nvPicPr>
          <p:cNvPr id="22" name="Picture 21">
            <a:extLst>
              <a:ext uri="{FF2B5EF4-FFF2-40B4-BE49-F238E27FC236}">
                <a16:creationId xmlns:a16="http://schemas.microsoft.com/office/drawing/2014/main" id="{D895258C-C3AB-471F-9DDB-B87DA26E68FA}"/>
              </a:ext>
            </a:extLst>
          </p:cNvPr>
          <p:cNvPicPr>
            <a:picLocks noChangeAspect="1"/>
          </p:cNvPicPr>
          <p:nvPr/>
        </p:nvPicPr>
        <p:blipFill rotWithShape="1">
          <a:blip r:embed="rId2"/>
          <a:srcRect l="55236"/>
          <a:stretch/>
        </p:blipFill>
        <p:spPr>
          <a:xfrm>
            <a:off x="6700688" y="3420916"/>
            <a:ext cx="4055099" cy="3306457"/>
          </a:xfrm>
          <a:prstGeom prst="rect">
            <a:avLst/>
          </a:prstGeom>
        </p:spPr>
      </p:pic>
      <p:sp>
        <p:nvSpPr>
          <p:cNvPr id="11" name="Rectangle 10">
            <a:extLst>
              <a:ext uri="{FF2B5EF4-FFF2-40B4-BE49-F238E27FC236}">
                <a16:creationId xmlns:a16="http://schemas.microsoft.com/office/drawing/2014/main" id="{0A6FCE67-6FAB-42DE-91EE-B10F2340F8CE}"/>
              </a:ext>
            </a:extLst>
          </p:cNvPr>
          <p:cNvSpPr/>
          <p:nvPr/>
        </p:nvSpPr>
        <p:spPr>
          <a:xfrm>
            <a:off x="629145" y="2182896"/>
            <a:ext cx="4365856" cy="1569660"/>
          </a:xfrm>
          <a:prstGeom prst="rect">
            <a:avLst/>
          </a:prstGeom>
        </p:spPr>
        <p:txBody>
          <a:bodyPr wrap="square">
            <a:spAutoFit/>
          </a:bodyPr>
          <a:lstStyle/>
          <a:p>
            <a:pPr marL="457200" lvl="0" indent="-457200">
              <a:buFont typeface="Arial" panose="020B0604020202020204" pitchFamily="34" charset="0"/>
              <a:buChar char="•"/>
            </a:pPr>
            <a:r>
              <a:rPr lang="en-US" sz="2400" dirty="0">
                <a:solidFill>
                  <a:schemeClr val="bg1"/>
                </a:solidFill>
              </a:rPr>
              <a:t>Ask and answer questions using the words given.</a:t>
            </a:r>
          </a:p>
          <a:p>
            <a:pPr marL="457200" lvl="0" indent="-457200" algn="just">
              <a:buFont typeface="Arial" panose="020B0604020202020204" pitchFamily="34" charset="0"/>
              <a:buChar char="•"/>
            </a:pPr>
            <a:r>
              <a:rPr lang="en-US" sz="2400" dirty="0">
                <a:solidFill>
                  <a:schemeClr val="bg1"/>
                </a:solidFill>
              </a:rPr>
              <a:t>What are other questions and answers you can think of?</a:t>
            </a:r>
          </a:p>
        </p:txBody>
      </p:sp>
    </p:spTree>
    <p:extLst>
      <p:ext uri="{BB962C8B-B14F-4D97-AF65-F5344CB8AC3E}">
        <p14:creationId xmlns:p14="http://schemas.microsoft.com/office/powerpoint/2010/main" val="1742855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C215-6B40-415C-B9AF-637F8FB87A92}"/>
              </a:ext>
            </a:extLst>
          </p:cNvPr>
          <p:cNvSpPr>
            <a:spLocks noGrp="1"/>
          </p:cNvSpPr>
          <p:nvPr>
            <p:ph type="title"/>
          </p:nvPr>
        </p:nvSpPr>
        <p:spPr>
          <a:xfrm>
            <a:off x="362857" y="640080"/>
            <a:ext cx="3652047" cy="3034857"/>
          </a:xfrm>
        </p:spPr>
        <p:txBody>
          <a:bodyPr vert="horz" lIns="91440" tIns="45720" rIns="91440" bIns="45720" rtlCol="0" anchor="b">
            <a:normAutofit/>
          </a:bodyPr>
          <a:lstStyle/>
          <a:p>
            <a:pPr algn="r"/>
            <a:r>
              <a:rPr lang="en-US" sz="3700" cap="none" spc="0" dirty="0"/>
              <a:t>Based on the given information, talk about the </a:t>
            </a:r>
            <a:r>
              <a:rPr lang="en-US" sz="3700" b="1" cap="none" spc="0" dirty="0"/>
              <a:t>New World Music shop.</a:t>
            </a:r>
          </a:p>
        </p:txBody>
      </p:sp>
      <p:cxnSp>
        <p:nvCxnSpPr>
          <p:cNvPr id="15" name="Straight Connector 14">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talking png">
            <a:extLst>
              <a:ext uri="{FF2B5EF4-FFF2-40B4-BE49-F238E27FC236}">
                <a16:creationId xmlns:a16="http://schemas.microsoft.com/office/drawing/2014/main" id="{FA08DCBF-26DE-4921-9552-1B4FDC9D6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23" y="3806459"/>
            <a:ext cx="2841062" cy="2915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automatically generated">
            <a:extLst>
              <a:ext uri="{FF2B5EF4-FFF2-40B4-BE49-F238E27FC236}">
                <a16:creationId xmlns:a16="http://schemas.microsoft.com/office/drawing/2014/main" id="{C78A0BC7-29DA-4BE8-8F3B-C8A3F5100278}"/>
              </a:ext>
            </a:extLst>
          </p:cNvPr>
          <p:cNvPicPr>
            <a:picLocks noChangeAspect="1"/>
          </p:cNvPicPr>
          <p:nvPr/>
        </p:nvPicPr>
        <p:blipFill>
          <a:blip r:embed="rId3"/>
          <a:stretch>
            <a:fillRect/>
          </a:stretch>
        </p:blipFill>
        <p:spPr>
          <a:xfrm>
            <a:off x="4654983" y="1233785"/>
            <a:ext cx="6896936" cy="5069247"/>
          </a:xfrm>
          <a:prstGeom prst="rect">
            <a:avLst/>
          </a:prstGeom>
        </p:spPr>
      </p:pic>
      <p:pic>
        <p:nvPicPr>
          <p:cNvPr id="2052" name="Picture 4" descr="Image result for talking png">
            <a:extLst>
              <a:ext uri="{FF2B5EF4-FFF2-40B4-BE49-F238E27FC236}">
                <a16:creationId xmlns:a16="http://schemas.microsoft.com/office/drawing/2014/main" id="{A9524B74-0C3E-44FD-AFC1-2C95AFC8892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68658" y="44366"/>
            <a:ext cx="1233000" cy="142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49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5B4CB47-421B-48DB-BF70-41F5E9E2C45B}"/>
              </a:ext>
            </a:extLst>
          </p:cNvPr>
          <p:cNvSpPr/>
          <p:nvPr/>
        </p:nvSpPr>
        <p:spPr>
          <a:xfrm>
            <a:off x="457200" y="4960137"/>
            <a:ext cx="77724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b="1" cap="all" spc="200" dirty="0">
                <a:solidFill>
                  <a:schemeClr val="tx1">
                    <a:lumMod val="90000"/>
                    <a:lumOff val="10000"/>
                  </a:schemeClr>
                </a:solidFill>
                <a:latin typeface="+mj-lt"/>
                <a:ea typeface="+mj-ea"/>
                <a:cs typeface="+mj-cs"/>
              </a:rPr>
              <a:t>KEY ENGLISH TEST 4</a:t>
            </a:r>
          </a:p>
          <a:p>
            <a:pPr algn="r" defTabSz="914400">
              <a:lnSpc>
                <a:spcPct val="80000"/>
              </a:lnSpc>
              <a:spcBef>
                <a:spcPct val="0"/>
              </a:spcBef>
              <a:spcAft>
                <a:spcPts val="600"/>
              </a:spcAft>
            </a:pPr>
            <a:r>
              <a:rPr lang="en-US" sz="5000" cap="all" spc="200" dirty="0">
                <a:solidFill>
                  <a:schemeClr val="accent1"/>
                </a:solidFill>
                <a:latin typeface="+mj-lt"/>
                <a:ea typeface="+mj-ea"/>
                <a:cs typeface="+mj-cs"/>
              </a:rPr>
              <a:t>Test 1 - Speaking</a:t>
            </a:r>
          </a:p>
        </p:txBody>
      </p:sp>
      <p:pic>
        <p:nvPicPr>
          <p:cNvPr id="1026" name="Picture 2" descr="Related image">
            <a:extLst>
              <a:ext uri="{FF2B5EF4-FFF2-40B4-BE49-F238E27FC236}">
                <a16:creationId xmlns:a16="http://schemas.microsoft.com/office/drawing/2014/main" id="{6882A273-39B4-493B-B273-6CD2A321C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99" b="31501"/>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4600" dirty="0">
                <a:solidFill>
                  <a:srgbClr val="FFFFFF"/>
                </a:solidFill>
              </a:rPr>
              <a:t>Part 1: </a:t>
            </a:r>
            <a:br>
              <a:rPr lang="en-US" sz="4600" dirty="0">
                <a:solidFill>
                  <a:srgbClr val="FFFFFF"/>
                </a:solidFill>
              </a:rPr>
            </a:br>
            <a:r>
              <a:rPr lang="en-US" sz="4600" cap="none" dirty="0">
                <a:solidFill>
                  <a:srgbClr val="FFFFFF"/>
                </a:solidFill>
              </a:rPr>
              <a:t>Student – examiner interaction</a:t>
            </a:r>
            <a:endParaRPr lang="en-US" sz="4600" dirty="0">
              <a:solidFill>
                <a:srgbClr val="FFFFFF"/>
              </a:solidFill>
            </a:endParaRPr>
          </a:p>
        </p:txBody>
      </p:sp>
      <p:pic>
        <p:nvPicPr>
          <p:cNvPr id="2050" name="Picture 2" descr="Image result for asking">
            <a:extLst>
              <a:ext uri="{FF2B5EF4-FFF2-40B4-BE49-F238E27FC236}">
                <a16:creationId xmlns:a16="http://schemas.microsoft.com/office/drawing/2014/main" id="{5434E74A-2A8C-43E2-B9AE-D4A0FB1F6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52"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9BDFEB-C750-4853-BC8A-4528FA904446}"/>
              </a:ext>
            </a:extLst>
          </p:cNvPr>
          <p:cNvSpPr/>
          <p:nvPr/>
        </p:nvSpPr>
        <p:spPr>
          <a:xfrm>
            <a:off x="7709471" y="1650353"/>
            <a:ext cx="4281889" cy="2185691"/>
          </a:xfrm>
          <a:prstGeom prst="rect">
            <a:avLst/>
          </a:prstGeom>
        </p:spPr>
        <p:txBody>
          <a:bodyPr vert="horz" lIns="45720" tIns="45720" rIns="45720" bIns="45720" rtlCol="0" anchor="ctr">
            <a:normAutofit/>
          </a:bodyPr>
          <a:lstStyle/>
          <a:p>
            <a:pPr marL="45720" lvl="0" indent="0" algn="just" defTabSz="914400">
              <a:lnSpc>
                <a:spcPct val="90000"/>
              </a:lnSpc>
              <a:spcAft>
                <a:spcPts val="600"/>
              </a:spcAft>
              <a:buClr>
                <a:schemeClr val="accent2"/>
              </a:buClr>
              <a:buNone/>
            </a:pPr>
            <a:r>
              <a:rPr lang="en-US" sz="2800" dirty="0">
                <a:solidFill>
                  <a:srgbClr val="FFFFFF"/>
                </a:solidFill>
              </a:rPr>
              <a:t>Section 1: </a:t>
            </a:r>
          </a:p>
          <a:p>
            <a:pPr marL="45720" lvl="0" indent="0" algn="just" defTabSz="914400">
              <a:lnSpc>
                <a:spcPct val="90000"/>
              </a:lnSpc>
              <a:spcAft>
                <a:spcPts val="600"/>
              </a:spcAft>
              <a:buClr>
                <a:schemeClr val="accent2"/>
              </a:buClr>
              <a:buNone/>
            </a:pPr>
            <a:r>
              <a:rPr lang="en-US" sz="2800" dirty="0">
                <a:solidFill>
                  <a:srgbClr val="FFFFFF"/>
                </a:solidFill>
              </a:rPr>
              <a:t>The examiner will ask you:</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Your name</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Where you come from?</a:t>
            </a:r>
          </a:p>
        </p:txBody>
      </p:sp>
      <p:sp>
        <p:nvSpPr>
          <p:cNvPr id="8" name="Rectangle: Diagonal Corners Snipped 7">
            <a:extLst>
              <a:ext uri="{FF2B5EF4-FFF2-40B4-BE49-F238E27FC236}">
                <a16:creationId xmlns:a16="http://schemas.microsoft.com/office/drawing/2014/main" id="{6EE113FF-C7D5-48F8-AAB7-AA69B9A73E08}"/>
              </a:ext>
            </a:extLst>
          </p:cNvPr>
          <p:cNvSpPr/>
          <p:nvPr/>
        </p:nvSpPr>
        <p:spPr>
          <a:xfrm>
            <a:off x="7852879" y="4003963"/>
            <a:ext cx="3699163" cy="11360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Provide full-sentence answers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44D45E3-4DF6-4B95-8451-5D797F9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24128" y="459317"/>
            <a:ext cx="4389120" cy="1749552"/>
          </a:xfrm>
        </p:spPr>
        <p:txBody>
          <a:bodyPr vert="horz" lIns="91440" tIns="45720" rIns="91440" bIns="45720" rtlCol="0" anchor="ctr">
            <a:normAutofit/>
          </a:bodyPr>
          <a:lstStyle/>
          <a:p>
            <a:r>
              <a:rPr lang="en-US" sz="3400" b="1" dirty="0"/>
              <a:t>Part 1: </a:t>
            </a:r>
            <a:br>
              <a:rPr lang="en-US" sz="3400" b="1" dirty="0"/>
            </a:br>
            <a:r>
              <a:rPr lang="en-US" sz="3400" b="1" dirty="0"/>
              <a:t>Student – examiner interaction</a:t>
            </a:r>
          </a:p>
        </p:txBody>
      </p:sp>
      <p:cxnSp>
        <p:nvCxnSpPr>
          <p:cNvPr id="76" name="Straight Connector 75">
            <a:extLst>
              <a:ext uri="{FF2B5EF4-FFF2-40B4-BE49-F238E27FC236}">
                <a16:creationId xmlns:a16="http://schemas.microsoft.com/office/drawing/2014/main" id="{68AE05E3-7F45-43EE-A365-CFFF658DEE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EB0447-AA92-4C1D-8E02-F95A2BA7B09F}"/>
              </a:ext>
            </a:extLst>
          </p:cNvPr>
          <p:cNvSpPr/>
          <p:nvPr/>
        </p:nvSpPr>
        <p:spPr>
          <a:xfrm>
            <a:off x="1024129" y="2286000"/>
            <a:ext cx="4389120" cy="3931920"/>
          </a:xfrm>
          <a:prstGeom prst="rect">
            <a:avLst/>
          </a:prstGeom>
        </p:spPr>
        <p:txBody>
          <a:bodyPr vert="horz" lIns="45720" tIns="45720" rIns="45720" bIns="45720" rtlCol="0">
            <a:normAutofit/>
          </a:bodyPr>
          <a:lstStyle/>
          <a:p>
            <a:pPr marL="45720" lvl="0" indent="0" defTabSz="914400">
              <a:lnSpc>
                <a:spcPct val="90000"/>
              </a:lnSpc>
              <a:spcAft>
                <a:spcPts val="600"/>
              </a:spcAft>
              <a:buClr>
                <a:schemeClr val="accent2"/>
              </a:buClr>
              <a:buNone/>
            </a:pPr>
            <a:r>
              <a:rPr lang="en-US" sz="2800" dirty="0"/>
              <a:t>Section 2: You will be asked some questions that require longer answers. For example:</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Why you like something</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Details about a hobby…</a:t>
            </a:r>
          </a:p>
        </p:txBody>
      </p:sp>
      <p:pic>
        <p:nvPicPr>
          <p:cNvPr id="1026" name="Picture 2" descr="Image result for asking">
            <a:extLst>
              <a:ext uri="{FF2B5EF4-FFF2-40B4-BE49-F238E27FC236}">
                <a16:creationId xmlns:a16="http://schemas.microsoft.com/office/drawing/2014/main" id="{0411D5F9-9D25-4B63-9CBF-8C112A46E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484" b="-1"/>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76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D1F94B-D383-4240-8259-92EEEAB530F8}"/>
              </a:ext>
            </a:extLst>
          </p:cNvPr>
          <p:cNvSpPr/>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chemeClr val="tx1">
                    <a:lumMod val="90000"/>
                    <a:lumOff val="10000"/>
                  </a:schemeClr>
                </a:solidFill>
                <a:latin typeface="+mj-lt"/>
                <a:ea typeface="+mj-ea"/>
                <a:cs typeface="+mj-cs"/>
              </a:rPr>
              <a:t>Popular topic</a:t>
            </a:r>
          </a:p>
        </p:txBody>
      </p:sp>
      <p:graphicFrame>
        <p:nvGraphicFramePr>
          <p:cNvPr id="5" name="Diagram 4">
            <a:extLst>
              <a:ext uri="{FF2B5EF4-FFF2-40B4-BE49-F238E27FC236}">
                <a16:creationId xmlns:a16="http://schemas.microsoft.com/office/drawing/2014/main" id="{1C321803-F01C-4A0E-86ED-FE035E09AA2B}"/>
              </a:ext>
            </a:extLst>
          </p:cNvPr>
          <p:cNvGraphicFramePr/>
          <p:nvPr>
            <p:extLst>
              <p:ext uri="{D42A27DB-BD31-4B8C-83A1-F6EECF244321}">
                <p14:modId xmlns:p14="http://schemas.microsoft.com/office/powerpoint/2010/main" val="177972925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1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880BE9B-2849-495A-AB0E-E80D71B32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0786" y="640080"/>
            <a:ext cx="4069936" cy="5613236"/>
          </a:xfrm>
        </p:spPr>
        <p:txBody>
          <a:bodyPr anchor="ctr">
            <a:normAutofit/>
          </a:bodyPr>
          <a:lstStyle/>
          <a:p>
            <a:r>
              <a:rPr lang="en-US" sz="4800" cap="none" spc="0" dirty="0">
                <a:solidFill>
                  <a:srgbClr val="FFFFFF"/>
                </a:solidFill>
              </a:rPr>
              <a:t>PART 2: </a:t>
            </a:r>
            <a:r>
              <a:rPr lang="en-US" sz="4000" cap="none" spc="0" dirty="0">
                <a:solidFill>
                  <a:srgbClr val="FFFFFF"/>
                </a:solidFill>
              </a:rPr>
              <a:t/>
            </a:r>
            <a:br>
              <a:rPr lang="en-US" sz="4000" cap="none" spc="0" dirty="0">
                <a:solidFill>
                  <a:srgbClr val="FFFFFF"/>
                </a:solidFill>
              </a:rPr>
            </a:br>
            <a:r>
              <a:rPr lang="en-US" sz="4000" cap="none" spc="0" dirty="0">
                <a:solidFill>
                  <a:srgbClr val="FFFFFF"/>
                </a:solidFill>
              </a:rPr>
              <a:t>Student – student interaction</a:t>
            </a:r>
          </a:p>
        </p:txBody>
      </p:sp>
      <p:sp>
        <p:nvSpPr>
          <p:cNvPr id="2" name="Content Placeholder 1"/>
          <p:cNvSpPr>
            <a:spLocks noGrp="1"/>
          </p:cNvSpPr>
          <p:nvPr>
            <p:ph idx="4294967295"/>
          </p:nvPr>
        </p:nvSpPr>
        <p:spPr>
          <a:xfrm>
            <a:off x="4699818" y="640081"/>
            <a:ext cx="7172138" cy="1036320"/>
          </a:xfrm>
          <a:prstGeom prst="rect">
            <a:avLst/>
          </a:prstGeom>
        </p:spPr>
        <p:txBody>
          <a:bodyPr>
            <a:normAutofit/>
          </a:bodyPr>
          <a:lstStyle/>
          <a:p>
            <a:pPr marL="45720" lvl="0" indent="0">
              <a:lnSpc>
                <a:spcPct val="100000"/>
              </a:lnSpc>
              <a:buNone/>
            </a:pPr>
            <a:r>
              <a:rPr lang="en-US" sz="2400" b="1" dirty="0"/>
              <a:t>Ask and answer questions based on the cue cards</a:t>
            </a:r>
          </a:p>
          <a:p>
            <a:pPr marL="45720" lvl="0" indent="0">
              <a:lnSpc>
                <a:spcPct val="100000"/>
              </a:lnSpc>
              <a:buNone/>
            </a:pPr>
            <a:r>
              <a:rPr lang="en-US" sz="2400" b="1" dirty="0"/>
              <a:t>For example:</a:t>
            </a:r>
          </a:p>
        </p:txBody>
      </p:sp>
      <p:pic>
        <p:nvPicPr>
          <p:cNvPr id="4" name="Picture 3">
            <a:extLst>
              <a:ext uri="{FF2B5EF4-FFF2-40B4-BE49-F238E27FC236}">
                <a16:creationId xmlns:a16="http://schemas.microsoft.com/office/drawing/2014/main" id="{67273949-DF44-437E-9B53-0BCD4E68C723}"/>
              </a:ext>
            </a:extLst>
          </p:cNvPr>
          <p:cNvPicPr>
            <a:picLocks noChangeAspect="1"/>
          </p:cNvPicPr>
          <p:nvPr/>
        </p:nvPicPr>
        <p:blipFill rotWithShape="1">
          <a:blip r:embed="rId2"/>
          <a:srcRect l="6002"/>
          <a:stretch/>
        </p:blipFill>
        <p:spPr>
          <a:xfrm>
            <a:off x="4475269" y="1676401"/>
            <a:ext cx="7311395" cy="2916860"/>
          </a:xfrm>
          <a:prstGeom prst="rect">
            <a:avLst/>
          </a:prstGeom>
        </p:spPr>
      </p:pic>
      <p:sp>
        <p:nvSpPr>
          <p:cNvPr id="8" name="Rectangle: Rounded Corners 7">
            <a:extLst>
              <a:ext uri="{FF2B5EF4-FFF2-40B4-BE49-F238E27FC236}">
                <a16:creationId xmlns:a16="http://schemas.microsoft.com/office/drawing/2014/main" id="{CCD16734-5AA0-4BF6-B405-75CF5661E85F}"/>
              </a:ext>
            </a:extLst>
          </p:cNvPr>
          <p:cNvSpPr/>
          <p:nvPr/>
        </p:nvSpPr>
        <p:spPr>
          <a:xfrm>
            <a:off x="4620402" y="4813688"/>
            <a:ext cx="7021127" cy="1191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 not just read from the cards. Answer in full sentences.</a:t>
            </a:r>
          </a:p>
          <a:p>
            <a:pPr algn="ctr"/>
            <a:r>
              <a:rPr lang="en-US" sz="2400" b="1" dirty="0"/>
              <a:t>Pay attention to the grammar.</a:t>
            </a:r>
          </a:p>
        </p:txBody>
      </p:sp>
    </p:spTree>
    <p:extLst>
      <p:ext uri="{BB962C8B-B14F-4D97-AF65-F5344CB8AC3E}">
        <p14:creationId xmlns:p14="http://schemas.microsoft.com/office/powerpoint/2010/main" val="215916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9BA91A36-C44A-43DA-BC45-5EB0E9EE7692}"/>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30018" r="-1" b="1044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92697E-9A06-4957-8E00-D96191BF195E}"/>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a:solidFill>
                  <a:schemeClr val="tx1"/>
                </a:solidFill>
              </a:rPr>
              <a:t>SPEAKING</a:t>
            </a:r>
            <a:br>
              <a:rPr lang="en-US" sz="6600" spc="200">
                <a:solidFill>
                  <a:schemeClr val="tx1"/>
                </a:solidFill>
              </a:rPr>
            </a:br>
            <a:r>
              <a:rPr lang="en-US" sz="6600" spc="200">
                <a:solidFill>
                  <a:schemeClr val="tx1"/>
                </a:solidFill>
              </a:rPr>
              <a:t>PART 1</a:t>
            </a:r>
          </a:p>
        </p:txBody>
      </p:sp>
      <p:cxnSp>
        <p:nvCxnSpPr>
          <p:cNvPr id="77"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8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03231-9B69-48C3-8E10-6D50EA22EFAA}"/>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Part 1</a:t>
            </a:r>
          </a:p>
        </p:txBody>
      </p:sp>
      <p:graphicFrame>
        <p:nvGraphicFramePr>
          <p:cNvPr id="5" name="Content Placeholder 2">
            <a:extLst>
              <a:ext uri="{FF2B5EF4-FFF2-40B4-BE49-F238E27FC236}">
                <a16:creationId xmlns:a16="http://schemas.microsoft.com/office/drawing/2014/main" id="{63DA7A3D-0F3C-4621-BDFF-6CAC27F9E4C9}"/>
              </a:ext>
            </a:extLst>
          </p:cNvPr>
          <p:cNvGraphicFramePr>
            <a:graphicFrameLocks noGrp="1"/>
          </p:cNvGraphicFramePr>
          <p:nvPr>
            <p:ph idx="1"/>
            <p:extLst>
              <p:ext uri="{D42A27DB-BD31-4B8C-83A1-F6EECF244321}">
                <p14:modId xmlns:p14="http://schemas.microsoft.com/office/powerpoint/2010/main" val="14274266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318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ED3B73-CF89-479C-B15F-F30CF2E10D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F77EA29-0682-4E4D-92D5-55E289CF8368}"/>
              </a:ext>
            </a:extLst>
          </p:cNvPr>
          <p:cNvPicPr>
            <a:picLocks noChangeAspect="1"/>
          </p:cNvPicPr>
          <p:nvPr/>
        </p:nvPicPr>
        <p:blipFill>
          <a:blip r:embed="rId2"/>
          <a:stretch>
            <a:fillRect/>
          </a:stretch>
        </p:blipFill>
        <p:spPr>
          <a:xfrm>
            <a:off x="1824773" y="1074937"/>
            <a:ext cx="3336636" cy="4716094"/>
          </a:xfrm>
          <a:prstGeom prst="rect">
            <a:avLst/>
          </a:prstGeom>
        </p:spPr>
      </p:pic>
      <p:pic>
        <p:nvPicPr>
          <p:cNvPr id="4098" name="Picture 2" descr="Image result for school subjects">
            <a:extLst>
              <a:ext uri="{FF2B5EF4-FFF2-40B4-BE49-F238E27FC236}">
                <a16:creationId xmlns:a16="http://schemas.microsoft.com/office/drawing/2014/main" id="{5B78FC93-7A34-4DAD-ADDB-DDAB7E704128}"/>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3704"/>
          <a:stretch/>
        </p:blipFill>
        <p:spPr bwMode="auto">
          <a:xfrm>
            <a:off x="6858620" y="1074937"/>
            <a:ext cx="3673123" cy="471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42717"/>
      </p:ext>
    </p:extLst>
  </p:cSld>
  <p:clrMapOvr>
    <a:masterClrMapping/>
  </p:clrMapOvr>
  <p:transition spd="slow">
    <p:comb/>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340</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맑은 고딕</vt:lpstr>
      <vt:lpstr>Arial</vt:lpstr>
      <vt:lpstr>Calibri</vt:lpstr>
      <vt:lpstr>Calibri Light</vt:lpstr>
      <vt:lpstr>Tw Cen MT</vt:lpstr>
      <vt:lpstr>Wingdings 3</vt:lpstr>
      <vt:lpstr>Integral</vt:lpstr>
      <vt:lpstr>PowerPoint Presentation</vt:lpstr>
      <vt:lpstr>PowerPoint Presentation</vt:lpstr>
      <vt:lpstr>Part 1:  Student – examiner interaction</vt:lpstr>
      <vt:lpstr>Part 1:  Student – examiner interaction</vt:lpstr>
      <vt:lpstr>PowerPoint Presentation</vt:lpstr>
      <vt:lpstr>PART 2:  Student – student interaction</vt:lpstr>
      <vt:lpstr>SPEAKING PART 1</vt:lpstr>
      <vt:lpstr>Part 1</vt:lpstr>
      <vt:lpstr>PowerPoint Presentation</vt:lpstr>
      <vt:lpstr>Name some compulsory subjects in your school.</vt:lpstr>
      <vt:lpstr>to be good at/ bad at + n/ v-ing: giỏi về.../ kém về...</vt:lpstr>
      <vt:lpstr>Talk about your favourite subject</vt:lpstr>
      <vt:lpstr>SPEAKING PART 2</vt:lpstr>
      <vt:lpstr>Ask and answer</vt:lpstr>
      <vt:lpstr>Ask and answer</vt:lpstr>
      <vt:lpstr>Based on the given information, talk about the New World Music 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Bamboo Trang</dc:creator>
  <cp:lastModifiedBy>Windows User</cp:lastModifiedBy>
  <cp:revision>3</cp:revision>
  <dcterms:created xsi:type="dcterms:W3CDTF">2019-11-15T07:26:53Z</dcterms:created>
  <dcterms:modified xsi:type="dcterms:W3CDTF">2022-04-07T02:34:38Z</dcterms:modified>
</cp:coreProperties>
</file>