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35" r:id="rId11"/>
    <p:sldId id="310" r:id="rId12"/>
    <p:sldId id="313" r:id="rId13"/>
    <p:sldId id="314" r:id="rId14"/>
    <p:sldId id="315" r:id="rId15"/>
    <p:sldId id="309" r:id="rId16"/>
    <p:sldId id="312" r:id="rId17"/>
    <p:sldId id="311" r:id="rId18"/>
    <p:sldId id="316" r:id="rId19"/>
    <p:sldId id="33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8" r:id="rId31"/>
    <p:sldId id="329" r:id="rId32"/>
    <p:sldId id="330" r:id="rId33"/>
    <p:sldId id="331" r:id="rId34"/>
    <p:sldId id="332" r:id="rId35"/>
    <p:sldId id="333" r:id="rId36"/>
  </p:sldIdLst>
  <p:sldSz cx="244094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3017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915086" algn="l" defTabSz="183017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1830172" algn="l" defTabSz="183017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2745257" algn="l" defTabSz="183017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3660342" algn="l" defTabSz="183017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4575428" algn="l" defTabSz="183017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5490514" algn="l" defTabSz="183017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6405600" algn="l" defTabSz="183017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7320685" algn="l" defTabSz="183017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4297" userDrawn="1">
          <p15:clr>
            <a:srgbClr val="A4A3A4"/>
          </p15:clr>
        </p15:guide>
        <p15:guide id="2" pos="77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A8A"/>
    <a:srgbClr val="2A272D"/>
    <a:srgbClr val="FFBA05"/>
    <a:srgbClr val="FBA806"/>
    <a:srgbClr val="2E3242"/>
    <a:srgbClr val="434885"/>
    <a:srgbClr val="FFDDDD"/>
    <a:srgbClr val="494E91"/>
    <a:srgbClr val="B4E6DB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4678" autoAdjust="0"/>
  </p:normalViewPr>
  <p:slideViewPr>
    <p:cSldViewPr snapToGrid="0">
      <p:cViewPr>
        <p:scale>
          <a:sx n="20" d="100"/>
          <a:sy n="20" d="100"/>
        </p:scale>
        <p:origin x="1493" y="965"/>
      </p:cViewPr>
      <p:guideLst>
        <p:guide orient="horz" pos="4297"/>
        <p:guide pos="7711"/>
      </p:guideLst>
    </p:cSldViewPr>
  </p:slideViewPr>
  <p:outlineViewPr>
    <p:cViewPr>
      <p:scale>
        <a:sx n="33" d="100"/>
        <a:sy n="33" d="100"/>
      </p:scale>
      <p:origin x="0" y="-64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72"/>
    </p:cViewPr>
  </p:sorterViewPr>
  <p:notesViewPr>
    <p:cSldViewPr snapToGrid="0" showGuides="1">
      <p:cViewPr varScale="1">
        <p:scale>
          <a:sx n="66" d="100"/>
          <a:sy n="66" d="100"/>
        </p:scale>
        <p:origin x="220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2A272D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A0A6B6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94801664"/>
        <c:axId val="-994800576"/>
      </c:barChart>
      <c:catAx>
        <c:axId val="-99480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-994800576"/>
        <c:crosses val="autoZero"/>
        <c:auto val="1"/>
        <c:lblAlgn val="ctr"/>
        <c:lblOffset val="100"/>
        <c:noMultiLvlLbl val="0"/>
      </c:catAx>
      <c:valAx>
        <c:axId val="-99480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-99480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2A272D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A0A6B6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94798944"/>
        <c:axId val="-994798400"/>
      </c:barChart>
      <c:catAx>
        <c:axId val="-99479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-994798400"/>
        <c:crosses val="autoZero"/>
        <c:auto val="1"/>
        <c:lblAlgn val="ctr"/>
        <c:lblOffset val="100"/>
        <c:noMultiLvlLbl val="0"/>
      </c:catAx>
      <c:valAx>
        <c:axId val="-99479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-99479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EAEAE6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94791872"/>
        <c:axId val="-994796224"/>
      </c:lineChart>
      <c:catAx>
        <c:axId val="-9947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-994796224"/>
        <c:crosses val="autoZero"/>
        <c:auto val="1"/>
        <c:lblAlgn val="ctr"/>
        <c:lblOffset val="100"/>
        <c:noMultiLvlLbl val="0"/>
      </c:catAx>
      <c:valAx>
        <c:axId val="-99479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-99479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D542F-E5EE-46E9-BD26-4631590A0D56}" type="datetimeFigureOut">
              <a:rPr lang="id-ID" smtClean="0"/>
              <a:t>21/04/2021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1AEA2-937A-4E55-992F-9CF35A1DAB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9251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16669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30172" latinLnBrk="0">
      <a:defRPr sz="1200">
        <a:latin typeface="+mj-lt"/>
        <a:ea typeface="+mj-ea"/>
        <a:cs typeface="+mj-cs"/>
        <a:sym typeface="Calibri"/>
      </a:defRPr>
    </a:lvl1pPr>
    <a:lvl2pPr indent="228600" defTabSz="1830172" latinLnBrk="0">
      <a:defRPr sz="1200">
        <a:latin typeface="+mj-lt"/>
        <a:ea typeface="+mj-ea"/>
        <a:cs typeface="+mj-cs"/>
        <a:sym typeface="Calibri"/>
      </a:defRPr>
    </a:lvl2pPr>
    <a:lvl3pPr indent="457200" defTabSz="1830172" latinLnBrk="0">
      <a:defRPr sz="1200">
        <a:latin typeface="+mj-lt"/>
        <a:ea typeface="+mj-ea"/>
        <a:cs typeface="+mj-cs"/>
        <a:sym typeface="Calibri"/>
      </a:defRPr>
    </a:lvl3pPr>
    <a:lvl4pPr indent="685800" defTabSz="1830172" latinLnBrk="0">
      <a:defRPr sz="1200">
        <a:latin typeface="+mj-lt"/>
        <a:ea typeface="+mj-ea"/>
        <a:cs typeface="+mj-cs"/>
        <a:sym typeface="Calibri"/>
      </a:defRPr>
    </a:lvl4pPr>
    <a:lvl5pPr indent="914400" defTabSz="1830172" latinLnBrk="0">
      <a:defRPr sz="1200">
        <a:latin typeface="+mj-lt"/>
        <a:ea typeface="+mj-ea"/>
        <a:cs typeface="+mj-cs"/>
        <a:sym typeface="Calibri"/>
      </a:defRPr>
    </a:lvl5pPr>
    <a:lvl6pPr indent="1143000" defTabSz="1830172" latinLnBrk="0">
      <a:defRPr sz="1200">
        <a:latin typeface="+mj-lt"/>
        <a:ea typeface="+mj-ea"/>
        <a:cs typeface="+mj-cs"/>
        <a:sym typeface="Calibri"/>
      </a:defRPr>
    </a:lvl6pPr>
    <a:lvl7pPr indent="1371600" defTabSz="1830172" latinLnBrk="0">
      <a:defRPr sz="1200">
        <a:latin typeface="+mj-lt"/>
        <a:ea typeface="+mj-ea"/>
        <a:cs typeface="+mj-cs"/>
        <a:sym typeface="Calibri"/>
      </a:defRPr>
    </a:lvl7pPr>
    <a:lvl8pPr indent="1600200" defTabSz="1830172" latinLnBrk="0">
      <a:defRPr sz="1200">
        <a:latin typeface="+mj-lt"/>
        <a:ea typeface="+mj-ea"/>
        <a:cs typeface="+mj-cs"/>
        <a:sym typeface="Calibri"/>
      </a:defRPr>
    </a:lvl8pPr>
    <a:lvl9pPr indent="1828800" defTabSz="1830172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2630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24409400" cy="1371600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600743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8101250" y="7429500"/>
            <a:ext cx="5780226" cy="3698145"/>
          </a:xfrm>
          <a:custGeom>
            <a:avLst/>
            <a:gdLst>
              <a:gd name="connsiteX0" fmla="*/ 1943486 w 5780226"/>
              <a:gd name="connsiteY0" fmla="*/ 0 h 3698145"/>
              <a:gd name="connsiteX1" fmla="*/ 5780226 w 5780226"/>
              <a:gd name="connsiteY1" fmla="*/ 0 h 3698145"/>
              <a:gd name="connsiteX2" fmla="*/ 3836742 w 5780226"/>
              <a:gd name="connsiteY2" fmla="*/ 3698145 h 3698145"/>
              <a:gd name="connsiteX3" fmla="*/ 0 w 5780226"/>
              <a:gd name="connsiteY3" fmla="*/ 3698145 h 369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0226" h="3698145">
                <a:moveTo>
                  <a:pt x="1943486" y="0"/>
                </a:moveTo>
                <a:lnTo>
                  <a:pt x="5780226" y="0"/>
                </a:lnTo>
                <a:lnTo>
                  <a:pt x="3836742" y="3698145"/>
                </a:lnTo>
                <a:lnTo>
                  <a:pt x="0" y="369814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3967400" y="7429500"/>
            <a:ext cx="5780228" cy="3698145"/>
          </a:xfrm>
          <a:custGeom>
            <a:avLst/>
            <a:gdLst>
              <a:gd name="connsiteX0" fmla="*/ 1943486 w 5780228"/>
              <a:gd name="connsiteY0" fmla="*/ 0 h 3698145"/>
              <a:gd name="connsiteX1" fmla="*/ 5780228 w 5780228"/>
              <a:gd name="connsiteY1" fmla="*/ 0 h 3698145"/>
              <a:gd name="connsiteX2" fmla="*/ 3836740 w 5780228"/>
              <a:gd name="connsiteY2" fmla="*/ 3698145 h 3698145"/>
              <a:gd name="connsiteX3" fmla="*/ 0 w 5780228"/>
              <a:gd name="connsiteY3" fmla="*/ 3698145 h 369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0228" h="3698145">
                <a:moveTo>
                  <a:pt x="1943486" y="0"/>
                </a:moveTo>
                <a:lnTo>
                  <a:pt x="5780228" y="0"/>
                </a:lnTo>
                <a:lnTo>
                  <a:pt x="3836740" y="3698145"/>
                </a:lnTo>
                <a:lnTo>
                  <a:pt x="0" y="369814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812764" y="7429499"/>
            <a:ext cx="5780227" cy="3698145"/>
          </a:xfrm>
          <a:custGeom>
            <a:avLst/>
            <a:gdLst>
              <a:gd name="connsiteX0" fmla="*/ 1943486 w 5780227"/>
              <a:gd name="connsiteY0" fmla="*/ 0 h 3698145"/>
              <a:gd name="connsiteX1" fmla="*/ 5780227 w 5780227"/>
              <a:gd name="connsiteY1" fmla="*/ 0 h 3698145"/>
              <a:gd name="connsiteX2" fmla="*/ 3836741 w 5780227"/>
              <a:gd name="connsiteY2" fmla="*/ 3698145 h 3698145"/>
              <a:gd name="connsiteX3" fmla="*/ 0 w 5780227"/>
              <a:gd name="connsiteY3" fmla="*/ 3698145 h 369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0227" h="3698145">
                <a:moveTo>
                  <a:pt x="1943486" y="0"/>
                </a:moveTo>
                <a:lnTo>
                  <a:pt x="5780227" y="0"/>
                </a:lnTo>
                <a:lnTo>
                  <a:pt x="3836741" y="3698145"/>
                </a:lnTo>
                <a:lnTo>
                  <a:pt x="0" y="369814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598732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3754100" y="-36512"/>
            <a:ext cx="13753616" cy="13752512"/>
          </a:xfrm>
          <a:custGeom>
            <a:avLst/>
            <a:gdLst>
              <a:gd name="connsiteX0" fmla="*/ 7227358 w 13753616"/>
              <a:gd name="connsiteY0" fmla="*/ 0 h 13752512"/>
              <a:gd name="connsiteX1" fmla="*/ 13753616 w 13753616"/>
              <a:gd name="connsiteY1" fmla="*/ 0 h 13752512"/>
              <a:gd name="connsiteX2" fmla="*/ 6526256 w 13753616"/>
              <a:gd name="connsiteY2" fmla="*/ 13752512 h 13752512"/>
              <a:gd name="connsiteX3" fmla="*/ 0 w 13753616"/>
              <a:gd name="connsiteY3" fmla="*/ 13752512 h 1375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53616" h="13752512">
                <a:moveTo>
                  <a:pt x="7227358" y="0"/>
                </a:moveTo>
                <a:lnTo>
                  <a:pt x="13753616" y="0"/>
                </a:lnTo>
                <a:lnTo>
                  <a:pt x="6526256" y="13752512"/>
                </a:lnTo>
                <a:lnTo>
                  <a:pt x="0" y="13752512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239000" y="-36512"/>
            <a:ext cx="13753616" cy="13752512"/>
          </a:xfrm>
          <a:custGeom>
            <a:avLst/>
            <a:gdLst>
              <a:gd name="connsiteX0" fmla="*/ 7227358 w 13753616"/>
              <a:gd name="connsiteY0" fmla="*/ 0 h 13752512"/>
              <a:gd name="connsiteX1" fmla="*/ 13753616 w 13753616"/>
              <a:gd name="connsiteY1" fmla="*/ 0 h 13752512"/>
              <a:gd name="connsiteX2" fmla="*/ 6526257 w 13753616"/>
              <a:gd name="connsiteY2" fmla="*/ 13752512 h 13752512"/>
              <a:gd name="connsiteX3" fmla="*/ 0 w 13753616"/>
              <a:gd name="connsiteY3" fmla="*/ 13752512 h 1375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53616" h="13752512">
                <a:moveTo>
                  <a:pt x="7227358" y="0"/>
                </a:moveTo>
                <a:lnTo>
                  <a:pt x="13753616" y="0"/>
                </a:lnTo>
                <a:lnTo>
                  <a:pt x="6526257" y="13752512"/>
                </a:lnTo>
                <a:lnTo>
                  <a:pt x="0" y="13752512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117744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6082470" y="4502172"/>
            <a:ext cx="5780226" cy="3698145"/>
          </a:xfrm>
          <a:custGeom>
            <a:avLst/>
            <a:gdLst>
              <a:gd name="connsiteX0" fmla="*/ 1943486 w 5780226"/>
              <a:gd name="connsiteY0" fmla="*/ 0 h 3698145"/>
              <a:gd name="connsiteX1" fmla="*/ 5780226 w 5780226"/>
              <a:gd name="connsiteY1" fmla="*/ 0 h 3698145"/>
              <a:gd name="connsiteX2" fmla="*/ 3836742 w 5780226"/>
              <a:gd name="connsiteY2" fmla="*/ 3698145 h 3698145"/>
              <a:gd name="connsiteX3" fmla="*/ 0 w 5780226"/>
              <a:gd name="connsiteY3" fmla="*/ 3698145 h 369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0226" h="3698145">
                <a:moveTo>
                  <a:pt x="1943486" y="0"/>
                </a:moveTo>
                <a:lnTo>
                  <a:pt x="5780226" y="0"/>
                </a:lnTo>
                <a:lnTo>
                  <a:pt x="3836742" y="3698145"/>
                </a:lnTo>
                <a:lnTo>
                  <a:pt x="0" y="369814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273780" y="4502172"/>
            <a:ext cx="5780228" cy="3698145"/>
          </a:xfrm>
          <a:custGeom>
            <a:avLst/>
            <a:gdLst>
              <a:gd name="connsiteX0" fmla="*/ 1943486 w 5780228"/>
              <a:gd name="connsiteY0" fmla="*/ 0 h 3698145"/>
              <a:gd name="connsiteX1" fmla="*/ 5780228 w 5780228"/>
              <a:gd name="connsiteY1" fmla="*/ 0 h 3698145"/>
              <a:gd name="connsiteX2" fmla="*/ 3836741 w 5780228"/>
              <a:gd name="connsiteY2" fmla="*/ 3698145 h 3698145"/>
              <a:gd name="connsiteX3" fmla="*/ 0 w 5780228"/>
              <a:gd name="connsiteY3" fmla="*/ 3698145 h 369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0228" h="3698145">
                <a:moveTo>
                  <a:pt x="1943486" y="0"/>
                </a:moveTo>
                <a:lnTo>
                  <a:pt x="5780228" y="0"/>
                </a:lnTo>
                <a:lnTo>
                  <a:pt x="3836741" y="3698145"/>
                </a:lnTo>
                <a:lnTo>
                  <a:pt x="0" y="369814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475065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09400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 flipH="1">
            <a:off x="18538666" y="4737638"/>
            <a:ext cx="6569932" cy="3685627"/>
          </a:xfrm>
          <a:custGeom>
            <a:avLst/>
            <a:gdLst>
              <a:gd name="connsiteX0" fmla="*/ 4633024 w 6569932"/>
              <a:gd name="connsiteY0" fmla="*/ 0 h 3685627"/>
              <a:gd name="connsiteX1" fmla="*/ 0 w 6569932"/>
              <a:gd name="connsiteY1" fmla="*/ 0 h 3685627"/>
              <a:gd name="connsiteX2" fmla="*/ 0 w 6569932"/>
              <a:gd name="connsiteY2" fmla="*/ 122159 h 3685627"/>
              <a:gd name="connsiteX3" fmla="*/ 1872710 w 6569932"/>
              <a:gd name="connsiteY3" fmla="*/ 3685627 h 3685627"/>
              <a:gd name="connsiteX4" fmla="*/ 6569932 w 6569932"/>
              <a:gd name="connsiteY4" fmla="*/ 3685627 h 368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9932" h="3685627">
                <a:moveTo>
                  <a:pt x="4633024" y="0"/>
                </a:moveTo>
                <a:lnTo>
                  <a:pt x="0" y="0"/>
                </a:lnTo>
                <a:lnTo>
                  <a:pt x="0" y="122159"/>
                </a:lnTo>
                <a:lnTo>
                  <a:pt x="1872710" y="3685627"/>
                </a:lnTo>
                <a:lnTo>
                  <a:pt x="6569932" y="368562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506142" y="4752699"/>
            <a:ext cx="6634129" cy="3685627"/>
          </a:xfrm>
          <a:custGeom>
            <a:avLst/>
            <a:gdLst>
              <a:gd name="connsiteX0" fmla="*/ 1936908 w 6634129"/>
              <a:gd name="connsiteY0" fmla="*/ 0 h 3685627"/>
              <a:gd name="connsiteX1" fmla="*/ 6634129 w 6634129"/>
              <a:gd name="connsiteY1" fmla="*/ 0 h 3685627"/>
              <a:gd name="connsiteX2" fmla="*/ 4697221 w 6634129"/>
              <a:gd name="connsiteY2" fmla="*/ 3685627 h 3685627"/>
              <a:gd name="connsiteX3" fmla="*/ 0 w 6634129"/>
              <a:gd name="connsiteY3" fmla="*/ 3685627 h 368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4129" h="3685627">
                <a:moveTo>
                  <a:pt x="1936908" y="0"/>
                </a:moveTo>
                <a:lnTo>
                  <a:pt x="6634129" y="0"/>
                </a:lnTo>
                <a:lnTo>
                  <a:pt x="4697221" y="3685627"/>
                </a:lnTo>
                <a:lnTo>
                  <a:pt x="0" y="368562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3559114" y="3846045"/>
            <a:ext cx="7837934" cy="5014650"/>
          </a:xfrm>
          <a:custGeom>
            <a:avLst/>
            <a:gdLst>
              <a:gd name="connsiteX0" fmla="*/ 2635349 w 7837934"/>
              <a:gd name="connsiteY0" fmla="*/ 0 h 5014650"/>
              <a:gd name="connsiteX1" fmla="*/ 7837934 w 7837934"/>
              <a:gd name="connsiteY1" fmla="*/ 0 h 5014650"/>
              <a:gd name="connsiteX2" fmla="*/ 5202586 w 7837934"/>
              <a:gd name="connsiteY2" fmla="*/ 5014650 h 5014650"/>
              <a:gd name="connsiteX3" fmla="*/ 0 w 7837934"/>
              <a:gd name="connsiteY3" fmla="*/ 5014650 h 50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7934" h="5014650">
                <a:moveTo>
                  <a:pt x="2635349" y="0"/>
                </a:moveTo>
                <a:lnTo>
                  <a:pt x="7837934" y="0"/>
                </a:lnTo>
                <a:lnTo>
                  <a:pt x="5202586" y="5014650"/>
                </a:lnTo>
                <a:lnTo>
                  <a:pt x="0" y="501465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274282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193302" y="4157698"/>
            <a:ext cx="7868211" cy="5327581"/>
          </a:xfrm>
          <a:custGeom>
            <a:avLst/>
            <a:gdLst>
              <a:gd name="connsiteX0" fmla="*/ 2799804 w 7868211"/>
              <a:gd name="connsiteY0" fmla="*/ 0 h 5327581"/>
              <a:gd name="connsiteX1" fmla="*/ 7868211 w 7868211"/>
              <a:gd name="connsiteY1" fmla="*/ 0 h 5327581"/>
              <a:gd name="connsiteX2" fmla="*/ 5068407 w 7868211"/>
              <a:gd name="connsiteY2" fmla="*/ 5327581 h 5327581"/>
              <a:gd name="connsiteX3" fmla="*/ 0 w 7868211"/>
              <a:gd name="connsiteY3" fmla="*/ 5327581 h 532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8211" h="5327581">
                <a:moveTo>
                  <a:pt x="2799804" y="0"/>
                </a:moveTo>
                <a:lnTo>
                  <a:pt x="7868211" y="0"/>
                </a:lnTo>
                <a:lnTo>
                  <a:pt x="5068407" y="5327581"/>
                </a:lnTo>
                <a:lnTo>
                  <a:pt x="0" y="532758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6134286" y="-5523654"/>
            <a:ext cx="19436664" cy="22571114"/>
          </a:xfrm>
          <a:custGeom>
            <a:avLst/>
            <a:gdLst>
              <a:gd name="connsiteX0" fmla="*/ 8738339 w 19436664"/>
              <a:gd name="connsiteY0" fmla="*/ 0 h 22571114"/>
              <a:gd name="connsiteX1" fmla="*/ 19436664 w 19436664"/>
              <a:gd name="connsiteY1" fmla="*/ 5465060 h 22571114"/>
              <a:gd name="connsiteX2" fmla="*/ 10698324 w 19436664"/>
              <a:gd name="connsiteY2" fmla="*/ 22571114 h 22571114"/>
              <a:gd name="connsiteX3" fmla="*/ 0 w 19436664"/>
              <a:gd name="connsiteY3" fmla="*/ 17106054 h 2257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6664" h="22571114">
                <a:moveTo>
                  <a:pt x="8738339" y="0"/>
                </a:moveTo>
                <a:lnTo>
                  <a:pt x="19436664" y="5465060"/>
                </a:lnTo>
                <a:lnTo>
                  <a:pt x="10698324" y="22571114"/>
                </a:lnTo>
                <a:lnTo>
                  <a:pt x="0" y="17106054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111948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18961100" y="1"/>
            <a:ext cx="5448300" cy="13715999"/>
          </a:xfrm>
          <a:custGeom>
            <a:avLst/>
            <a:gdLst>
              <a:gd name="connsiteX0" fmla="*/ 0 w 5448300"/>
              <a:gd name="connsiteY0" fmla="*/ 0 h 13715999"/>
              <a:gd name="connsiteX1" fmla="*/ 5448300 w 5448300"/>
              <a:gd name="connsiteY1" fmla="*/ 0 h 13715999"/>
              <a:gd name="connsiteX2" fmla="*/ 5448300 w 5448300"/>
              <a:gd name="connsiteY2" fmla="*/ 13715999 h 13715999"/>
              <a:gd name="connsiteX3" fmla="*/ 0 w 54483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13715999">
                <a:moveTo>
                  <a:pt x="0" y="0"/>
                </a:moveTo>
                <a:lnTo>
                  <a:pt x="5448300" y="0"/>
                </a:lnTo>
                <a:lnTo>
                  <a:pt x="5448300" y="13715999"/>
                </a:lnTo>
                <a:lnTo>
                  <a:pt x="0" y="13715999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13512800" y="1"/>
            <a:ext cx="5448300" cy="13715999"/>
          </a:xfrm>
          <a:custGeom>
            <a:avLst/>
            <a:gdLst>
              <a:gd name="connsiteX0" fmla="*/ 0 w 5448300"/>
              <a:gd name="connsiteY0" fmla="*/ 0 h 13715999"/>
              <a:gd name="connsiteX1" fmla="*/ 5448300 w 5448300"/>
              <a:gd name="connsiteY1" fmla="*/ 0 h 13715999"/>
              <a:gd name="connsiteX2" fmla="*/ 5448300 w 5448300"/>
              <a:gd name="connsiteY2" fmla="*/ 13715999 h 13715999"/>
              <a:gd name="connsiteX3" fmla="*/ 0 w 54483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13715999">
                <a:moveTo>
                  <a:pt x="0" y="0"/>
                </a:moveTo>
                <a:lnTo>
                  <a:pt x="5448300" y="0"/>
                </a:lnTo>
                <a:lnTo>
                  <a:pt x="5448300" y="13715999"/>
                </a:lnTo>
                <a:lnTo>
                  <a:pt x="0" y="13715999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18538666" y="4737638"/>
            <a:ext cx="6634130" cy="3685627"/>
          </a:xfrm>
          <a:custGeom>
            <a:avLst/>
            <a:gdLst>
              <a:gd name="connsiteX0" fmla="*/ 1936908 w 6634130"/>
              <a:gd name="connsiteY0" fmla="*/ 0 h 3685627"/>
              <a:gd name="connsiteX1" fmla="*/ 6634130 w 6634130"/>
              <a:gd name="connsiteY1" fmla="*/ 0 h 3685627"/>
              <a:gd name="connsiteX2" fmla="*/ 4697222 w 6634130"/>
              <a:gd name="connsiteY2" fmla="*/ 3685627 h 3685627"/>
              <a:gd name="connsiteX3" fmla="*/ 0 w 6634130"/>
              <a:gd name="connsiteY3" fmla="*/ 3685627 h 368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4130" h="3685627">
                <a:moveTo>
                  <a:pt x="1936908" y="0"/>
                </a:moveTo>
                <a:lnTo>
                  <a:pt x="6634130" y="0"/>
                </a:lnTo>
                <a:lnTo>
                  <a:pt x="4697222" y="3685627"/>
                </a:lnTo>
                <a:lnTo>
                  <a:pt x="0" y="368562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10506141" y="4752698"/>
            <a:ext cx="6634129" cy="3685627"/>
          </a:xfrm>
          <a:custGeom>
            <a:avLst/>
            <a:gdLst>
              <a:gd name="connsiteX0" fmla="*/ 1936908 w 6634129"/>
              <a:gd name="connsiteY0" fmla="*/ 0 h 3685627"/>
              <a:gd name="connsiteX1" fmla="*/ 6634129 w 6634129"/>
              <a:gd name="connsiteY1" fmla="*/ 0 h 3685627"/>
              <a:gd name="connsiteX2" fmla="*/ 4697221 w 6634129"/>
              <a:gd name="connsiteY2" fmla="*/ 3685627 h 3685627"/>
              <a:gd name="connsiteX3" fmla="*/ 0 w 6634129"/>
              <a:gd name="connsiteY3" fmla="*/ 3685627 h 368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4129" h="3685627">
                <a:moveTo>
                  <a:pt x="1936908" y="0"/>
                </a:moveTo>
                <a:lnTo>
                  <a:pt x="6634129" y="0"/>
                </a:lnTo>
                <a:lnTo>
                  <a:pt x="4697221" y="3685627"/>
                </a:lnTo>
                <a:lnTo>
                  <a:pt x="0" y="368562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559114" y="3846045"/>
            <a:ext cx="7837934" cy="5014650"/>
          </a:xfrm>
          <a:custGeom>
            <a:avLst/>
            <a:gdLst>
              <a:gd name="connsiteX0" fmla="*/ 2635349 w 7837934"/>
              <a:gd name="connsiteY0" fmla="*/ 0 h 5014650"/>
              <a:gd name="connsiteX1" fmla="*/ 7837934 w 7837934"/>
              <a:gd name="connsiteY1" fmla="*/ 0 h 5014650"/>
              <a:gd name="connsiteX2" fmla="*/ 5202586 w 7837934"/>
              <a:gd name="connsiteY2" fmla="*/ 5014650 h 5014650"/>
              <a:gd name="connsiteX3" fmla="*/ 0 w 7837934"/>
              <a:gd name="connsiteY3" fmla="*/ 5014650 h 50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7934" h="5014650">
                <a:moveTo>
                  <a:pt x="2635349" y="0"/>
                </a:moveTo>
                <a:lnTo>
                  <a:pt x="7837934" y="0"/>
                </a:lnTo>
                <a:lnTo>
                  <a:pt x="5202586" y="5014650"/>
                </a:lnTo>
                <a:lnTo>
                  <a:pt x="0" y="501465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24772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24409400" cy="13716001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32922" y="4502172"/>
            <a:ext cx="5780227" cy="3698145"/>
          </a:xfrm>
          <a:custGeom>
            <a:avLst/>
            <a:gdLst>
              <a:gd name="connsiteX0" fmla="*/ 1943486 w 5780227"/>
              <a:gd name="connsiteY0" fmla="*/ 0 h 3698145"/>
              <a:gd name="connsiteX1" fmla="*/ 5780227 w 5780227"/>
              <a:gd name="connsiteY1" fmla="*/ 0 h 3698145"/>
              <a:gd name="connsiteX2" fmla="*/ 3836741 w 5780227"/>
              <a:gd name="connsiteY2" fmla="*/ 3698145 h 3698145"/>
              <a:gd name="connsiteX3" fmla="*/ 0 w 5780227"/>
              <a:gd name="connsiteY3" fmla="*/ 3698145 h 369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0227" h="3698145">
                <a:moveTo>
                  <a:pt x="1943486" y="0"/>
                </a:moveTo>
                <a:lnTo>
                  <a:pt x="5780227" y="0"/>
                </a:lnTo>
                <a:lnTo>
                  <a:pt x="3836741" y="3698145"/>
                </a:lnTo>
                <a:lnTo>
                  <a:pt x="0" y="369814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24231" y="4502172"/>
            <a:ext cx="5780227" cy="3698145"/>
          </a:xfrm>
          <a:custGeom>
            <a:avLst/>
            <a:gdLst>
              <a:gd name="connsiteX0" fmla="*/ 1943486 w 5780227"/>
              <a:gd name="connsiteY0" fmla="*/ 0 h 3698145"/>
              <a:gd name="connsiteX1" fmla="*/ 5780227 w 5780227"/>
              <a:gd name="connsiteY1" fmla="*/ 0 h 3698145"/>
              <a:gd name="connsiteX2" fmla="*/ 3836741 w 5780227"/>
              <a:gd name="connsiteY2" fmla="*/ 3698145 h 3698145"/>
              <a:gd name="connsiteX3" fmla="*/ 0 w 5780227"/>
              <a:gd name="connsiteY3" fmla="*/ 3698145 h 369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0227" h="3698145">
                <a:moveTo>
                  <a:pt x="1943486" y="0"/>
                </a:moveTo>
                <a:lnTo>
                  <a:pt x="5780227" y="0"/>
                </a:lnTo>
                <a:lnTo>
                  <a:pt x="3836741" y="3698145"/>
                </a:lnTo>
                <a:lnTo>
                  <a:pt x="0" y="369814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680525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24409400" cy="13716001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190373" y="3552308"/>
            <a:ext cx="5780227" cy="3698145"/>
          </a:xfrm>
          <a:custGeom>
            <a:avLst/>
            <a:gdLst>
              <a:gd name="connsiteX0" fmla="*/ 1943486 w 5780227"/>
              <a:gd name="connsiteY0" fmla="*/ 0 h 3698145"/>
              <a:gd name="connsiteX1" fmla="*/ 5780227 w 5780227"/>
              <a:gd name="connsiteY1" fmla="*/ 0 h 3698145"/>
              <a:gd name="connsiteX2" fmla="*/ 3836741 w 5780227"/>
              <a:gd name="connsiteY2" fmla="*/ 3698145 h 3698145"/>
              <a:gd name="connsiteX3" fmla="*/ 0 w 5780227"/>
              <a:gd name="connsiteY3" fmla="*/ 3698145 h 369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0227" h="3698145">
                <a:moveTo>
                  <a:pt x="1943486" y="0"/>
                </a:moveTo>
                <a:lnTo>
                  <a:pt x="5780227" y="0"/>
                </a:lnTo>
                <a:lnTo>
                  <a:pt x="3836741" y="3698145"/>
                </a:lnTo>
                <a:lnTo>
                  <a:pt x="0" y="369814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48258" y="5025783"/>
            <a:ext cx="5779580" cy="3698145"/>
          </a:xfrm>
          <a:custGeom>
            <a:avLst/>
            <a:gdLst>
              <a:gd name="connsiteX0" fmla="*/ 1943486 w 5779580"/>
              <a:gd name="connsiteY0" fmla="*/ 0 h 3698145"/>
              <a:gd name="connsiteX1" fmla="*/ 5779580 w 5779580"/>
              <a:gd name="connsiteY1" fmla="*/ 0 h 3698145"/>
              <a:gd name="connsiteX2" fmla="*/ 5779580 w 5779580"/>
              <a:gd name="connsiteY2" fmla="*/ 1231 h 3698145"/>
              <a:gd name="connsiteX3" fmla="*/ 3836741 w 5779580"/>
              <a:gd name="connsiteY3" fmla="*/ 3698145 h 3698145"/>
              <a:gd name="connsiteX4" fmla="*/ 0 w 5779580"/>
              <a:gd name="connsiteY4" fmla="*/ 3698145 h 369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9580" h="3698145">
                <a:moveTo>
                  <a:pt x="1943486" y="0"/>
                </a:moveTo>
                <a:lnTo>
                  <a:pt x="5779580" y="0"/>
                </a:lnTo>
                <a:lnTo>
                  <a:pt x="5779580" y="1231"/>
                </a:lnTo>
                <a:lnTo>
                  <a:pt x="3836741" y="3698145"/>
                </a:lnTo>
                <a:lnTo>
                  <a:pt x="0" y="369814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28210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Grp="1"/>
          </p:cNvSpPr>
          <p:nvPr>
            <p:ph type="pic" sz="quarter" idx="14"/>
          </p:nvPr>
        </p:nvSpPr>
        <p:spPr>
          <a:xfrm>
            <a:off x="12568830" y="-3378687"/>
            <a:ext cx="19436664" cy="22532457"/>
          </a:xfrm>
          <a:custGeom>
            <a:avLst/>
            <a:gdLst>
              <a:gd name="connsiteX0" fmla="*/ 8625822 w 19436664"/>
              <a:gd name="connsiteY0" fmla="*/ 0 h 22532457"/>
              <a:gd name="connsiteX1" fmla="*/ 19436664 w 19436664"/>
              <a:gd name="connsiteY1" fmla="*/ 5463168 h 22532457"/>
              <a:gd name="connsiteX2" fmla="*/ 10810844 w 19436664"/>
              <a:gd name="connsiteY2" fmla="*/ 22532457 h 22532457"/>
              <a:gd name="connsiteX3" fmla="*/ 0 w 19436664"/>
              <a:gd name="connsiteY3" fmla="*/ 17069289 h 225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6664" h="22532457">
                <a:moveTo>
                  <a:pt x="8625822" y="0"/>
                </a:moveTo>
                <a:lnTo>
                  <a:pt x="19436664" y="5463168"/>
                </a:lnTo>
                <a:lnTo>
                  <a:pt x="10810844" y="22532457"/>
                </a:lnTo>
                <a:lnTo>
                  <a:pt x="0" y="17069289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8783522" y="3937634"/>
            <a:ext cx="4534121" cy="4983915"/>
          </a:xfrm>
          <a:custGeom>
            <a:avLst/>
            <a:gdLst>
              <a:gd name="connsiteX0" fmla="*/ 0 w 4534121"/>
              <a:gd name="connsiteY0" fmla="*/ 0 h 4983915"/>
              <a:gd name="connsiteX1" fmla="*/ 4534121 w 4534121"/>
              <a:gd name="connsiteY1" fmla="*/ 0 h 4983915"/>
              <a:gd name="connsiteX2" fmla="*/ 4534121 w 4534121"/>
              <a:gd name="connsiteY2" fmla="*/ 4983915 h 4983915"/>
              <a:gd name="connsiteX3" fmla="*/ 0 w 4534121"/>
              <a:gd name="connsiteY3" fmla="*/ 4983915 h 498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4121" h="4983915">
                <a:moveTo>
                  <a:pt x="0" y="0"/>
                </a:moveTo>
                <a:lnTo>
                  <a:pt x="4534121" y="0"/>
                </a:lnTo>
                <a:lnTo>
                  <a:pt x="4534121" y="4983915"/>
                </a:lnTo>
                <a:lnTo>
                  <a:pt x="0" y="498391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029753" y="3937635"/>
            <a:ext cx="4534121" cy="4983915"/>
          </a:xfrm>
          <a:custGeom>
            <a:avLst/>
            <a:gdLst>
              <a:gd name="connsiteX0" fmla="*/ 0 w 4534121"/>
              <a:gd name="connsiteY0" fmla="*/ 0 h 4983915"/>
              <a:gd name="connsiteX1" fmla="*/ 4534121 w 4534121"/>
              <a:gd name="connsiteY1" fmla="*/ 0 h 4983915"/>
              <a:gd name="connsiteX2" fmla="*/ 4534121 w 4534121"/>
              <a:gd name="connsiteY2" fmla="*/ 4983915 h 4983915"/>
              <a:gd name="connsiteX3" fmla="*/ 0 w 4534121"/>
              <a:gd name="connsiteY3" fmla="*/ 4983915 h 498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4121" h="4983915">
                <a:moveTo>
                  <a:pt x="0" y="0"/>
                </a:moveTo>
                <a:lnTo>
                  <a:pt x="4534121" y="0"/>
                </a:lnTo>
                <a:lnTo>
                  <a:pt x="4534121" y="4983915"/>
                </a:lnTo>
                <a:lnTo>
                  <a:pt x="0" y="498391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060755" y="3937636"/>
            <a:ext cx="4534121" cy="4983915"/>
          </a:xfrm>
          <a:custGeom>
            <a:avLst/>
            <a:gdLst>
              <a:gd name="connsiteX0" fmla="*/ 0 w 4534121"/>
              <a:gd name="connsiteY0" fmla="*/ 0 h 4983915"/>
              <a:gd name="connsiteX1" fmla="*/ 4534121 w 4534121"/>
              <a:gd name="connsiteY1" fmla="*/ 0 h 4983915"/>
              <a:gd name="connsiteX2" fmla="*/ 4534121 w 4534121"/>
              <a:gd name="connsiteY2" fmla="*/ 4983915 h 4983915"/>
              <a:gd name="connsiteX3" fmla="*/ 0 w 4534121"/>
              <a:gd name="connsiteY3" fmla="*/ 4983915 h 498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4121" h="4983915">
                <a:moveTo>
                  <a:pt x="0" y="0"/>
                </a:moveTo>
                <a:lnTo>
                  <a:pt x="4534121" y="0"/>
                </a:lnTo>
                <a:lnTo>
                  <a:pt x="4534121" y="4983915"/>
                </a:lnTo>
                <a:lnTo>
                  <a:pt x="0" y="498391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91757" y="3937638"/>
            <a:ext cx="4534121" cy="4983915"/>
          </a:xfrm>
          <a:custGeom>
            <a:avLst/>
            <a:gdLst>
              <a:gd name="connsiteX0" fmla="*/ 0 w 4534121"/>
              <a:gd name="connsiteY0" fmla="*/ 0 h 4983915"/>
              <a:gd name="connsiteX1" fmla="*/ 4534121 w 4534121"/>
              <a:gd name="connsiteY1" fmla="*/ 0 h 4983915"/>
              <a:gd name="connsiteX2" fmla="*/ 4534121 w 4534121"/>
              <a:gd name="connsiteY2" fmla="*/ 4983915 h 4983915"/>
              <a:gd name="connsiteX3" fmla="*/ 0 w 4534121"/>
              <a:gd name="connsiteY3" fmla="*/ 4983915 h 498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4121" h="4983915">
                <a:moveTo>
                  <a:pt x="0" y="0"/>
                </a:moveTo>
                <a:lnTo>
                  <a:pt x="4534121" y="0"/>
                </a:lnTo>
                <a:lnTo>
                  <a:pt x="4534121" y="4983915"/>
                </a:lnTo>
                <a:lnTo>
                  <a:pt x="0" y="498391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573855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409400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5906636" y="4066020"/>
            <a:ext cx="4534121" cy="4983915"/>
          </a:xfrm>
          <a:custGeom>
            <a:avLst/>
            <a:gdLst>
              <a:gd name="connsiteX0" fmla="*/ 0 w 4534121"/>
              <a:gd name="connsiteY0" fmla="*/ 0 h 4983915"/>
              <a:gd name="connsiteX1" fmla="*/ 4534121 w 4534121"/>
              <a:gd name="connsiteY1" fmla="*/ 0 h 4983915"/>
              <a:gd name="connsiteX2" fmla="*/ 4534121 w 4534121"/>
              <a:gd name="connsiteY2" fmla="*/ 4983915 h 4983915"/>
              <a:gd name="connsiteX3" fmla="*/ 0 w 4534121"/>
              <a:gd name="connsiteY3" fmla="*/ 4983915 h 498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4121" h="4983915">
                <a:moveTo>
                  <a:pt x="0" y="0"/>
                </a:moveTo>
                <a:lnTo>
                  <a:pt x="4534121" y="0"/>
                </a:lnTo>
                <a:lnTo>
                  <a:pt x="4534121" y="4983915"/>
                </a:lnTo>
                <a:lnTo>
                  <a:pt x="0" y="498391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937639" y="4066021"/>
            <a:ext cx="4534121" cy="4983915"/>
          </a:xfrm>
          <a:custGeom>
            <a:avLst/>
            <a:gdLst>
              <a:gd name="connsiteX0" fmla="*/ 0 w 4534121"/>
              <a:gd name="connsiteY0" fmla="*/ 0 h 4983915"/>
              <a:gd name="connsiteX1" fmla="*/ 4534121 w 4534121"/>
              <a:gd name="connsiteY1" fmla="*/ 0 h 4983915"/>
              <a:gd name="connsiteX2" fmla="*/ 4534121 w 4534121"/>
              <a:gd name="connsiteY2" fmla="*/ 4983915 h 4983915"/>
              <a:gd name="connsiteX3" fmla="*/ 0 w 4534121"/>
              <a:gd name="connsiteY3" fmla="*/ 4983915 h 498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4121" h="4983915">
                <a:moveTo>
                  <a:pt x="0" y="0"/>
                </a:moveTo>
                <a:lnTo>
                  <a:pt x="4534121" y="0"/>
                </a:lnTo>
                <a:lnTo>
                  <a:pt x="4534121" y="4983915"/>
                </a:lnTo>
                <a:lnTo>
                  <a:pt x="0" y="498391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968640" y="4066023"/>
            <a:ext cx="4534121" cy="4983915"/>
          </a:xfrm>
          <a:custGeom>
            <a:avLst/>
            <a:gdLst>
              <a:gd name="connsiteX0" fmla="*/ 0 w 4534121"/>
              <a:gd name="connsiteY0" fmla="*/ 0 h 4983915"/>
              <a:gd name="connsiteX1" fmla="*/ 4534121 w 4534121"/>
              <a:gd name="connsiteY1" fmla="*/ 0 h 4983915"/>
              <a:gd name="connsiteX2" fmla="*/ 4534121 w 4534121"/>
              <a:gd name="connsiteY2" fmla="*/ 4983915 h 4983915"/>
              <a:gd name="connsiteX3" fmla="*/ 0 w 4534121"/>
              <a:gd name="connsiteY3" fmla="*/ 4983915 h 498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4121" h="4983915">
                <a:moveTo>
                  <a:pt x="0" y="0"/>
                </a:moveTo>
                <a:lnTo>
                  <a:pt x="4534121" y="0"/>
                </a:lnTo>
                <a:lnTo>
                  <a:pt x="4534121" y="4983915"/>
                </a:lnTo>
                <a:lnTo>
                  <a:pt x="0" y="498391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28785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175524" y="3556648"/>
            <a:ext cx="8270327" cy="6602704"/>
          </a:xfrm>
          <a:custGeom>
            <a:avLst/>
            <a:gdLst>
              <a:gd name="connsiteX0" fmla="*/ 0 w 8270327"/>
              <a:gd name="connsiteY0" fmla="*/ 0 h 6602704"/>
              <a:gd name="connsiteX1" fmla="*/ 8270327 w 8270327"/>
              <a:gd name="connsiteY1" fmla="*/ 0 h 6602704"/>
              <a:gd name="connsiteX2" fmla="*/ 8270327 w 8270327"/>
              <a:gd name="connsiteY2" fmla="*/ 6602704 h 6602704"/>
              <a:gd name="connsiteX3" fmla="*/ 0 w 8270327"/>
              <a:gd name="connsiteY3" fmla="*/ 6602704 h 660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0327" h="6602704">
                <a:moveTo>
                  <a:pt x="0" y="0"/>
                </a:moveTo>
                <a:lnTo>
                  <a:pt x="8270327" y="0"/>
                </a:lnTo>
                <a:lnTo>
                  <a:pt x="8270327" y="6602704"/>
                </a:lnTo>
                <a:lnTo>
                  <a:pt x="0" y="6602704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955873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5468600" y="6858000"/>
            <a:ext cx="6886064" cy="4405652"/>
          </a:xfrm>
          <a:custGeom>
            <a:avLst/>
            <a:gdLst>
              <a:gd name="connsiteX0" fmla="*/ 2315302 w 6886064"/>
              <a:gd name="connsiteY0" fmla="*/ 0 h 4405652"/>
              <a:gd name="connsiteX1" fmla="*/ 6886064 w 6886064"/>
              <a:gd name="connsiteY1" fmla="*/ 0 h 4405652"/>
              <a:gd name="connsiteX2" fmla="*/ 4570764 w 6886064"/>
              <a:gd name="connsiteY2" fmla="*/ 4405652 h 4405652"/>
              <a:gd name="connsiteX3" fmla="*/ 0 w 6886064"/>
              <a:gd name="connsiteY3" fmla="*/ 4405652 h 440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6064" h="4405652">
                <a:moveTo>
                  <a:pt x="2315302" y="0"/>
                </a:moveTo>
                <a:lnTo>
                  <a:pt x="6886064" y="0"/>
                </a:lnTo>
                <a:lnTo>
                  <a:pt x="4570764" y="4405652"/>
                </a:lnTo>
                <a:lnTo>
                  <a:pt x="0" y="4405652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6873000" y="2452348"/>
            <a:ext cx="6886066" cy="4405652"/>
          </a:xfrm>
          <a:custGeom>
            <a:avLst/>
            <a:gdLst>
              <a:gd name="connsiteX0" fmla="*/ 2315304 w 6886066"/>
              <a:gd name="connsiteY0" fmla="*/ 0 h 4405652"/>
              <a:gd name="connsiteX1" fmla="*/ 6886066 w 6886066"/>
              <a:gd name="connsiteY1" fmla="*/ 0 h 4405652"/>
              <a:gd name="connsiteX2" fmla="*/ 4570764 w 6886066"/>
              <a:gd name="connsiteY2" fmla="*/ 4405652 h 4405652"/>
              <a:gd name="connsiteX3" fmla="*/ 0 w 6886066"/>
              <a:gd name="connsiteY3" fmla="*/ 4405652 h 440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6066" h="4405652">
                <a:moveTo>
                  <a:pt x="2315304" y="0"/>
                </a:moveTo>
                <a:lnTo>
                  <a:pt x="6886066" y="0"/>
                </a:lnTo>
                <a:lnTo>
                  <a:pt x="4570764" y="4405652"/>
                </a:lnTo>
                <a:lnTo>
                  <a:pt x="0" y="4405652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569402" y="4031938"/>
            <a:ext cx="6886066" cy="4405652"/>
          </a:xfrm>
          <a:custGeom>
            <a:avLst/>
            <a:gdLst>
              <a:gd name="connsiteX0" fmla="*/ 2315302 w 6886066"/>
              <a:gd name="connsiteY0" fmla="*/ 0 h 4405652"/>
              <a:gd name="connsiteX1" fmla="*/ 6886066 w 6886066"/>
              <a:gd name="connsiteY1" fmla="*/ 0 h 4405652"/>
              <a:gd name="connsiteX2" fmla="*/ 4570763 w 6886066"/>
              <a:gd name="connsiteY2" fmla="*/ 4405652 h 4405652"/>
              <a:gd name="connsiteX3" fmla="*/ 0 w 6886066"/>
              <a:gd name="connsiteY3" fmla="*/ 4405652 h 440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6066" h="4405652">
                <a:moveTo>
                  <a:pt x="2315302" y="0"/>
                </a:moveTo>
                <a:lnTo>
                  <a:pt x="6886066" y="0"/>
                </a:lnTo>
                <a:lnTo>
                  <a:pt x="4570763" y="4405652"/>
                </a:lnTo>
                <a:lnTo>
                  <a:pt x="0" y="4405652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536938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409400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9875280" y="1112988"/>
            <a:ext cx="4534120" cy="4983915"/>
          </a:xfrm>
          <a:custGeom>
            <a:avLst/>
            <a:gdLst>
              <a:gd name="connsiteX0" fmla="*/ 0 w 4534120"/>
              <a:gd name="connsiteY0" fmla="*/ 0 h 4983915"/>
              <a:gd name="connsiteX1" fmla="*/ 4534120 w 4534120"/>
              <a:gd name="connsiteY1" fmla="*/ 0 h 4983915"/>
              <a:gd name="connsiteX2" fmla="*/ 4534120 w 4534120"/>
              <a:gd name="connsiteY2" fmla="*/ 4983915 h 4983915"/>
              <a:gd name="connsiteX3" fmla="*/ 0 w 4534120"/>
              <a:gd name="connsiteY3" fmla="*/ 4983915 h 498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4120" h="4983915">
                <a:moveTo>
                  <a:pt x="0" y="0"/>
                </a:moveTo>
                <a:lnTo>
                  <a:pt x="4534120" y="0"/>
                </a:lnTo>
                <a:lnTo>
                  <a:pt x="4534120" y="4983915"/>
                </a:lnTo>
                <a:lnTo>
                  <a:pt x="0" y="498391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5322276" y="1112987"/>
            <a:ext cx="4534121" cy="4983915"/>
          </a:xfrm>
          <a:custGeom>
            <a:avLst/>
            <a:gdLst>
              <a:gd name="connsiteX0" fmla="*/ 0 w 4534121"/>
              <a:gd name="connsiteY0" fmla="*/ 0 h 4983915"/>
              <a:gd name="connsiteX1" fmla="*/ 4534121 w 4534121"/>
              <a:gd name="connsiteY1" fmla="*/ 0 h 4983915"/>
              <a:gd name="connsiteX2" fmla="*/ 4534121 w 4534121"/>
              <a:gd name="connsiteY2" fmla="*/ 4983915 h 4983915"/>
              <a:gd name="connsiteX3" fmla="*/ 0 w 4534121"/>
              <a:gd name="connsiteY3" fmla="*/ 4983915 h 498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4121" h="4983915">
                <a:moveTo>
                  <a:pt x="0" y="0"/>
                </a:moveTo>
                <a:lnTo>
                  <a:pt x="4534121" y="0"/>
                </a:lnTo>
                <a:lnTo>
                  <a:pt x="4534121" y="4983915"/>
                </a:lnTo>
                <a:lnTo>
                  <a:pt x="0" y="498391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5359476" y="7440693"/>
            <a:ext cx="4534121" cy="4983915"/>
          </a:xfrm>
          <a:custGeom>
            <a:avLst/>
            <a:gdLst>
              <a:gd name="connsiteX0" fmla="*/ 0 w 4534121"/>
              <a:gd name="connsiteY0" fmla="*/ 0 h 4983915"/>
              <a:gd name="connsiteX1" fmla="*/ 4534121 w 4534121"/>
              <a:gd name="connsiteY1" fmla="*/ 0 h 4983915"/>
              <a:gd name="connsiteX2" fmla="*/ 4534121 w 4534121"/>
              <a:gd name="connsiteY2" fmla="*/ 4983915 h 4983915"/>
              <a:gd name="connsiteX3" fmla="*/ 0 w 4534121"/>
              <a:gd name="connsiteY3" fmla="*/ 4983915 h 498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4121" h="4983915">
                <a:moveTo>
                  <a:pt x="0" y="0"/>
                </a:moveTo>
                <a:lnTo>
                  <a:pt x="4534121" y="0"/>
                </a:lnTo>
                <a:lnTo>
                  <a:pt x="4534121" y="4983915"/>
                </a:lnTo>
                <a:lnTo>
                  <a:pt x="0" y="498391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806472" y="7440692"/>
            <a:ext cx="4534121" cy="4983915"/>
          </a:xfrm>
          <a:custGeom>
            <a:avLst/>
            <a:gdLst>
              <a:gd name="connsiteX0" fmla="*/ 0 w 4534121"/>
              <a:gd name="connsiteY0" fmla="*/ 0 h 4983915"/>
              <a:gd name="connsiteX1" fmla="*/ 4534121 w 4534121"/>
              <a:gd name="connsiteY1" fmla="*/ 0 h 4983915"/>
              <a:gd name="connsiteX2" fmla="*/ 4534121 w 4534121"/>
              <a:gd name="connsiteY2" fmla="*/ 4983915 h 4983915"/>
              <a:gd name="connsiteX3" fmla="*/ 0 w 4534121"/>
              <a:gd name="connsiteY3" fmla="*/ 4983915 h 498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4121" h="4983915">
                <a:moveTo>
                  <a:pt x="0" y="0"/>
                </a:moveTo>
                <a:lnTo>
                  <a:pt x="4534121" y="0"/>
                </a:lnTo>
                <a:lnTo>
                  <a:pt x="4534121" y="4983915"/>
                </a:lnTo>
                <a:lnTo>
                  <a:pt x="0" y="498391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353428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-503238" y="7210338"/>
            <a:ext cx="6884988" cy="4405652"/>
          </a:xfrm>
          <a:custGeom>
            <a:avLst/>
            <a:gdLst>
              <a:gd name="connsiteX0" fmla="*/ 2314820 w 6884988"/>
              <a:gd name="connsiteY0" fmla="*/ 0 h 4405652"/>
              <a:gd name="connsiteX1" fmla="*/ 6884988 w 6884988"/>
              <a:gd name="connsiteY1" fmla="*/ 0 h 4405652"/>
              <a:gd name="connsiteX2" fmla="*/ 6884988 w 6884988"/>
              <a:gd name="connsiteY2" fmla="*/ 1132 h 4405652"/>
              <a:gd name="connsiteX3" fmla="*/ 4570281 w 6884988"/>
              <a:gd name="connsiteY3" fmla="*/ 4405652 h 4405652"/>
              <a:gd name="connsiteX4" fmla="*/ 0 w 6884988"/>
              <a:gd name="connsiteY4" fmla="*/ 4405652 h 4405652"/>
              <a:gd name="connsiteX5" fmla="*/ 0 w 6884988"/>
              <a:gd name="connsiteY5" fmla="*/ 4404735 h 440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4988" h="4405652">
                <a:moveTo>
                  <a:pt x="2314820" y="0"/>
                </a:moveTo>
                <a:lnTo>
                  <a:pt x="6884988" y="0"/>
                </a:lnTo>
                <a:lnTo>
                  <a:pt x="6884988" y="1132"/>
                </a:lnTo>
                <a:lnTo>
                  <a:pt x="4570281" y="4405652"/>
                </a:lnTo>
                <a:lnTo>
                  <a:pt x="0" y="4405652"/>
                </a:lnTo>
                <a:lnTo>
                  <a:pt x="0" y="440473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572001" y="6256746"/>
            <a:ext cx="6886065" cy="4405652"/>
          </a:xfrm>
          <a:custGeom>
            <a:avLst/>
            <a:gdLst>
              <a:gd name="connsiteX0" fmla="*/ 2315302 w 6886065"/>
              <a:gd name="connsiteY0" fmla="*/ 0 h 4405652"/>
              <a:gd name="connsiteX1" fmla="*/ 6886065 w 6886065"/>
              <a:gd name="connsiteY1" fmla="*/ 0 h 4405652"/>
              <a:gd name="connsiteX2" fmla="*/ 4570763 w 6886065"/>
              <a:gd name="connsiteY2" fmla="*/ 4405652 h 4405652"/>
              <a:gd name="connsiteX3" fmla="*/ 0 w 6886065"/>
              <a:gd name="connsiteY3" fmla="*/ 4405652 h 440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6065" h="4405652">
                <a:moveTo>
                  <a:pt x="2315302" y="0"/>
                </a:moveTo>
                <a:lnTo>
                  <a:pt x="6886065" y="0"/>
                </a:lnTo>
                <a:lnTo>
                  <a:pt x="4570763" y="4405652"/>
                </a:lnTo>
                <a:lnTo>
                  <a:pt x="0" y="4405652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976401" y="1851094"/>
            <a:ext cx="6886065" cy="4405652"/>
          </a:xfrm>
          <a:custGeom>
            <a:avLst/>
            <a:gdLst>
              <a:gd name="connsiteX0" fmla="*/ 2315302 w 6886065"/>
              <a:gd name="connsiteY0" fmla="*/ 0 h 4405652"/>
              <a:gd name="connsiteX1" fmla="*/ 6886065 w 6886065"/>
              <a:gd name="connsiteY1" fmla="*/ 0 h 4405652"/>
              <a:gd name="connsiteX2" fmla="*/ 4570763 w 6886065"/>
              <a:gd name="connsiteY2" fmla="*/ 4405652 h 4405652"/>
              <a:gd name="connsiteX3" fmla="*/ 0 w 6886065"/>
              <a:gd name="connsiteY3" fmla="*/ 4405652 h 440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6065" h="4405652">
                <a:moveTo>
                  <a:pt x="2315302" y="0"/>
                </a:moveTo>
                <a:lnTo>
                  <a:pt x="6886065" y="0"/>
                </a:lnTo>
                <a:lnTo>
                  <a:pt x="4570763" y="4405652"/>
                </a:lnTo>
                <a:lnTo>
                  <a:pt x="0" y="4405652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72803" y="3430684"/>
            <a:ext cx="6886065" cy="4405652"/>
          </a:xfrm>
          <a:custGeom>
            <a:avLst/>
            <a:gdLst>
              <a:gd name="connsiteX0" fmla="*/ 2315302 w 6886065"/>
              <a:gd name="connsiteY0" fmla="*/ 0 h 4405652"/>
              <a:gd name="connsiteX1" fmla="*/ 6886065 w 6886065"/>
              <a:gd name="connsiteY1" fmla="*/ 0 h 4405652"/>
              <a:gd name="connsiteX2" fmla="*/ 4570763 w 6886065"/>
              <a:gd name="connsiteY2" fmla="*/ 4405652 h 4405652"/>
              <a:gd name="connsiteX3" fmla="*/ 0 w 6886065"/>
              <a:gd name="connsiteY3" fmla="*/ 4405652 h 440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6065" h="4405652">
                <a:moveTo>
                  <a:pt x="2315302" y="0"/>
                </a:moveTo>
                <a:lnTo>
                  <a:pt x="6886065" y="0"/>
                </a:lnTo>
                <a:lnTo>
                  <a:pt x="4570763" y="4405652"/>
                </a:lnTo>
                <a:lnTo>
                  <a:pt x="0" y="4405652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466450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3"/>
          </p:nvPr>
        </p:nvSpPr>
        <p:spPr>
          <a:xfrm>
            <a:off x="9862028" y="-3205327"/>
            <a:ext cx="20308966" cy="22949102"/>
          </a:xfrm>
          <a:custGeom>
            <a:avLst/>
            <a:gdLst>
              <a:gd name="connsiteX0" fmla="*/ 8774804 w 20308966"/>
              <a:gd name="connsiteY0" fmla="*/ 0 h 22949102"/>
              <a:gd name="connsiteX1" fmla="*/ 20308966 w 20308966"/>
              <a:gd name="connsiteY1" fmla="*/ 5955918 h 22949102"/>
              <a:gd name="connsiteX2" fmla="*/ 11534160 w 20308966"/>
              <a:gd name="connsiteY2" fmla="*/ 22949102 h 22949102"/>
              <a:gd name="connsiteX3" fmla="*/ 0 w 20308966"/>
              <a:gd name="connsiteY3" fmla="*/ 16993182 h 2294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08966" h="22949102">
                <a:moveTo>
                  <a:pt x="8774804" y="0"/>
                </a:moveTo>
                <a:lnTo>
                  <a:pt x="20308966" y="5955918"/>
                </a:lnTo>
                <a:lnTo>
                  <a:pt x="11534160" y="22949102"/>
                </a:lnTo>
                <a:lnTo>
                  <a:pt x="0" y="16993182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7396580" y="2314686"/>
            <a:ext cx="6634130" cy="3685627"/>
          </a:xfrm>
          <a:custGeom>
            <a:avLst/>
            <a:gdLst>
              <a:gd name="connsiteX0" fmla="*/ 1936908 w 6634130"/>
              <a:gd name="connsiteY0" fmla="*/ 0 h 3685627"/>
              <a:gd name="connsiteX1" fmla="*/ 6634130 w 6634130"/>
              <a:gd name="connsiteY1" fmla="*/ 0 h 3685627"/>
              <a:gd name="connsiteX2" fmla="*/ 4697222 w 6634130"/>
              <a:gd name="connsiteY2" fmla="*/ 3685627 h 3685627"/>
              <a:gd name="connsiteX3" fmla="*/ 0 w 6634130"/>
              <a:gd name="connsiteY3" fmla="*/ 3685627 h 368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4130" h="3685627">
                <a:moveTo>
                  <a:pt x="1936908" y="0"/>
                </a:moveTo>
                <a:lnTo>
                  <a:pt x="6634130" y="0"/>
                </a:lnTo>
                <a:lnTo>
                  <a:pt x="4697222" y="3685627"/>
                </a:lnTo>
                <a:lnTo>
                  <a:pt x="0" y="368562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288203" y="7881237"/>
            <a:ext cx="6634129" cy="3685627"/>
          </a:xfrm>
          <a:custGeom>
            <a:avLst/>
            <a:gdLst>
              <a:gd name="connsiteX0" fmla="*/ 1936908 w 6634129"/>
              <a:gd name="connsiteY0" fmla="*/ 0 h 3685627"/>
              <a:gd name="connsiteX1" fmla="*/ 6634129 w 6634129"/>
              <a:gd name="connsiteY1" fmla="*/ 0 h 3685627"/>
              <a:gd name="connsiteX2" fmla="*/ 4697221 w 6634129"/>
              <a:gd name="connsiteY2" fmla="*/ 3685627 h 3685627"/>
              <a:gd name="connsiteX3" fmla="*/ 0 w 6634129"/>
              <a:gd name="connsiteY3" fmla="*/ 3685627 h 368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4129" h="3685627">
                <a:moveTo>
                  <a:pt x="1936908" y="0"/>
                </a:moveTo>
                <a:lnTo>
                  <a:pt x="6634129" y="0"/>
                </a:lnTo>
                <a:lnTo>
                  <a:pt x="4697221" y="3685627"/>
                </a:lnTo>
                <a:lnTo>
                  <a:pt x="0" y="368562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304632" y="4433449"/>
            <a:ext cx="7837933" cy="5014650"/>
          </a:xfrm>
          <a:custGeom>
            <a:avLst/>
            <a:gdLst>
              <a:gd name="connsiteX0" fmla="*/ 2635349 w 7837933"/>
              <a:gd name="connsiteY0" fmla="*/ 0 h 5014650"/>
              <a:gd name="connsiteX1" fmla="*/ 7837933 w 7837933"/>
              <a:gd name="connsiteY1" fmla="*/ 0 h 5014650"/>
              <a:gd name="connsiteX2" fmla="*/ 5202585 w 7837933"/>
              <a:gd name="connsiteY2" fmla="*/ 5014650 h 5014650"/>
              <a:gd name="connsiteX3" fmla="*/ 0 w 7837933"/>
              <a:gd name="connsiteY3" fmla="*/ 5014650 h 50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7933" h="5014650">
                <a:moveTo>
                  <a:pt x="2635349" y="0"/>
                </a:moveTo>
                <a:lnTo>
                  <a:pt x="7837933" y="0"/>
                </a:lnTo>
                <a:lnTo>
                  <a:pt x="5202585" y="5014650"/>
                </a:lnTo>
                <a:lnTo>
                  <a:pt x="0" y="501465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657056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24409400" cy="13716001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449412" y="2731428"/>
            <a:ext cx="13098865" cy="5033192"/>
          </a:xfrm>
          <a:custGeom>
            <a:avLst/>
            <a:gdLst>
              <a:gd name="connsiteX0" fmla="*/ 2669504 w 13098865"/>
              <a:gd name="connsiteY0" fmla="*/ 0 h 5033192"/>
              <a:gd name="connsiteX1" fmla="*/ 13098865 w 13098865"/>
              <a:gd name="connsiteY1" fmla="*/ 0 h 5033192"/>
              <a:gd name="connsiteX2" fmla="*/ 10429361 w 13098865"/>
              <a:gd name="connsiteY2" fmla="*/ 5033192 h 5033192"/>
              <a:gd name="connsiteX3" fmla="*/ 0 w 13098865"/>
              <a:gd name="connsiteY3" fmla="*/ 5033192 h 50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8865" h="5033192">
                <a:moveTo>
                  <a:pt x="2669504" y="0"/>
                </a:moveTo>
                <a:lnTo>
                  <a:pt x="13098865" y="0"/>
                </a:lnTo>
                <a:lnTo>
                  <a:pt x="10429361" y="5033192"/>
                </a:lnTo>
                <a:lnTo>
                  <a:pt x="0" y="5033192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696405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290786" y="7712818"/>
            <a:ext cx="16409181" cy="6305169"/>
          </a:xfrm>
          <a:custGeom>
            <a:avLst/>
            <a:gdLst>
              <a:gd name="connsiteX0" fmla="*/ 3344136 w 16409181"/>
              <a:gd name="connsiteY0" fmla="*/ 0 h 6305169"/>
              <a:gd name="connsiteX1" fmla="*/ 16409181 w 16409181"/>
              <a:gd name="connsiteY1" fmla="*/ 0 h 6305169"/>
              <a:gd name="connsiteX2" fmla="*/ 13065045 w 16409181"/>
              <a:gd name="connsiteY2" fmla="*/ 6305169 h 6305169"/>
              <a:gd name="connsiteX3" fmla="*/ 0 w 16409181"/>
              <a:gd name="connsiteY3" fmla="*/ 6305169 h 630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09181" h="6305169">
                <a:moveTo>
                  <a:pt x="3344136" y="0"/>
                </a:moveTo>
                <a:lnTo>
                  <a:pt x="16409181" y="0"/>
                </a:lnTo>
                <a:lnTo>
                  <a:pt x="13065045" y="6305169"/>
                </a:lnTo>
                <a:lnTo>
                  <a:pt x="0" y="6305169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8681775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2317706" y="1597450"/>
            <a:ext cx="16409182" cy="6305169"/>
          </a:xfrm>
          <a:custGeom>
            <a:avLst/>
            <a:gdLst>
              <a:gd name="connsiteX0" fmla="*/ 3344136 w 16409182"/>
              <a:gd name="connsiteY0" fmla="*/ 0 h 6305169"/>
              <a:gd name="connsiteX1" fmla="*/ 16409182 w 16409182"/>
              <a:gd name="connsiteY1" fmla="*/ 0 h 6305169"/>
              <a:gd name="connsiteX2" fmla="*/ 13065045 w 16409182"/>
              <a:gd name="connsiteY2" fmla="*/ 6305169 h 6305169"/>
              <a:gd name="connsiteX3" fmla="*/ 0 w 16409182"/>
              <a:gd name="connsiteY3" fmla="*/ 6305169 h 630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09182" h="6305169">
                <a:moveTo>
                  <a:pt x="3344136" y="0"/>
                </a:moveTo>
                <a:lnTo>
                  <a:pt x="16409182" y="0"/>
                </a:lnTo>
                <a:lnTo>
                  <a:pt x="13065045" y="6305169"/>
                </a:lnTo>
                <a:lnTo>
                  <a:pt x="0" y="6305169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216650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24409400" cy="13716001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88125" y="5101452"/>
            <a:ext cx="7837934" cy="5014650"/>
          </a:xfrm>
          <a:custGeom>
            <a:avLst/>
            <a:gdLst>
              <a:gd name="connsiteX0" fmla="*/ 2635349 w 7837934"/>
              <a:gd name="connsiteY0" fmla="*/ 0 h 5014650"/>
              <a:gd name="connsiteX1" fmla="*/ 7837934 w 7837934"/>
              <a:gd name="connsiteY1" fmla="*/ 0 h 5014650"/>
              <a:gd name="connsiteX2" fmla="*/ 5202585 w 7837934"/>
              <a:gd name="connsiteY2" fmla="*/ 5014650 h 5014650"/>
              <a:gd name="connsiteX3" fmla="*/ 0 w 7837934"/>
              <a:gd name="connsiteY3" fmla="*/ 5014650 h 50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7934" h="5014650">
                <a:moveTo>
                  <a:pt x="2635349" y="0"/>
                </a:moveTo>
                <a:lnTo>
                  <a:pt x="7837934" y="0"/>
                </a:lnTo>
                <a:lnTo>
                  <a:pt x="5202585" y="5014650"/>
                </a:lnTo>
                <a:lnTo>
                  <a:pt x="0" y="501465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713161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3895254" y="6858000"/>
            <a:ext cx="14613660" cy="7924438"/>
          </a:xfrm>
          <a:custGeom>
            <a:avLst/>
            <a:gdLst>
              <a:gd name="connsiteX0" fmla="*/ 4202962 w 14613660"/>
              <a:gd name="connsiteY0" fmla="*/ 0 h 7924438"/>
              <a:gd name="connsiteX1" fmla="*/ 14613660 w 14613660"/>
              <a:gd name="connsiteY1" fmla="*/ 0 h 7924438"/>
              <a:gd name="connsiteX2" fmla="*/ 10410698 w 14613660"/>
              <a:gd name="connsiteY2" fmla="*/ 7924438 h 7924438"/>
              <a:gd name="connsiteX3" fmla="*/ 0 w 14613660"/>
              <a:gd name="connsiteY3" fmla="*/ 7924438 h 792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13660" h="7924438">
                <a:moveTo>
                  <a:pt x="4202962" y="0"/>
                </a:moveTo>
                <a:lnTo>
                  <a:pt x="14613660" y="0"/>
                </a:lnTo>
                <a:lnTo>
                  <a:pt x="10410698" y="7924438"/>
                </a:lnTo>
                <a:lnTo>
                  <a:pt x="0" y="792443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4392976" y="6858000"/>
            <a:ext cx="14613660" cy="7924438"/>
          </a:xfrm>
          <a:custGeom>
            <a:avLst/>
            <a:gdLst>
              <a:gd name="connsiteX0" fmla="*/ 4202962 w 14613660"/>
              <a:gd name="connsiteY0" fmla="*/ 0 h 7924438"/>
              <a:gd name="connsiteX1" fmla="*/ 14613660 w 14613660"/>
              <a:gd name="connsiteY1" fmla="*/ 0 h 7924438"/>
              <a:gd name="connsiteX2" fmla="*/ 10410696 w 14613660"/>
              <a:gd name="connsiteY2" fmla="*/ 7924438 h 7924438"/>
              <a:gd name="connsiteX3" fmla="*/ 0 w 14613660"/>
              <a:gd name="connsiteY3" fmla="*/ 7924438 h 792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13660" h="7924438">
                <a:moveTo>
                  <a:pt x="4202962" y="0"/>
                </a:moveTo>
                <a:lnTo>
                  <a:pt x="14613660" y="0"/>
                </a:lnTo>
                <a:lnTo>
                  <a:pt x="10410696" y="7924438"/>
                </a:lnTo>
                <a:lnTo>
                  <a:pt x="0" y="792443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-5082346" y="6858000"/>
            <a:ext cx="13972346" cy="7924438"/>
          </a:xfrm>
          <a:custGeom>
            <a:avLst/>
            <a:gdLst>
              <a:gd name="connsiteX0" fmla="*/ 4202963 w 13972346"/>
              <a:gd name="connsiteY0" fmla="*/ 0 h 7924438"/>
              <a:gd name="connsiteX1" fmla="*/ 13972346 w 13972346"/>
              <a:gd name="connsiteY1" fmla="*/ 0 h 7924438"/>
              <a:gd name="connsiteX2" fmla="*/ 13972346 w 13972346"/>
              <a:gd name="connsiteY2" fmla="*/ 1209160 h 7924438"/>
              <a:gd name="connsiteX3" fmla="*/ 10410697 w 13972346"/>
              <a:gd name="connsiteY3" fmla="*/ 7924438 h 7924438"/>
              <a:gd name="connsiteX4" fmla="*/ 0 w 13972346"/>
              <a:gd name="connsiteY4" fmla="*/ 7924438 h 792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2346" h="7924438">
                <a:moveTo>
                  <a:pt x="4202963" y="0"/>
                </a:moveTo>
                <a:lnTo>
                  <a:pt x="13972346" y="0"/>
                </a:lnTo>
                <a:lnTo>
                  <a:pt x="13972346" y="1209160"/>
                </a:lnTo>
                <a:lnTo>
                  <a:pt x="10410697" y="7924438"/>
                </a:lnTo>
                <a:lnTo>
                  <a:pt x="0" y="792443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521289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7100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170724" y="3556648"/>
            <a:ext cx="8270327" cy="6602704"/>
          </a:xfrm>
          <a:custGeom>
            <a:avLst/>
            <a:gdLst>
              <a:gd name="connsiteX0" fmla="*/ 0 w 8270327"/>
              <a:gd name="connsiteY0" fmla="*/ 0 h 6602704"/>
              <a:gd name="connsiteX1" fmla="*/ 8270327 w 8270327"/>
              <a:gd name="connsiteY1" fmla="*/ 0 h 6602704"/>
              <a:gd name="connsiteX2" fmla="*/ 8270327 w 8270327"/>
              <a:gd name="connsiteY2" fmla="*/ 6602704 h 6602704"/>
              <a:gd name="connsiteX3" fmla="*/ 0 w 8270327"/>
              <a:gd name="connsiteY3" fmla="*/ 6602704 h 660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0327" h="6602704">
                <a:moveTo>
                  <a:pt x="0" y="0"/>
                </a:moveTo>
                <a:lnTo>
                  <a:pt x="8270327" y="0"/>
                </a:lnTo>
                <a:lnTo>
                  <a:pt x="8270327" y="6602704"/>
                </a:lnTo>
                <a:lnTo>
                  <a:pt x="0" y="6602704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959633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Grp="1"/>
          </p:cNvSpPr>
          <p:nvPr>
            <p:ph type="pic" sz="quarter" idx="10"/>
          </p:nvPr>
        </p:nvSpPr>
        <p:spPr>
          <a:xfrm>
            <a:off x="11686952" y="-2784410"/>
            <a:ext cx="19436665" cy="22532458"/>
          </a:xfrm>
          <a:custGeom>
            <a:avLst/>
            <a:gdLst>
              <a:gd name="connsiteX0" fmla="*/ 8625821 w 19436665"/>
              <a:gd name="connsiteY0" fmla="*/ 0 h 22532458"/>
              <a:gd name="connsiteX1" fmla="*/ 19436665 w 19436665"/>
              <a:gd name="connsiteY1" fmla="*/ 5463169 h 22532458"/>
              <a:gd name="connsiteX2" fmla="*/ 10810843 w 19436665"/>
              <a:gd name="connsiteY2" fmla="*/ 22532458 h 22532458"/>
              <a:gd name="connsiteX3" fmla="*/ 0 w 19436665"/>
              <a:gd name="connsiteY3" fmla="*/ 17069290 h 2253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6665" h="22532458">
                <a:moveTo>
                  <a:pt x="8625821" y="0"/>
                </a:moveTo>
                <a:lnTo>
                  <a:pt x="19436665" y="5463169"/>
                </a:lnTo>
                <a:lnTo>
                  <a:pt x="10810843" y="22532458"/>
                </a:lnTo>
                <a:lnTo>
                  <a:pt x="0" y="1706929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180716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335280" y="4642686"/>
            <a:ext cx="7124768" cy="4430629"/>
          </a:xfrm>
          <a:custGeom>
            <a:avLst/>
            <a:gdLst>
              <a:gd name="connsiteX0" fmla="*/ 0 w 7124768"/>
              <a:gd name="connsiteY0" fmla="*/ 0 h 4430629"/>
              <a:gd name="connsiteX1" fmla="*/ 7124768 w 7124768"/>
              <a:gd name="connsiteY1" fmla="*/ 0 h 4430629"/>
              <a:gd name="connsiteX2" fmla="*/ 7124768 w 7124768"/>
              <a:gd name="connsiteY2" fmla="*/ 4430629 h 4430629"/>
              <a:gd name="connsiteX3" fmla="*/ 0 w 7124768"/>
              <a:gd name="connsiteY3" fmla="*/ 4430629 h 44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68" h="4430629">
                <a:moveTo>
                  <a:pt x="0" y="0"/>
                </a:moveTo>
                <a:lnTo>
                  <a:pt x="7124768" y="0"/>
                </a:lnTo>
                <a:lnTo>
                  <a:pt x="7124768" y="4430629"/>
                </a:lnTo>
                <a:lnTo>
                  <a:pt x="0" y="4430629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398178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5151472" y="-4814086"/>
            <a:ext cx="17993829" cy="21181614"/>
          </a:xfrm>
          <a:custGeom>
            <a:avLst/>
            <a:gdLst>
              <a:gd name="connsiteX0" fmla="*/ 6758564 w 17993829"/>
              <a:gd name="connsiteY0" fmla="*/ 0 h 21181614"/>
              <a:gd name="connsiteX1" fmla="*/ 17993829 w 17993829"/>
              <a:gd name="connsiteY1" fmla="*/ 4571593 h 21181614"/>
              <a:gd name="connsiteX2" fmla="*/ 11235263 w 17993829"/>
              <a:gd name="connsiteY2" fmla="*/ 21181614 h 21181614"/>
              <a:gd name="connsiteX3" fmla="*/ 0 w 17993829"/>
              <a:gd name="connsiteY3" fmla="*/ 16610020 h 2118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3829" h="21181614">
                <a:moveTo>
                  <a:pt x="6758564" y="0"/>
                </a:moveTo>
                <a:lnTo>
                  <a:pt x="17993829" y="4571593"/>
                </a:lnTo>
                <a:lnTo>
                  <a:pt x="11235263" y="21181614"/>
                </a:lnTo>
                <a:lnTo>
                  <a:pt x="0" y="1661002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946363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4964508" y="-2219278"/>
            <a:ext cx="14613660" cy="7924438"/>
          </a:xfrm>
          <a:custGeom>
            <a:avLst/>
            <a:gdLst>
              <a:gd name="connsiteX0" fmla="*/ 4202964 w 14613660"/>
              <a:gd name="connsiteY0" fmla="*/ 0 h 7924438"/>
              <a:gd name="connsiteX1" fmla="*/ 14613660 w 14613660"/>
              <a:gd name="connsiteY1" fmla="*/ 0 h 7924438"/>
              <a:gd name="connsiteX2" fmla="*/ 10410696 w 14613660"/>
              <a:gd name="connsiteY2" fmla="*/ 7924438 h 7924438"/>
              <a:gd name="connsiteX3" fmla="*/ 0 w 14613660"/>
              <a:gd name="connsiteY3" fmla="*/ 7924438 h 792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13660" h="7924438">
                <a:moveTo>
                  <a:pt x="4202964" y="0"/>
                </a:moveTo>
                <a:lnTo>
                  <a:pt x="14613660" y="0"/>
                </a:lnTo>
                <a:lnTo>
                  <a:pt x="10410696" y="7924438"/>
                </a:lnTo>
                <a:lnTo>
                  <a:pt x="0" y="792443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462230" y="-2219278"/>
            <a:ext cx="14613658" cy="7924438"/>
          </a:xfrm>
          <a:custGeom>
            <a:avLst/>
            <a:gdLst>
              <a:gd name="connsiteX0" fmla="*/ 4202962 w 14613658"/>
              <a:gd name="connsiteY0" fmla="*/ 0 h 7924438"/>
              <a:gd name="connsiteX1" fmla="*/ 14613658 w 14613658"/>
              <a:gd name="connsiteY1" fmla="*/ 0 h 7924438"/>
              <a:gd name="connsiteX2" fmla="*/ 10410696 w 14613658"/>
              <a:gd name="connsiteY2" fmla="*/ 7924438 h 7924438"/>
              <a:gd name="connsiteX3" fmla="*/ 0 w 14613658"/>
              <a:gd name="connsiteY3" fmla="*/ 7924438 h 792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13658" h="7924438">
                <a:moveTo>
                  <a:pt x="4202962" y="0"/>
                </a:moveTo>
                <a:lnTo>
                  <a:pt x="14613658" y="0"/>
                </a:lnTo>
                <a:lnTo>
                  <a:pt x="10410696" y="7924438"/>
                </a:lnTo>
                <a:lnTo>
                  <a:pt x="0" y="792443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013092" y="-2219278"/>
            <a:ext cx="14613660" cy="7924438"/>
          </a:xfrm>
          <a:custGeom>
            <a:avLst/>
            <a:gdLst>
              <a:gd name="connsiteX0" fmla="*/ 4202963 w 14613660"/>
              <a:gd name="connsiteY0" fmla="*/ 0 h 7924438"/>
              <a:gd name="connsiteX1" fmla="*/ 14613660 w 14613660"/>
              <a:gd name="connsiteY1" fmla="*/ 0 h 7924438"/>
              <a:gd name="connsiteX2" fmla="*/ 10410697 w 14613660"/>
              <a:gd name="connsiteY2" fmla="*/ 7924438 h 7924438"/>
              <a:gd name="connsiteX3" fmla="*/ 0 w 14613660"/>
              <a:gd name="connsiteY3" fmla="*/ 7924438 h 792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13660" h="7924438">
                <a:moveTo>
                  <a:pt x="4202963" y="0"/>
                </a:moveTo>
                <a:lnTo>
                  <a:pt x="14613660" y="0"/>
                </a:lnTo>
                <a:lnTo>
                  <a:pt x="10410697" y="7924438"/>
                </a:lnTo>
                <a:lnTo>
                  <a:pt x="0" y="792443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77516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Grp="1"/>
          </p:cNvSpPr>
          <p:nvPr>
            <p:ph type="pic" sz="quarter" idx="11"/>
          </p:nvPr>
        </p:nvSpPr>
        <p:spPr>
          <a:xfrm>
            <a:off x="12836696" y="-1955800"/>
            <a:ext cx="23145404" cy="15671800"/>
          </a:xfrm>
          <a:custGeom>
            <a:avLst/>
            <a:gdLst>
              <a:gd name="connsiteX0" fmla="*/ 8236000 w 23145404"/>
              <a:gd name="connsiteY0" fmla="*/ 0 h 15671800"/>
              <a:gd name="connsiteX1" fmla="*/ 23145404 w 23145404"/>
              <a:gd name="connsiteY1" fmla="*/ 0 h 15671800"/>
              <a:gd name="connsiteX2" fmla="*/ 14909404 w 23145404"/>
              <a:gd name="connsiteY2" fmla="*/ 15671800 h 15671800"/>
              <a:gd name="connsiteX3" fmla="*/ 0 w 23145404"/>
              <a:gd name="connsiteY3" fmla="*/ 15671800 h 156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45404" h="15671800">
                <a:moveTo>
                  <a:pt x="8236000" y="0"/>
                </a:moveTo>
                <a:lnTo>
                  <a:pt x="23145404" y="0"/>
                </a:lnTo>
                <a:lnTo>
                  <a:pt x="14909404" y="15671800"/>
                </a:lnTo>
                <a:lnTo>
                  <a:pt x="0" y="1567180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746186" y="3666454"/>
            <a:ext cx="7868210" cy="5327581"/>
          </a:xfrm>
          <a:custGeom>
            <a:avLst/>
            <a:gdLst>
              <a:gd name="connsiteX0" fmla="*/ 2799804 w 7868210"/>
              <a:gd name="connsiteY0" fmla="*/ 0 h 5327581"/>
              <a:gd name="connsiteX1" fmla="*/ 7868210 w 7868210"/>
              <a:gd name="connsiteY1" fmla="*/ 0 h 5327581"/>
              <a:gd name="connsiteX2" fmla="*/ 5068406 w 7868210"/>
              <a:gd name="connsiteY2" fmla="*/ 5327581 h 5327581"/>
              <a:gd name="connsiteX3" fmla="*/ 0 w 7868210"/>
              <a:gd name="connsiteY3" fmla="*/ 5327581 h 532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8210" h="5327581">
                <a:moveTo>
                  <a:pt x="2799804" y="0"/>
                </a:moveTo>
                <a:lnTo>
                  <a:pt x="7868210" y="0"/>
                </a:lnTo>
                <a:lnTo>
                  <a:pt x="5068406" y="5327581"/>
                </a:lnTo>
                <a:lnTo>
                  <a:pt x="0" y="532758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936318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2895852" y="2646283"/>
            <a:ext cx="7868211" cy="5327581"/>
          </a:xfrm>
          <a:custGeom>
            <a:avLst/>
            <a:gdLst>
              <a:gd name="connsiteX0" fmla="*/ 2799804 w 7868211"/>
              <a:gd name="connsiteY0" fmla="*/ 0 h 5327581"/>
              <a:gd name="connsiteX1" fmla="*/ 7868211 w 7868211"/>
              <a:gd name="connsiteY1" fmla="*/ 0 h 5327581"/>
              <a:gd name="connsiteX2" fmla="*/ 5068407 w 7868211"/>
              <a:gd name="connsiteY2" fmla="*/ 5327581 h 5327581"/>
              <a:gd name="connsiteX3" fmla="*/ 0 w 7868211"/>
              <a:gd name="connsiteY3" fmla="*/ 5327581 h 532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8211" h="5327581">
                <a:moveTo>
                  <a:pt x="2799804" y="0"/>
                </a:moveTo>
                <a:lnTo>
                  <a:pt x="7868211" y="0"/>
                </a:lnTo>
                <a:lnTo>
                  <a:pt x="5068407" y="5327581"/>
                </a:lnTo>
                <a:lnTo>
                  <a:pt x="0" y="532758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100648" y="5813621"/>
            <a:ext cx="7868211" cy="5327581"/>
          </a:xfrm>
          <a:custGeom>
            <a:avLst/>
            <a:gdLst>
              <a:gd name="connsiteX0" fmla="*/ 2799805 w 7868211"/>
              <a:gd name="connsiteY0" fmla="*/ 0 h 5327581"/>
              <a:gd name="connsiteX1" fmla="*/ 7868211 w 7868211"/>
              <a:gd name="connsiteY1" fmla="*/ 0 h 5327581"/>
              <a:gd name="connsiteX2" fmla="*/ 5068407 w 7868211"/>
              <a:gd name="connsiteY2" fmla="*/ 5327581 h 5327581"/>
              <a:gd name="connsiteX3" fmla="*/ 0 w 7868211"/>
              <a:gd name="connsiteY3" fmla="*/ 5327581 h 532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8211" h="5327581">
                <a:moveTo>
                  <a:pt x="2799805" y="0"/>
                </a:moveTo>
                <a:lnTo>
                  <a:pt x="7868211" y="0"/>
                </a:lnTo>
                <a:lnTo>
                  <a:pt x="5068407" y="5327581"/>
                </a:lnTo>
                <a:lnTo>
                  <a:pt x="0" y="532758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01853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4409400" cy="13716001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07292" y="2834060"/>
            <a:ext cx="5257800" cy="2921000"/>
          </a:xfrm>
          <a:custGeom>
            <a:avLst/>
            <a:gdLst>
              <a:gd name="connsiteX0" fmla="*/ 1535073 w 5257800"/>
              <a:gd name="connsiteY0" fmla="*/ 0 h 2921000"/>
              <a:gd name="connsiteX1" fmla="*/ 5257800 w 5257800"/>
              <a:gd name="connsiteY1" fmla="*/ 0 h 2921000"/>
              <a:gd name="connsiteX2" fmla="*/ 3722727 w 5257800"/>
              <a:gd name="connsiteY2" fmla="*/ 2921000 h 2921000"/>
              <a:gd name="connsiteX3" fmla="*/ 0 w 5257800"/>
              <a:gd name="connsiteY3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7800" h="2921000">
                <a:moveTo>
                  <a:pt x="1535073" y="0"/>
                </a:moveTo>
                <a:lnTo>
                  <a:pt x="5257800" y="0"/>
                </a:lnTo>
                <a:lnTo>
                  <a:pt x="3722727" y="2921000"/>
                </a:lnTo>
                <a:lnTo>
                  <a:pt x="0" y="292100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300821" y="2818999"/>
            <a:ext cx="5257800" cy="2921000"/>
          </a:xfrm>
          <a:custGeom>
            <a:avLst/>
            <a:gdLst>
              <a:gd name="connsiteX0" fmla="*/ 1535073 w 5257800"/>
              <a:gd name="connsiteY0" fmla="*/ 0 h 2921000"/>
              <a:gd name="connsiteX1" fmla="*/ 5257800 w 5257800"/>
              <a:gd name="connsiteY1" fmla="*/ 0 h 2921000"/>
              <a:gd name="connsiteX2" fmla="*/ 3722727 w 5257800"/>
              <a:gd name="connsiteY2" fmla="*/ 2921000 h 2921000"/>
              <a:gd name="connsiteX3" fmla="*/ 0 w 5257800"/>
              <a:gd name="connsiteY3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7800" h="2921000">
                <a:moveTo>
                  <a:pt x="1535073" y="0"/>
                </a:moveTo>
                <a:lnTo>
                  <a:pt x="5257800" y="0"/>
                </a:lnTo>
                <a:lnTo>
                  <a:pt x="3722727" y="2921000"/>
                </a:lnTo>
                <a:lnTo>
                  <a:pt x="0" y="292100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068337" y="2307410"/>
            <a:ext cx="6211861" cy="3974301"/>
          </a:xfrm>
          <a:custGeom>
            <a:avLst/>
            <a:gdLst>
              <a:gd name="connsiteX0" fmla="*/ 2088614 w 6211861"/>
              <a:gd name="connsiteY0" fmla="*/ 0 h 3974301"/>
              <a:gd name="connsiteX1" fmla="*/ 6211861 w 6211861"/>
              <a:gd name="connsiteY1" fmla="*/ 0 h 3974301"/>
              <a:gd name="connsiteX2" fmla="*/ 4123247 w 6211861"/>
              <a:gd name="connsiteY2" fmla="*/ 3974301 h 3974301"/>
              <a:gd name="connsiteX3" fmla="*/ 0 w 6211861"/>
              <a:gd name="connsiteY3" fmla="*/ 3974301 h 39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1861" h="3974301">
                <a:moveTo>
                  <a:pt x="2088614" y="0"/>
                </a:moveTo>
                <a:lnTo>
                  <a:pt x="6211861" y="0"/>
                </a:lnTo>
                <a:lnTo>
                  <a:pt x="4123247" y="3974301"/>
                </a:lnTo>
                <a:lnTo>
                  <a:pt x="0" y="397430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117219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20469" y="184149"/>
            <a:ext cx="21968462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220469" y="3200400"/>
            <a:ext cx="21968462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7876" y="12344400"/>
            <a:ext cx="5695528" cy="7366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7" r:id="rId7"/>
    <p:sldLayoutId id="2147483696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690" r:id="rId28"/>
    <p:sldLayoutId id="2147483718" r:id="rId29"/>
    <p:sldLayoutId id="2147483717" r:id="rId30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bg1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chemeClr val="bg1"/>
          </a:solidFill>
          <a:uFillTx/>
          <a:latin typeface="+mj-lt"/>
          <a:ea typeface="+mj-ea"/>
          <a:cs typeface="+mj-cs"/>
          <a:sym typeface="Calibri"/>
        </a:defRPr>
      </a:lvl1pPr>
      <a:lvl2pPr marL="14478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chemeClr val="bg1"/>
          </a:solidFill>
          <a:uFillTx/>
          <a:latin typeface="+mj-lt"/>
          <a:ea typeface="+mj-ea"/>
          <a:cs typeface="+mj-cs"/>
          <a:sym typeface="Calibri"/>
        </a:defRPr>
      </a:lvl2pPr>
      <a:lvl3pPr marL="24688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chemeClr val="bg1"/>
          </a:solidFill>
          <a:uFillTx/>
          <a:latin typeface="+mj-lt"/>
          <a:ea typeface="+mj-ea"/>
          <a:cs typeface="+mj-cs"/>
          <a:sym typeface="Calibri"/>
        </a:defRPr>
      </a:lvl3pPr>
      <a:lvl4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chemeClr val="bg1"/>
          </a:solidFill>
          <a:uFillTx/>
          <a:latin typeface="+mj-lt"/>
          <a:ea typeface="+mj-ea"/>
          <a:cs typeface="+mj-cs"/>
          <a:sym typeface="Calibri"/>
        </a:defRPr>
      </a:lvl4pPr>
      <a:lvl5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chemeClr val="bg1"/>
          </a:solidFill>
          <a:uFillTx/>
          <a:latin typeface="+mj-lt"/>
          <a:ea typeface="+mj-ea"/>
          <a:cs typeface="+mj-cs"/>
          <a:sym typeface="Calibri"/>
        </a:defRPr>
      </a:lvl5pPr>
      <a:lvl6pPr marL="5283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6197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7112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8026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8301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915086" algn="r" defTabSz="18301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830172" algn="r" defTabSz="18301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2745257" algn="r" defTabSz="18301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3660342" algn="r" defTabSz="18301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5428" algn="r" defTabSz="18301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5490514" algn="r" defTabSz="18301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6405600" algn="r" defTabSz="18301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7320685" algn="r" defTabSz="18301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Rectangle 6"/>
          <p:cNvSpPr/>
          <p:nvPr/>
        </p:nvSpPr>
        <p:spPr>
          <a:xfrm>
            <a:off x="0" y="0"/>
            <a:ext cx="244094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35000">
                <a:schemeClr val="tx1">
                  <a:alpha val="50000"/>
                </a:schemeClr>
              </a:gs>
              <a:gs pos="100000">
                <a:schemeClr val="bg2">
                  <a:lumMod val="50000"/>
                  <a:alpha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16643350" y="0"/>
            <a:ext cx="6438900" cy="6858000"/>
          </a:xfrm>
          <a:prstGeom prst="parallelogram">
            <a:avLst>
              <a:gd name="adj" fmla="val 56361"/>
            </a:avLst>
          </a:prstGeom>
          <a:solidFill>
            <a:srgbClr val="FF0000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Parallelogram 18"/>
          <p:cNvSpPr/>
          <p:nvPr/>
        </p:nvSpPr>
        <p:spPr>
          <a:xfrm>
            <a:off x="1384300" y="8305801"/>
            <a:ext cx="5578360" cy="5410199"/>
          </a:xfrm>
          <a:prstGeom prst="parallelogram">
            <a:avLst>
              <a:gd name="adj" fmla="val 52840"/>
            </a:avLst>
          </a:prstGeom>
          <a:solidFill>
            <a:srgbClr val="FF0000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Parallelogram 20"/>
          <p:cNvSpPr/>
          <p:nvPr/>
        </p:nvSpPr>
        <p:spPr>
          <a:xfrm>
            <a:off x="14097000" y="4152900"/>
            <a:ext cx="4490766" cy="329565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Title 7"/>
          <p:cNvSpPr txBox="1"/>
          <p:nvPr/>
        </p:nvSpPr>
        <p:spPr>
          <a:xfrm>
            <a:off x="6808437" y="4581899"/>
            <a:ext cx="10265877" cy="3121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19200" b="1" spc="600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19200" b="1" spc="600" dirty="0" smtClean="0">
                <a:solidFill>
                  <a:schemeClr val="bg1"/>
                </a:solidFill>
                <a:latin typeface="Antonio" pitchFamily="2" charset="0"/>
              </a:rPr>
              <a:t>PAIR</a:t>
            </a:r>
            <a:endParaRPr sz="19200" b="1" spc="600" dirty="0">
              <a:solidFill>
                <a:schemeClr val="bg1"/>
              </a:solidFill>
              <a:latin typeface="Antonio" pitchFamily="2" charset="0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7274340" y="7417627"/>
            <a:ext cx="9942027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800" spc="600" dirty="0" smtClean="0">
                <a:solidFill>
                  <a:schemeClr val="bg1"/>
                </a:solidFill>
                <a:latin typeface="Antonio" pitchFamily="2" charset="0"/>
              </a:rPr>
              <a:t>CAR REPAIR PRESENTATION TEMPLATE</a:t>
            </a:r>
            <a:endParaRPr lang="en-US" sz="2800" spc="600" dirty="0">
              <a:solidFill>
                <a:schemeClr val="bg1"/>
              </a:solidFill>
              <a:latin typeface="Antonio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67302" y="7529199"/>
            <a:ext cx="1989086" cy="267881"/>
            <a:chOff x="2884395" y="7382416"/>
            <a:chExt cx="3703440" cy="498763"/>
          </a:xfrm>
        </p:grpSpPr>
        <p:sp>
          <p:nvSpPr>
            <p:cNvPr id="27" name="Parallelogram 26"/>
            <p:cNvSpPr/>
            <p:nvPr/>
          </p:nvSpPr>
          <p:spPr>
            <a:xfrm>
              <a:off x="2884395" y="7382416"/>
              <a:ext cx="711418" cy="498763"/>
            </a:xfrm>
            <a:prstGeom prst="parallelogram">
              <a:avLst>
                <a:gd name="adj" fmla="val 54229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183017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d-ID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8" name="Parallelogram 27"/>
            <p:cNvSpPr/>
            <p:nvPr/>
          </p:nvSpPr>
          <p:spPr>
            <a:xfrm>
              <a:off x="3493803" y="7382416"/>
              <a:ext cx="711418" cy="498763"/>
            </a:xfrm>
            <a:prstGeom prst="parallelogram">
              <a:avLst>
                <a:gd name="adj" fmla="val 54229"/>
              </a:avLst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183017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d-ID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0" name="Parallelogram 29"/>
            <p:cNvSpPr/>
            <p:nvPr/>
          </p:nvSpPr>
          <p:spPr>
            <a:xfrm>
              <a:off x="4103210" y="7382416"/>
              <a:ext cx="2484625" cy="498763"/>
            </a:xfrm>
            <a:prstGeom prst="parallelogram">
              <a:avLst>
                <a:gd name="adj" fmla="val 54229"/>
              </a:avLst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183017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d-ID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469391" y="7539914"/>
            <a:ext cx="1937189" cy="267881"/>
            <a:chOff x="7126199" y="9821307"/>
            <a:chExt cx="3757104" cy="519545"/>
          </a:xfrm>
        </p:grpSpPr>
        <p:sp>
          <p:nvSpPr>
            <p:cNvPr id="38" name="Parallelogram 37"/>
            <p:cNvSpPr/>
            <p:nvPr/>
          </p:nvSpPr>
          <p:spPr>
            <a:xfrm>
              <a:off x="7126199" y="9821317"/>
              <a:ext cx="2484625" cy="498764"/>
            </a:xfrm>
            <a:prstGeom prst="parallelogram">
              <a:avLst>
                <a:gd name="adj" fmla="val 54229"/>
              </a:avLst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183017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d-ID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9" name="Parallelogram 38"/>
            <p:cNvSpPr/>
            <p:nvPr/>
          </p:nvSpPr>
          <p:spPr>
            <a:xfrm>
              <a:off x="9529740" y="9842089"/>
              <a:ext cx="711418" cy="498763"/>
            </a:xfrm>
            <a:prstGeom prst="parallelogram">
              <a:avLst>
                <a:gd name="adj" fmla="val 54229"/>
              </a:avLst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183017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d-ID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0" name="Parallelogram 39"/>
            <p:cNvSpPr/>
            <p:nvPr/>
          </p:nvSpPr>
          <p:spPr>
            <a:xfrm>
              <a:off x="10171885" y="9821307"/>
              <a:ext cx="711418" cy="498763"/>
            </a:xfrm>
            <a:prstGeom prst="parallelogram">
              <a:avLst>
                <a:gd name="adj" fmla="val 54229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183017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d-ID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41" name="TextBox 5"/>
          <p:cNvSpPr txBox="1"/>
          <p:nvPr/>
        </p:nvSpPr>
        <p:spPr>
          <a:xfrm>
            <a:off x="7335086" y="8567951"/>
            <a:ext cx="9739228" cy="1154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when an unknown printer took a galley of type and scrambled it to make a type specimen book.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86900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22004652" y="12399291"/>
            <a:ext cx="1549066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10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2095532" y="12399291"/>
            <a:ext cx="1549066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08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13023303" y="6958789"/>
            <a:ext cx="7753897" cy="2923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  <a:t/>
            </a:r>
            <a:b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</a:b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It has survived not only five centuries, but also the leap into electronic typesetting, remaining essentially unchanged.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023303" y="10085057"/>
            <a:ext cx="2198935" cy="650631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13354480" y="10187259"/>
            <a:ext cx="1536580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dirty="0" smtClean="0">
                <a:solidFill>
                  <a:schemeClr val="bg1"/>
                </a:solidFill>
                <a:latin typeface="Raleway" pitchFamily="2" charset="0"/>
              </a:rPr>
              <a:t>Read more</a:t>
            </a:r>
            <a:endParaRPr lang="en-US" i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12893836" y="3497552"/>
            <a:ext cx="8450344" cy="332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WELL SERVICE FROM US</a:t>
            </a:r>
            <a:endParaRPr lang="en-US" sz="10500" dirty="0">
              <a:solidFill>
                <a:srgbClr val="002060"/>
              </a:solidFill>
              <a:latin typeface="Antonio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0948377" y="-392112"/>
            <a:ext cx="0" cy="14427200"/>
          </a:xfrm>
          <a:prstGeom prst="line">
            <a:avLst/>
          </a:prstGeom>
          <a:noFill/>
          <a:ln w="6350" cap="flat">
            <a:solidFill>
              <a:srgbClr val="00206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5" name="Group 24"/>
          <p:cNvGrpSpPr/>
          <p:nvPr/>
        </p:nvGrpSpPr>
        <p:grpSpPr>
          <a:xfrm rot="10800000">
            <a:off x="10422810" y="2273634"/>
            <a:ext cx="1051133" cy="1051133"/>
            <a:chOff x="11804449" y="5458390"/>
            <a:chExt cx="1416465" cy="1416465"/>
          </a:xfrm>
        </p:grpSpPr>
        <p:sp>
          <p:nvSpPr>
            <p:cNvPr id="26" name="Oval 25"/>
            <p:cNvSpPr/>
            <p:nvPr/>
          </p:nvSpPr>
          <p:spPr>
            <a:xfrm>
              <a:off x="11804449" y="5458390"/>
              <a:ext cx="1416465" cy="1416465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183017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d-ID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7" name="L-Shape 26"/>
            <p:cNvSpPr/>
            <p:nvPr/>
          </p:nvSpPr>
          <p:spPr>
            <a:xfrm rot="2700000">
              <a:off x="12319857" y="5906896"/>
              <a:ext cx="519451" cy="519451"/>
            </a:xfrm>
            <a:prstGeom prst="corner">
              <a:avLst>
                <a:gd name="adj1" fmla="val 37645"/>
                <a:gd name="adj2" fmla="val 31468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183017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d-ID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0800000">
            <a:off x="10422810" y="11058984"/>
            <a:ext cx="1051133" cy="1051133"/>
            <a:chOff x="11804449" y="5458390"/>
            <a:chExt cx="1416465" cy="1416465"/>
          </a:xfrm>
        </p:grpSpPr>
        <p:sp>
          <p:nvSpPr>
            <p:cNvPr id="29" name="Oval 28"/>
            <p:cNvSpPr/>
            <p:nvPr/>
          </p:nvSpPr>
          <p:spPr>
            <a:xfrm>
              <a:off x="11804449" y="5458390"/>
              <a:ext cx="1416465" cy="1416465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183017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d-ID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0" name="L-Shape 29"/>
            <p:cNvSpPr/>
            <p:nvPr/>
          </p:nvSpPr>
          <p:spPr>
            <a:xfrm rot="2700000">
              <a:off x="12319857" y="5906896"/>
              <a:ext cx="519451" cy="519451"/>
            </a:xfrm>
            <a:prstGeom prst="corner">
              <a:avLst>
                <a:gd name="adj1" fmla="val 37645"/>
                <a:gd name="adj2" fmla="val 31468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183017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d-ID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4400626"/>
            <a:ext cx="11658600" cy="5269403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2" name="Freeform 31"/>
          <p:cNvSpPr>
            <a:spLocks noChangeArrowheads="1"/>
          </p:cNvSpPr>
          <p:nvPr/>
        </p:nvSpPr>
        <p:spPr bwMode="auto">
          <a:xfrm>
            <a:off x="7778459" y="10571540"/>
            <a:ext cx="1973512" cy="2026023"/>
          </a:xfrm>
          <a:custGeom>
            <a:avLst/>
            <a:gdLst>
              <a:gd name="T0" fmla="*/ 761 w 1988"/>
              <a:gd name="T1" fmla="*/ 64 h 2043"/>
              <a:gd name="T2" fmla="*/ 510 w 1988"/>
              <a:gd name="T3" fmla="*/ 417 h 2043"/>
              <a:gd name="T4" fmla="*/ 221 w 1988"/>
              <a:gd name="T5" fmla="*/ 319 h 2043"/>
              <a:gd name="T6" fmla="*/ 32 w 1988"/>
              <a:gd name="T7" fmla="*/ 646 h 2043"/>
              <a:gd name="T8" fmla="*/ 47 w 1988"/>
              <a:gd name="T9" fmla="*/ 744 h 2043"/>
              <a:gd name="T10" fmla="*/ 209 w 1988"/>
              <a:gd name="T11" fmla="*/ 1022 h 2043"/>
              <a:gd name="T12" fmla="*/ 47 w 1988"/>
              <a:gd name="T13" fmla="*/ 1298 h 2043"/>
              <a:gd name="T14" fmla="*/ 32 w 1988"/>
              <a:gd name="T15" fmla="*/ 1396 h 2043"/>
              <a:gd name="T16" fmla="*/ 221 w 1988"/>
              <a:gd name="T17" fmla="*/ 1723 h 2043"/>
              <a:gd name="T18" fmla="*/ 510 w 1988"/>
              <a:gd name="T19" fmla="*/ 1625 h 2043"/>
              <a:gd name="T20" fmla="*/ 761 w 1988"/>
              <a:gd name="T21" fmla="*/ 1978 h 2043"/>
              <a:gd name="T22" fmla="*/ 1214 w 1988"/>
              <a:gd name="T23" fmla="*/ 2042 h 2043"/>
              <a:gd name="T24" fmla="*/ 1273 w 1988"/>
              <a:gd name="T25" fmla="*/ 1745 h 2043"/>
              <a:gd name="T26" fmla="*/ 1705 w 1988"/>
              <a:gd name="T27" fmla="*/ 1703 h 2043"/>
              <a:gd name="T28" fmla="*/ 1798 w 1988"/>
              <a:gd name="T29" fmla="*/ 1666 h 2043"/>
              <a:gd name="T30" fmla="*/ 1987 w 1988"/>
              <a:gd name="T31" fmla="*/ 1340 h 2043"/>
              <a:gd name="T32" fmla="*/ 1764 w 1988"/>
              <a:gd name="T33" fmla="*/ 1143 h 2043"/>
              <a:gd name="T34" fmla="*/ 1764 w 1988"/>
              <a:gd name="T35" fmla="*/ 899 h 2043"/>
              <a:gd name="T36" fmla="*/ 1987 w 1988"/>
              <a:gd name="T37" fmla="*/ 702 h 2043"/>
              <a:gd name="T38" fmla="*/ 1798 w 1988"/>
              <a:gd name="T39" fmla="*/ 376 h 2043"/>
              <a:gd name="T40" fmla="*/ 1705 w 1988"/>
              <a:gd name="T41" fmla="*/ 339 h 2043"/>
              <a:gd name="T42" fmla="*/ 1273 w 1988"/>
              <a:gd name="T43" fmla="*/ 297 h 2043"/>
              <a:gd name="T44" fmla="*/ 1214 w 1988"/>
              <a:gd name="T45" fmla="*/ 0 h 2043"/>
              <a:gd name="T46" fmla="*/ 901 w 1988"/>
              <a:gd name="T47" fmla="*/ 157 h 2043"/>
              <a:gd name="T48" fmla="*/ 1126 w 1988"/>
              <a:gd name="T49" fmla="*/ 361 h 2043"/>
              <a:gd name="T50" fmla="*/ 1180 w 1988"/>
              <a:gd name="T51" fmla="*/ 422 h 2043"/>
              <a:gd name="T52" fmla="*/ 1452 w 1988"/>
              <a:gd name="T53" fmla="*/ 592 h 2043"/>
              <a:gd name="T54" fmla="*/ 1695 w 1988"/>
              <a:gd name="T55" fmla="*/ 508 h 2043"/>
              <a:gd name="T56" fmla="*/ 1631 w 1988"/>
              <a:gd name="T57" fmla="*/ 808 h 2043"/>
              <a:gd name="T58" fmla="*/ 1607 w 1988"/>
              <a:gd name="T59" fmla="*/ 884 h 2043"/>
              <a:gd name="T60" fmla="*/ 1607 w 1988"/>
              <a:gd name="T61" fmla="*/ 1158 h 2043"/>
              <a:gd name="T62" fmla="*/ 1631 w 1988"/>
              <a:gd name="T63" fmla="*/ 1234 h 2043"/>
              <a:gd name="T64" fmla="*/ 1695 w 1988"/>
              <a:gd name="T65" fmla="*/ 1534 h 2043"/>
              <a:gd name="T66" fmla="*/ 1452 w 1988"/>
              <a:gd name="T67" fmla="*/ 1450 h 2043"/>
              <a:gd name="T68" fmla="*/ 1180 w 1988"/>
              <a:gd name="T69" fmla="*/ 1620 h 2043"/>
              <a:gd name="T70" fmla="*/ 1126 w 1988"/>
              <a:gd name="T71" fmla="*/ 1681 h 2043"/>
              <a:gd name="T72" fmla="*/ 901 w 1988"/>
              <a:gd name="T73" fmla="*/ 1885 h 2043"/>
              <a:gd name="T74" fmla="*/ 852 w 1988"/>
              <a:gd name="T75" fmla="*/ 1634 h 2043"/>
              <a:gd name="T76" fmla="*/ 569 w 1988"/>
              <a:gd name="T77" fmla="*/ 1482 h 2043"/>
              <a:gd name="T78" fmla="*/ 491 w 1988"/>
              <a:gd name="T79" fmla="*/ 1465 h 2043"/>
              <a:gd name="T80" fmla="*/ 199 w 1988"/>
              <a:gd name="T81" fmla="*/ 1374 h 2043"/>
              <a:gd name="T82" fmla="*/ 393 w 1988"/>
              <a:gd name="T83" fmla="*/ 1205 h 2043"/>
              <a:gd name="T84" fmla="*/ 366 w 1988"/>
              <a:gd name="T85" fmla="*/ 1022 h 2043"/>
              <a:gd name="T86" fmla="*/ 393 w 1988"/>
              <a:gd name="T87" fmla="*/ 837 h 2043"/>
              <a:gd name="T88" fmla="*/ 199 w 1988"/>
              <a:gd name="T89" fmla="*/ 668 h 2043"/>
              <a:gd name="T90" fmla="*/ 491 w 1988"/>
              <a:gd name="T91" fmla="*/ 577 h 2043"/>
              <a:gd name="T92" fmla="*/ 569 w 1988"/>
              <a:gd name="T93" fmla="*/ 560 h 2043"/>
              <a:gd name="T94" fmla="*/ 852 w 1988"/>
              <a:gd name="T95" fmla="*/ 408 h 2043"/>
              <a:gd name="T96" fmla="*/ 901 w 1988"/>
              <a:gd name="T97" fmla="*/ 157 h 2043"/>
              <a:gd name="T98" fmla="*/ 601 w 1988"/>
              <a:gd name="T99" fmla="*/ 1022 h 2043"/>
              <a:gd name="T100" fmla="*/ 1386 w 1988"/>
              <a:gd name="T101" fmla="*/ 1022 h 2043"/>
              <a:gd name="T102" fmla="*/ 994 w 1988"/>
              <a:gd name="T103" fmla="*/ 786 h 2043"/>
              <a:gd name="T104" fmla="*/ 994 w 1988"/>
              <a:gd name="T105" fmla="*/ 1256 h 2043"/>
              <a:gd name="T106" fmla="*/ 994 w 1988"/>
              <a:gd name="T107" fmla="*/ 786 h 2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88" h="2043">
                <a:moveTo>
                  <a:pt x="773" y="0"/>
                </a:moveTo>
                <a:lnTo>
                  <a:pt x="761" y="64"/>
                </a:lnTo>
                <a:lnTo>
                  <a:pt x="714" y="297"/>
                </a:lnTo>
                <a:cubicBezTo>
                  <a:pt x="639" y="327"/>
                  <a:pt x="572" y="368"/>
                  <a:pt x="510" y="417"/>
                </a:cubicBezTo>
                <a:lnTo>
                  <a:pt x="282" y="339"/>
                </a:lnTo>
                <a:lnTo>
                  <a:pt x="221" y="319"/>
                </a:lnTo>
                <a:lnTo>
                  <a:pt x="189" y="376"/>
                </a:lnTo>
                <a:lnTo>
                  <a:pt x="32" y="646"/>
                </a:lnTo>
                <a:lnTo>
                  <a:pt x="0" y="702"/>
                </a:lnTo>
                <a:lnTo>
                  <a:pt x="47" y="744"/>
                </a:lnTo>
                <a:lnTo>
                  <a:pt x="223" y="899"/>
                </a:lnTo>
                <a:cubicBezTo>
                  <a:pt x="217" y="939"/>
                  <a:pt x="209" y="979"/>
                  <a:pt x="209" y="1022"/>
                </a:cubicBezTo>
                <a:cubicBezTo>
                  <a:pt x="209" y="1063"/>
                  <a:pt x="217" y="1103"/>
                  <a:pt x="223" y="1143"/>
                </a:cubicBezTo>
                <a:lnTo>
                  <a:pt x="47" y="1298"/>
                </a:lnTo>
                <a:lnTo>
                  <a:pt x="0" y="1340"/>
                </a:lnTo>
                <a:lnTo>
                  <a:pt x="32" y="1396"/>
                </a:lnTo>
                <a:lnTo>
                  <a:pt x="189" y="1666"/>
                </a:lnTo>
                <a:lnTo>
                  <a:pt x="221" y="1723"/>
                </a:lnTo>
                <a:lnTo>
                  <a:pt x="282" y="1703"/>
                </a:lnTo>
                <a:lnTo>
                  <a:pt x="510" y="1625"/>
                </a:lnTo>
                <a:cubicBezTo>
                  <a:pt x="572" y="1674"/>
                  <a:pt x="639" y="1715"/>
                  <a:pt x="714" y="1745"/>
                </a:cubicBezTo>
                <a:lnTo>
                  <a:pt x="761" y="1978"/>
                </a:lnTo>
                <a:lnTo>
                  <a:pt x="773" y="2042"/>
                </a:lnTo>
                <a:lnTo>
                  <a:pt x="1214" y="2042"/>
                </a:lnTo>
                <a:lnTo>
                  <a:pt x="1226" y="1978"/>
                </a:lnTo>
                <a:lnTo>
                  <a:pt x="1273" y="1745"/>
                </a:lnTo>
                <a:cubicBezTo>
                  <a:pt x="1348" y="1715"/>
                  <a:pt x="1415" y="1674"/>
                  <a:pt x="1477" y="1625"/>
                </a:cubicBezTo>
                <a:lnTo>
                  <a:pt x="1705" y="1703"/>
                </a:lnTo>
                <a:lnTo>
                  <a:pt x="1766" y="1723"/>
                </a:lnTo>
                <a:lnTo>
                  <a:pt x="1798" y="1666"/>
                </a:lnTo>
                <a:lnTo>
                  <a:pt x="1955" y="1396"/>
                </a:lnTo>
                <a:lnTo>
                  <a:pt x="1987" y="1340"/>
                </a:lnTo>
                <a:lnTo>
                  <a:pt x="1940" y="1298"/>
                </a:lnTo>
                <a:lnTo>
                  <a:pt x="1764" y="1143"/>
                </a:lnTo>
                <a:cubicBezTo>
                  <a:pt x="1770" y="1103"/>
                  <a:pt x="1778" y="1063"/>
                  <a:pt x="1778" y="1022"/>
                </a:cubicBezTo>
                <a:cubicBezTo>
                  <a:pt x="1778" y="979"/>
                  <a:pt x="1770" y="939"/>
                  <a:pt x="1764" y="899"/>
                </a:cubicBezTo>
                <a:lnTo>
                  <a:pt x="1940" y="744"/>
                </a:lnTo>
                <a:lnTo>
                  <a:pt x="1987" y="702"/>
                </a:lnTo>
                <a:lnTo>
                  <a:pt x="1955" y="646"/>
                </a:lnTo>
                <a:lnTo>
                  <a:pt x="1798" y="376"/>
                </a:lnTo>
                <a:lnTo>
                  <a:pt x="1766" y="319"/>
                </a:lnTo>
                <a:lnTo>
                  <a:pt x="1705" y="339"/>
                </a:lnTo>
                <a:lnTo>
                  <a:pt x="1477" y="417"/>
                </a:lnTo>
                <a:cubicBezTo>
                  <a:pt x="1415" y="368"/>
                  <a:pt x="1348" y="327"/>
                  <a:pt x="1273" y="297"/>
                </a:cubicBezTo>
                <a:lnTo>
                  <a:pt x="1226" y="64"/>
                </a:lnTo>
                <a:lnTo>
                  <a:pt x="1214" y="0"/>
                </a:lnTo>
                <a:lnTo>
                  <a:pt x="773" y="0"/>
                </a:lnTo>
                <a:close/>
                <a:moveTo>
                  <a:pt x="901" y="157"/>
                </a:moveTo>
                <a:lnTo>
                  <a:pt x="1086" y="157"/>
                </a:lnTo>
                <a:lnTo>
                  <a:pt x="1126" y="361"/>
                </a:lnTo>
                <a:lnTo>
                  <a:pt x="1135" y="408"/>
                </a:lnTo>
                <a:lnTo>
                  <a:pt x="1180" y="422"/>
                </a:lnTo>
                <a:cubicBezTo>
                  <a:pt x="1269" y="450"/>
                  <a:pt x="1350" y="498"/>
                  <a:pt x="1418" y="560"/>
                </a:cubicBezTo>
                <a:lnTo>
                  <a:pt x="1452" y="592"/>
                </a:lnTo>
                <a:lnTo>
                  <a:pt x="1496" y="577"/>
                </a:lnTo>
                <a:lnTo>
                  <a:pt x="1695" y="508"/>
                </a:lnTo>
                <a:lnTo>
                  <a:pt x="1788" y="668"/>
                </a:lnTo>
                <a:lnTo>
                  <a:pt x="1631" y="808"/>
                </a:lnTo>
                <a:lnTo>
                  <a:pt x="1594" y="837"/>
                </a:lnTo>
                <a:lnTo>
                  <a:pt x="1607" y="884"/>
                </a:lnTo>
                <a:cubicBezTo>
                  <a:pt x="1617" y="929"/>
                  <a:pt x="1621" y="975"/>
                  <a:pt x="1621" y="1022"/>
                </a:cubicBezTo>
                <a:cubicBezTo>
                  <a:pt x="1621" y="1068"/>
                  <a:pt x="1617" y="1113"/>
                  <a:pt x="1607" y="1158"/>
                </a:cubicBezTo>
                <a:lnTo>
                  <a:pt x="1597" y="1205"/>
                </a:lnTo>
                <a:lnTo>
                  <a:pt x="1631" y="1234"/>
                </a:lnTo>
                <a:lnTo>
                  <a:pt x="1788" y="1374"/>
                </a:lnTo>
                <a:lnTo>
                  <a:pt x="1695" y="1534"/>
                </a:lnTo>
                <a:lnTo>
                  <a:pt x="1496" y="1465"/>
                </a:lnTo>
                <a:lnTo>
                  <a:pt x="1452" y="1450"/>
                </a:lnTo>
                <a:lnTo>
                  <a:pt x="1418" y="1482"/>
                </a:lnTo>
                <a:cubicBezTo>
                  <a:pt x="1350" y="1544"/>
                  <a:pt x="1269" y="1592"/>
                  <a:pt x="1180" y="1620"/>
                </a:cubicBezTo>
                <a:lnTo>
                  <a:pt x="1135" y="1634"/>
                </a:lnTo>
                <a:lnTo>
                  <a:pt x="1126" y="1681"/>
                </a:lnTo>
                <a:lnTo>
                  <a:pt x="1086" y="1885"/>
                </a:lnTo>
                <a:lnTo>
                  <a:pt x="901" y="1885"/>
                </a:lnTo>
                <a:lnTo>
                  <a:pt x="861" y="1681"/>
                </a:lnTo>
                <a:lnTo>
                  <a:pt x="852" y="1634"/>
                </a:lnTo>
                <a:lnTo>
                  <a:pt x="807" y="1620"/>
                </a:lnTo>
                <a:cubicBezTo>
                  <a:pt x="718" y="1592"/>
                  <a:pt x="637" y="1544"/>
                  <a:pt x="569" y="1482"/>
                </a:cubicBezTo>
                <a:lnTo>
                  <a:pt x="535" y="1450"/>
                </a:lnTo>
                <a:lnTo>
                  <a:pt x="491" y="1465"/>
                </a:lnTo>
                <a:lnTo>
                  <a:pt x="292" y="1534"/>
                </a:lnTo>
                <a:lnTo>
                  <a:pt x="199" y="1374"/>
                </a:lnTo>
                <a:lnTo>
                  <a:pt x="356" y="1234"/>
                </a:lnTo>
                <a:lnTo>
                  <a:pt x="393" y="1205"/>
                </a:lnTo>
                <a:lnTo>
                  <a:pt x="380" y="1158"/>
                </a:lnTo>
                <a:cubicBezTo>
                  <a:pt x="370" y="1113"/>
                  <a:pt x="366" y="1068"/>
                  <a:pt x="366" y="1022"/>
                </a:cubicBezTo>
                <a:cubicBezTo>
                  <a:pt x="366" y="975"/>
                  <a:pt x="370" y="929"/>
                  <a:pt x="380" y="884"/>
                </a:cubicBezTo>
                <a:lnTo>
                  <a:pt x="393" y="837"/>
                </a:lnTo>
                <a:lnTo>
                  <a:pt x="356" y="808"/>
                </a:lnTo>
                <a:lnTo>
                  <a:pt x="199" y="668"/>
                </a:lnTo>
                <a:lnTo>
                  <a:pt x="292" y="508"/>
                </a:lnTo>
                <a:lnTo>
                  <a:pt x="491" y="577"/>
                </a:lnTo>
                <a:lnTo>
                  <a:pt x="535" y="592"/>
                </a:lnTo>
                <a:lnTo>
                  <a:pt x="569" y="560"/>
                </a:lnTo>
                <a:cubicBezTo>
                  <a:pt x="637" y="498"/>
                  <a:pt x="718" y="450"/>
                  <a:pt x="807" y="422"/>
                </a:cubicBezTo>
                <a:lnTo>
                  <a:pt x="852" y="408"/>
                </a:lnTo>
                <a:lnTo>
                  <a:pt x="861" y="361"/>
                </a:lnTo>
                <a:lnTo>
                  <a:pt x="901" y="157"/>
                </a:lnTo>
                <a:close/>
                <a:moveTo>
                  <a:pt x="994" y="629"/>
                </a:moveTo>
                <a:cubicBezTo>
                  <a:pt x="778" y="629"/>
                  <a:pt x="601" y="805"/>
                  <a:pt x="601" y="1022"/>
                </a:cubicBezTo>
                <a:cubicBezTo>
                  <a:pt x="601" y="1238"/>
                  <a:pt x="778" y="1413"/>
                  <a:pt x="994" y="1413"/>
                </a:cubicBezTo>
                <a:cubicBezTo>
                  <a:pt x="1209" y="1413"/>
                  <a:pt x="1386" y="1238"/>
                  <a:pt x="1386" y="1022"/>
                </a:cubicBezTo>
                <a:cubicBezTo>
                  <a:pt x="1386" y="805"/>
                  <a:pt x="1209" y="629"/>
                  <a:pt x="994" y="629"/>
                </a:cubicBezTo>
                <a:close/>
                <a:moveTo>
                  <a:pt x="994" y="786"/>
                </a:moveTo>
                <a:cubicBezTo>
                  <a:pt x="1124" y="786"/>
                  <a:pt x="1229" y="890"/>
                  <a:pt x="1229" y="1022"/>
                </a:cubicBezTo>
                <a:cubicBezTo>
                  <a:pt x="1229" y="1153"/>
                  <a:pt x="1124" y="1256"/>
                  <a:pt x="994" y="1256"/>
                </a:cubicBezTo>
                <a:cubicBezTo>
                  <a:pt x="863" y="1256"/>
                  <a:pt x="758" y="1153"/>
                  <a:pt x="758" y="1022"/>
                </a:cubicBezTo>
                <a:cubicBezTo>
                  <a:pt x="758" y="890"/>
                  <a:pt x="863" y="786"/>
                  <a:pt x="994" y="786"/>
                </a:cubicBezTo>
                <a:close/>
              </a:path>
            </a:pathLst>
          </a:custGeom>
          <a:solidFill>
            <a:srgbClr val="8A8A8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d-ID">
              <a:solidFill>
                <a:srgbClr val="8A8A8A"/>
              </a:solidFill>
            </a:endParaRPr>
          </a:p>
        </p:txBody>
      </p:sp>
      <p:sp>
        <p:nvSpPr>
          <p:cNvPr id="33" name="Freeform 3"/>
          <p:cNvSpPr>
            <a:spLocks noChangeArrowheads="1"/>
          </p:cNvSpPr>
          <p:nvPr/>
        </p:nvSpPr>
        <p:spPr bwMode="auto">
          <a:xfrm>
            <a:off x="7817843" y="1705760"/>
            <a:ext cx="1894745" cy="1894749"/>
          </a:xfrm>
          <a:custGeom>
            <a:avLst/>
            <a:gdLst>
              <a:gd name="T0" fmla="*/ 1358 w 1909"/>
              <a:gd name="T1" fmla="*/ 0 h 1911"/>
              <a:gd name="T2" fmla="*/ 810 w 1909"/>
              <a:gd name="T3" fmla="*/ 550 h 1911"/>
              <a:gd name="T4" fmla="*/ 843 w 1909"/>
              <a:gd name="T5" fmla="*/ 709 h 1911"/>
              <a:gd name="T6" fmla="*/ 99 w 1909"/>
              <a:gd name="T7" fmla="*/ 1451 h 1911"/>
              <a:gd name="T8" fmla="*/ 99 w 1909"/>
              <a:gd name="T9" fmla="*/ 1811 h 1911"/>
              <a:gd name="T10" fmla="*/ 458 w 1909"/>
              <a:gd name="T11" fmla="*/ 1811 h 1911"/>
              <a:gd name="T12" fmla="*/ 1200 w 1909"/>
              <a:gd name="T13" fmla="*/ 1067 h 1911"/>
              <a:gd name="T14" fmla="*/ 1358 w 1909"/>
              <a:gd name="T15" fmla="*/ 1099 h 1911"/>
              <a:gd name="T16" fmla="*/ 1908 w 1909"/>
              <a:gd name="T17" fmla="*/ 550 h 1911"/>
              <a:gd name="T18" fmla="*/ 1859 w 1909"/>
              <a:gd name="T19" fmla="*/ 324 h 1911"/>
              <a:gd name="T20" fmla="*/ 1812 w 1909"/>
              <a:gd name="T21" fmla="*/ 221 h 1911"/>
              <a:gd name="T22" fmla="*/ 1732 w 1909"/>
              <a:gd name="T23" fmla="*/ 301 h 1911"/>
              <a:gd name="T24" fmla="*/ 1483 w 1909"/>
              <a:gd name="T25" fmla="*/ 550 h 1911"/>
              <a:gd name="T26" fmla="*/ 1358 w 1909"/>
              <a:gd name="T27" fmla="*/ 550 h 1911"/>
              <a:gd name="T28" fmla="*/ 1358 w 1909"/>
              <a:gd name="T29" fmla="*/ 426 h 1911"/>
              <a:gd name="T30" fmla="*/ 1688 w 1909"/>
              <a:gd name="T31" fmla="*/ 96 h 1911"/>
              <a:gd name="T32" fmla="*/ 1584 w 1909"/>
              <a:gd name="T33" fmla="*/ 50 h 1911"/>
              <a:gd name="T34" fmla="*/ 1358 w 1909"/>
              <a:gd name="T35" fmla="*/ 0 h 1911"/>
              <a:gd name="T36" fmla="*/ 1358 w 1909"/>
              <a:gd name="T37" fmla="*/ 158 h 1911"/>
              <a:gd name="T38" fmla="*/ 1396 w 1909"/>
              <a:gd name="T39" fmla="*/ 166 h 1911"/>
              <a:gd name="T40" fmla="*/ 1201 w 1909"/>
              <a:gd name="T41" fmla="*/ 361 h 1911"/>
              <a:gd name="T42" fmla="*/ 1201 w 1909"/>
              <a:gd name="T43" fmla="*/ 707 h 1911"/>
              <a:gd name="T44" fmla="*/ 1548 w 1909"/>
              <a:gd name="T45" fmla="*/ 707 h 1911"/>
              <a:gd name="T46" fmla="*/ 1743 w 1909"/>
              <a:gd name="T47" fmla="*/ 512 h 1911"/>
              <a:gd name="T48" fmla="*/ 1751 w 1909"/>
              <a:gd name="T49" fmla="*/ 550 h 1911"/>
              <a:gd name="T50" fmla="*/ 1358 w 1909"/>
              <a:gd name="T51" fmla="*/ 943 h 1911"/>
              <a:gd name="T52" fmla="*/ 1204 w 1909"/>
              <a:gd name="T53" fmla="*/ 911 h 1911"/>
              <a:gd name="T54" fmla="*/ 1155 w 1909"/>
              <a:gd name="T55" fmla="*/ 891 h 1911"/>
              <a:gd name="T56" fmla="*/ 347 w 1909"/>
              <a:gd name="T57" fmla="*/ 1699 h 1911"/>
              <a:gd name="T58" fmla="*/ 210 w 1909"/>
              <a:gd name="T59" fmla="*/ 1699 h 1911"/>
              <a:gd name="T60" fmla="*/ 210 w 1909"/>
              <a:gd name="T61" fmla="*/ 1562 h 1911"/>
              <a:gd name="T62" fmla="*/ 1018 w 1909"/>
              <a:gd name="T63" fmla="*/ 754 h 1911"/>
              <a:gd name="T64" fmla="*/ 998 w 1909"/>
              <a:gd name="T65" fmla="*/ 705 h 1911"/>
              <a:gd name="T66" fmla="*/ 967 w 1909"/>
              <a:gd name="T67" fmla="*/ 550 h 1911"/>
              <a:gd name="T68" fmla="*/ 1358 w 1909"/>
              <a:gd name="T69" fmla="*/ 158 h 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9" h="1911">
                <a:moveTo>
                  <a:pt x="1358" y="0"/>
                </a:moveTo>
                <a:cubicBezTo>
                  <a:pt x="1056" y="0"/>
                  <a:pt x="810" y="247"/>
                  <a:pt x="810" y="550"/>
                </a:cubicBezTo>
                <a:cubicBezTo>
                  <a:pt x="810" y="606"/>
                  <a:pt x="827" y="657"/>
                  <a:pt x="843" y="709"/>
                </a:cubicBezTo>
                <a:lnTo>
                  <a:pt x="99" y="1451"/>
                </a:lnTo>
                <a:cubicBezTo>
                  <a:pt x="1" y="1550"/>
                  <a:pt x="0" y="1713"/>
                  <a:pt x="99" y="1811"/>
                </a:cubicBezTo>
                <a:cubicBezTo>
                  <a:pt x="197" y="1910"/>
                  <a:pt x="360" y="1909"/>
                  <a:pt x="458" y="1811"/>
                </a:cubicBezTo>
                <a:lnTo>
                  <a:pt x="1200" y="1067"/>
                </a:lnTo>
                <a:cubicBezTo>
                  <a:pt x="1251" y="1083"/>
                  <a:pt x="1302" y="1099"/>
                  <a:pt x="1358" y="1099"/>
                </a:cubicBezTo>
                <a:cubicBezTo>
                  <a:pt x="1661" y="1099"/>
                  <a:pt x="1908" y="853"/>
                  <a:pt x="1908" y="550"/>
                </a:cubicBezTo>
                <a:cubicBezTo>
                  <a:pt x="1908" y="470"/>
                  <a:pt x="1890" y="393"/>
                  <a:pt x="1859" y="324"/>
                </a:cubicBezTo>
                <a:lnTo>
                  <a:pt x="1812" y="221"/>
                </a:lnTo>
                <a:lnTo>
                  <a:pt x="1732" y="301"/>
                </a:lnTo>
                <a:lnTo>
                  <a:pt x="1483" y="550"/>
                </a:lnTo>
                <a:lnTo>
                  <a:pt x="1358" y="550"/>
                </a:lnTo>
                <a:lnTo>
                  <a:pt x="1358" y="426"/>
                </a:lnTo>
                <a:lnTo>
                  <a:pt x="1688" y="96"/>
                </a:lnTo>
                <a:lnTo>
                  <a:pt x="1584" y="50"/>
                </a:lnTo>
                <a:cubicBezTo>
                  <a:pt x="1515" y="18"/>
                  <a:pt x="1439" y="0"/>
                  <a:pt x="1358" y="0"/>
                </a:cubicBezTo>
                <a:close/>
                <a:moveTo>
                  <a:pt x="1358" y="158"/>
                </a:moveTo>
                <a:cubicBezTo>
                  <a:pt x="1372" y="158"/>
                  <a:pt x="1383" y="164"/>
                  <a:pt x="1396" y="166"/>
                </a:cubicBezTo>
                <a:lnTo>
                  <a:pt x="1201" y="361"/>
                </a:lnTo>
                <a:lnTo>
                  <a:pt x="1201" y="707"/>
                </a:lnTo>
                <a:lnTo>
                  <a:pt x="1548" y="707"/>
                </a:lnTo>
                <a:lnTo>
                  <a:pt x="1743" y="512"/>
                </a:lnTo>
                <a:cubicBezTo>
                  <a:pt x="1744" y="525"/>
                  <a:pt x="1751" y="537"/>
                  <a:pt x="1751" y="550"/>
                </a:cubicBezTo>
                <a:cubicBezTo>
                  <a:pt x="1751" y="768"/>
                  <a:pt x="1576" y="943"/>
                  <a:pt x="1358" y="943"/>
                </a:cubicBezTo>
                <a:cubicBezTo>
                  <a:pt x="1304" y="943"/>
                  <a:pt x="1251" y="932"/>
                  <a:pt x="1204" y="911"/>
                </a:cubicBezTo>
                <a:lnTo>
                  <a:pt x="1155" y="891"/>
                </a:lnTo>
                <a:lnTo>
                  <a:pt x="347" y="1699"/>
                </a:lnTo>
                <a:cubicBezTo>
                  <a:pt x="309" y="1737"/>
                  <a:pt x="248" y="1737"/>
                  <a:pt x="210" y="1699"/>
                </a:cubicBezTo>
                <a:cubicBezTo>
                  <a:pt x="172" y="1661"/>
                  <a:pt x="172" y="1600"/>
                  <a:pt x="210" y="1562"/>
                </a:cubicBezTo>
                <a:lnTo>
                  <a:pt x="1018" y="754"/>
                </a:lnTo>
                <a:lnTo>
                  <a:pt x="998" y="705"/>
                </a:lnTo>
                <a:cubicBezTo>
                  <a:pt x="977" y="657"/>
                  <a:pt x="967" y="605"/>
                  <a:pt x="967" y="550"/>
                </a:cubicBezTo>
                <a:cubicBezTo>
                  <a:pt x="967" y="332"/>
                  <a:pt x="1141" y="158"/>
                  <a:pt x="1358" y="158"/>
                </a:cubicBezTo>
                <a:close/>
              </a:path>
            </a:pathLst>
          </a:custGeom>
          <a:solidFill>
            <a:srgbClr val="8A8A8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id-ID">
              <a:solidFill>
                <a:srgbClr val="8A8A8A"/>
              </a:solidFill>
            </a:endParaRPr>
          </a:p>
        </p:txBody>
      </p:sp>
      <p:sp>
        <p:nvSpPr>
          <p:cNvPr id="34" name="Freeform 5"/>
          <p:cNvSpPr>
            <a:spLocks noChangeArrowheads="1"/>
          </p:cNvSpPr>
          <p:nvPr/>
        </p:nvSpPr>
        <p:spPr bwMode="auto">
          <a:xfrm>
            <a:off x="8321646" y="6156640"/>
            <a:ext cx="2074156" cy="1557806"/>
          </a:xfrm>
          <a:custGeom>
            <a:avLst/>
            <a:gdLst>
              <a:gd name="T0" fmla="*/ 310 w 2092"/>
              <a:gd name="T1" fmla="*/ 167 h 1570"/>
              <a:gd name="T2" fmla="*/ 49 w 2092"/>
              <a:gd name="T3" fmla="*/ 476 h 1570"/>
              <a:gd name="T4" fmla="*/ 155 w 2092"/>
              <a:gd name="T5" fmla="*/ 675 h 1570"/>
              <a:gd name="T6" fmla="*/ 103 w 2092"/>
              <a:gd name="T7" fmla="*/ 862 h 1570"/>
              <a:gd name="T8" fmla="*/ 103 w 2092"/>
              <a:gd name="T9" fmla="*/ 1419 h 1570"/>
              <a:gd name="T10" fmla="*/ 182 w 2092"/>
              <a:gd name="T11" fmla="*/ 1569 h 1570"/>
              <a:gd name="T12" fmla="*/ 445 w 2092"/>
              <a:gd name="T13" fmla="*/ 1490 h 1570"/>
              <a:gd name="T14" fmla="*/ 1673 w 2092"/>
              <a:gd name="T15" fmla="*/ 1569 h 1570"/>
              <a:gd name="T16" fmla="*/ 1988 w 2092"/>
              <a:gd name="T17" fmla="*/ 1490 h 1570"/>
              <a:gd name="T18" fmla="*/ 1988 w 2092"/>
              <a:gd name="T19" fmla="*/ 1412 h 1570"/>
              <a:gd name="T20" fmla="*/ 1985 w 2092"/>
              <a:gd name="T21" fmla="*/ 840 h 1570"/>
              <a:gd name="T22" fmla="*/ 2091 w 2092"/>
              <a:gd name="T23" fmla="*/ 623 h 1570"/>
              <a:gd name="T24" fmla="*/ 1889 w 2092"/>
              <a:gd name="T25" fmla="*/ 527 h 1570"/>
              <a:gd name="T26" fmla="*/ 1556 w 2092"/>
              <a:gd name="T27" fmla="*/ 0 h 1570"/>
              <a:gd name="T28" fmla="*/ 535 w 2092"/>
              <a:gd name="T29" fmla="*/ 157 h 1570"/>
              <a:gd name="T30" fmla="*/ 1632 w 2092"/>
              <a:gd name="T31" fmla="*/ 214 h 1570"/>
              <a:gd name="T32" fmla="*/ 359 w 2092"/>
              <a:gd name="T33" fmla="*/ 550 h 1570"/>
              <a:gd name="T34" fmla="*/ 535 w 2092"/>
              <a:gd name="T35" fmla="*/ 157 h 1570"/>
              <a:gd name="T36" fmla="*/ 810 w 2092"/>
              <a:gd name="T37" fmla="*/ 393 h 1570"/>
              <a:gd name="T38" fmla="*/ 496 w 2092"/>
              <a:gd name="T39" fmla="*/ 393 h 1570"/>
              <a:gd name="T40" fmla="*/ 1438 w 2092"/>
              <a:gd name="T41" fmla="*/ 550 h 1570"/>
              <a:gd name="T42" fmla="*/ 1438 w 2092"/>
              <a:gd name="T43" fmla="*/ 236 h 1570"/>
              <a:gd name="T44" fmla="*/ 1438 w 2092"/>
              <a:gd name="T45" fmla="*/ 550 h 1570"/>
              <a:gd name="T46" fmla="*/ 928 w 2092"/>
              <a:gd name="T47" fmla="*/ 353 h 1570"/>
              <a:gd name="T48" fmla="*/ 1163 w 2092"/>
              <a:gd name="T49" fmla="*/ 353 h 1570"/>
              <a:gd name="T50" fmla="*/ 312 w 2092"/>
              <a:gd name="T51" fmla="*/ 707 h 1570"/>
              <a:gd name="T52" fmla="*/ 1830 w 2092"/>
              <a:gd name="T53" fmla="*/ 877 h 1570"/>
              <a:gd name="T54" fmla="*/ 261 w 2092"/>
              <a:gd name="T55" fmla="*/ 1333 h 1570"/>
              <a:gd name="T56" fmla="*/ 312 w 2092"/>
              <a:gd name="T57" fmla="*/ 707 h 1570"/>
              <a:gd name="T58" fmla="*/ 339 w 2092"/>
              <a:gd name="T59" fmla="*/ 902 h 1570"/>
              <a:gd name="T60" fmla="*/ 575 w 2092"/>
              <a:gd name="T61" fmla="*/ 902 h 1570"/>
              <a:gd name="T62" fmla="*/ 1634 w 2092"/>
              <a:gd name="T63" fmla="*/ 785 h 1570"/>
              <a:gd name="T64" fmla="*/ 1634 w 2092"/>
              <a:gd name="T65" fmla="*/ 1019 h 1570"/>
              <a:gd name="T66" fmla="*/ 1634 w 2092"/>
              <a:gd name="T67" fmla="*/ 785 h 1570"/>
              <a:gd name="T68" fmla="*/ 634 w 2092"/>
              <a:gd name="T69" fmla="*/ 1255 h 1570"/>
              <a:gd name="T70" fmla="*/ 837 w 2092"/>
              <a:gd name="T71" fmla="*/ 1176 h 1570"/>
              <a:gd name="T72" fmla="*/ 1288 w 2092"/>
              <a:gd name="T73" fmla="*/ 1255 h 1570"/>
              <a:gd name="T74" fmla="*/ 1359 w 2092"/>
              <a:gd name="T75" fmla="*/ 1019 h 1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92" h="1570">
                <a:moveTo>
                  <a:pt x="535" y="0"/>
                </a:moveTo>
                <a:cubicBezTo>
                  <a:pt x="432" y="0"/>
                  <a:pt x="339" y="68"/>
                  <a:pt x="310" y="167"/>
                </a:cubicBezTo>
                <a:lnTo>
                  <a:pt x="202" y="527"/>
                </a:lnTo>
                <a:lnTo>
                  <a:pt x="49" y="476"/>
                </a:lnTo>
                <a:lnTo>
                  <a:pt x="0" y="623"/>
                </a:lnTo>
                <a:lnTo>
                  <a:pt x="155" y="675"/>
                </a:lnTo>
                <a:lnTo>
                  <a:pt x="106" y="840"/>
                </a:lnTo>
                <a:cubicBezTo>
                  <a:pt x="104" y="847"/>
                  <a:pt x="103" y="855"/>
                  <a:pt x="103" y="862"/>
                </a:cubicBezTo>
                <a:lnTo>
                  <a:pt x="103" y="1412"/>
                </a:lnTo>
                <a:cubicBezTo>
                  <a:pt x="103" y="1414"/>
                  <a:pt x="103" y="1417"/>
                  <a:pt x="103" y="1419"/>
                </a:cubicBezTo>
                <a:lnTo>
                  <a:pt x="103" y="1490"/>
                </a:lnTo>
                <a:cubicBezTo>
                  <a:pt x="103" y="1534"/>
                  <a:pt x="139" y="1569"/>
                  <a:pt x="182" y="1569"/>
                </a:cubicBezTo>
                <a:lnTo>
                  <a:pt x="418" y="1569"/>
                </a:lnTo>
                <a:lnTo>
                  <a:pt x="445" y="1490"/>
                </a:lnTo>
                <a:lnTo>
                  <a:pt x="1646" y="1490"/>
                </a:lnTo>
                <a:lnTo>
                  <a:pt x="1673" y="1569"/>
                </a:lnTo>
                <a:lnTo>
                  <a:pt x="1909" y="1569"/>
                </a:lnTo>
                <a:cubicBezTo>
                  <a:pt x="1952" y="1569"/>
                  <a:pt x="1988" y="1534"/>
                  <a:pt x="1988" y="1490"/>
                </a:cubicBezTo>
                <a:lnTo>
                  <a:pt x="1988" y="1424"/>
                </a:lnTo>
                <a:cubicBezTo>
                  <a:pt x="1988" y="1420"/>
                  <a:pt x="1988" y="1416"/>
                  <a:pt x="1988" y="1412"/>
                </a:cubicBezTo>
                <a:lnTo>
                  <a:pt x="1988" y="862"/>
                </a:lnTo>
                <a:cubicBezTo>
                  <a:pt x="1988" y="855"/>
                  <a:pt x="1987" y="847"/>
                  <a:pt x="1985" y="840"/>
                </a:cubicBezTo>
                <a:lnTo>
                  <a:pt x="1936" y="675"/>
                </a:lnTo>
                <a:lnTo>
                  <a:pt x="2091" y="623"/>
                </a:lnTo>
                <a:lnTo>
                  <a:pt x="2042" y="476"/>
                </a:lnTo>
                <a:lnTo>
                  <a:pt x="1889" y="527"/>
                </a:lnTo>
                <a:lnTo>
                  <a:pt x="1781" y="167"/>
                </a:lnTo>
                <a:cubicBezTo>
                  <a:pt x="1752" y="68"/>
                  <a:pt x="1659" y="0"/>
                  <a:pt x="1556" y="0"/>
                </a:cubicBezTo>
                <a:lnTo>
                  <a:pt x="535" y="0"/>
                </a:lnTo>
                <a:close/>
                <a:moveTo>
                  <a:pt x="535" y="157"/>
                </a:moveTo>
                <a:lnTo>
                  <a:pt x="1556" y="157"/>
                </a:lnTo>
                <a:cubicBezTo>
                  <a:pt x="1591" y="157"/>
                  <a:pt x="1622" y="180"/>
                  <a:pt x="1632" y="214"/>
                </a:cubicBezTo>
                <a:lnTo>
                  <a:pt x="1732" y="550"/>
                </a:lnTo>
                <a:lnTo>
                  <a:pt x="359" y="550"/>
                </a:lnTo>
                <a:lnTo>
                  <a:pt x="459" y="214"/>
                </a:lnTo>
                <a:cubicBezTo>
                  <a:pt x="469" y="180"/>
                  <a:pt x="500" y="157"/>
                  <a:pt x="535" y="157"/>
                </a:cubicBezTo>
                <a:close/>
                <a:moveTo>
                  <a:pt x="653" y="550"/>
                </a:moveTo>
                <a:cubicBezTo>
                  <a:pt x="740" y="550"/>
                  <a:pt x="810" y="479"/>
                  <a:pt x="810" y="393"/>
                </a:cubicBezTo>
                <a:cubicBezTo>
                  <a:pt x="810" y="306"/>
                  <a:pt x="740" y="236"/>
                  <a:pt x="653" y="236"/>
                </a:cubicBezTo>
                <a:cubicBezTo>
                  <a:pt x="566" y="236"/>
                  <a:pt x="496" y="306"/>
                  <a:pt x="496" y="393"/>
                </a:cubicBezTo>
                <a:cubicBezTo>
                  <a:pt x="496" y="479"/>
                  <a:pt x="566" y="550"/>
                  <a:pt x="653" y="550"/>
                </a:cubicBezTo>
                <a:close/>
                <a:moveTo>
                  <a:pt x="1438" y="550"/>
                </a:moveTo>
                <a:cubicBezTo>
                  <a:pt x="1525" y="550"/>
                  <a:pt x="1595" y="479"/>
                  <a:pt x="1595" y="393"/>
                </a:cubicBezTo>
                <a:cubicBezTo>
                  <a:pt x="1595" y="306"/>
                  <a:pt x="1525" y="236"/>
                  <a:pt x="1438" y="236"/>
                </a:cubicBezTo>
                <a:cubicBezTo>
                  <a:pt x="1351" y="236"/>
                  <a:pt x="1281" y="306"/>
                  <a:pt x="1281" y="393"/>
                </a:cubicBezTo>
                <a:cubicBezTo>
                  <a:pt x="1281" y="479"/>
                  <a:pt x="1351" y="550"/>
                  <a:pt x="1438" y="550"/>
                </a:cubicBezTo>
                <a:close/>
                <a:moveTo>
                  <a:pt x="1046" y="236"/>
                </a:moveTo>
                <a:cubicBezTo>
                  <a:pt x="981" y="236"/>
                  <a:pt x="928" y="288"/>
                  <a:pt x="928" y="353"/>
                </a:cubicBezTo>
                <a:cubicBezTo>
                  <a:pt x="928" y="418"/>
                  <a:pt x="981" y="471"/>
                  <a:pt x="1046" y="471"/>
                </a:cubicBezTo>
                <a:cubicBezTo>
                  <a:pt x="1110" y="471"/>
                  <a:pt x="1163" y="418"/>
                  <a:pt x="1163" y="353"/>
                </a:cubicBezTo>
                <a:cubicBezTo>
                  <a:pt x="1163" y="288"/>
                  <a:pt x="1110" y="236"/>
                  <a:pt x="1046" y="236"/>
                </a:cubicBezTo>
                <a:close/>
                <a:moveTo>
                  <a:pt x="312" y="707"/>
                </a:moveTo>
                <a:lnTo>
                  <a:pt x="1779" y="707"/>
                </a:lnTo>
                <a:lnTo>
                  <a:pt x="1830" y="877"/>
                </a:lnTo>
                <a:lnTo>
                  <a:pt x="1830" y="1333"/>
                </a:lnTo>
                <a:lnTo>
                  <a:pt x="261" y="1333"/>
                </a:lnTo>
                <a:lnTo>
                  <a:pt x="261" y="877"/>
                </a:lnTo>
                <a:lnTo>
                  <a:pt x="312" y="707"/>
                </a:lnTo>
                <a:close/>
                <a:moveTo>
                  <a:pt x="457" y="785"/>
                </a:moveTo>
                <a:cubicBezTo>
                  <a:pt x="392" y="785"/>
                  <a:pt x="339" y="837"/>
                  <a:pt x="339" y="902"/>
                </a:cubicBezTo>
                <a:cubicBezTo>
                  <a:pt x="339" y="967"/>
                  <a:pt x="392" y="1019"/>
                  <a:pt x="457" y="1019"/>
                </a:cubicBezTo>
                <a:cubicBezTo>
                  <a:pt x="522" y="1019"/>
                  <a:pt x="575" y="967"/>
                  <a:pt x="575" y="902"/>
                </a:cubicBezTo>
                <a:cubicBezTo>
                  <a:pt x="575" y="837"/>
                  <a:pt x="522" y="785"/>
                  <a:pt x="457" y="785"/>
                </a:cubicBezTo>
                <a:close/>
                <a:moveTo>
                  <a:pt x="1634" y="785"/>
                </a:moveTo>
                <a:cubicBezTo>
                  <a:pt x="1569" y="785"/>
                  <a:pt x="1516" y="837"/>
                  <a:pt x="1516" y="902"/>
                </a:cubicBezTo>
                <a:cubicBezTo>
                  <a:pt x="1516" y="967"/>
                  <a:pt x="1569" y="1019"/>
                  <a:pt x="1634" y="1019"/>
                </a:cubicBezTo>
                <a:cubicBezTo>
                  <a:pt x="1699" y="1019"/>
                  <a:pt x="1752" y="967"/>
                  <a:pt x="1752" y="902"/>
                </a:cubicBezTo>
                <a:cubicBezTo>
                  <a:pt x="1752" y="837"/>
                  <a:pt x="1699" y="785"/>
                  <a:pt x="1634" y="785"/>
                </a:cubicBezTo>
                <a:close/>
                <a:moveTo>
                  <a:pt x="732" y="1019"/>
                </a:moveTo>
                <a:lnTo>
                  <a:pt x="634" y="1255"/>
                </a:lnTo>
                <a:lnTo>
                  <a:pt x="803" y="1255"/>
                </a:lnTo>
                <a:lnTo>
                  <a:pt x="837" y="1176"/>
                </a:lnTo>
                <a:lnTo>
                  <a:pt x="1254" y="1176"/>
                </a:lnTo>
                <a:lnTo>
                  <a:pt x="1288" y="1255"/>
                </a:lnTo>
                <a:lnTo>
                  <a:pt x="1457" y="1255"/>
                </a:lnTo>
                <a:lnTo>
                  <a:pt x="1359" y="1019"/>
                </a:lnTo>
                <a:lnTo>
                  <a:pt x="732" y="10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35" name="TextBox 5"/>
          <p:cNvSpPr txBox="1"/>
          <p:nvPr/>
        </p:nvSpPr>
        <p:spPr>
          <a:xfrm>
            <a:off x="1293249" y="10148787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rgbClr val="8A8A8A"/>
                </a:solidFill>
                <a:latin typeface="Lato Regular" panose="020F0502020204030203" pitchFamily="34" charset="0"/>
              </a:rPr>
              <a:t>Lorem</a:t>
            </a:r>
            <a:r>
              <a:rPr lang="en-US" sz="2800" b="1" dirty="0">
                <a:solidFill>
                  <a:srgbClr val="8A8A8A"/>
                </a:solidFill>
                <a:latin typeface="Lato Regular" panose="020F0502020204030203" pitchFamily="34" charset="0"/>
              </a:rPr>
              <a:t> </a:t>
            </a:r>
            <a:r>
              <a:rPr lang="en-US" sz="2800" b="1" dirty="0" err="1" smtClean="0">
                <a:solidFill>
                  <a:srgbClr val="8A8A8A"/>
                </a:solidFill>
                <a:latin typeface="Lato Regular" panose="020F0502020204030203" pitchFamily="34" charset="0"/>
              </a:rPr>
              <a:t>Ipsum</a:t>
            </a:r>
            <a:endParaRPr lang="en-US" sz="2800" b="1" dirty="0">
              <a:solidFill>
                <a:srgbClr val="8A8A8A"/>
              </a:solidFill>
              <a:latin typeface="Lato Regular" panose="020F0502020204030203" pitchFamily="34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36" name="TextBox 5"/>
          <p:cNvSpPr txBox="1"/>
          <p:nvPr/>
        </p:nvSpPr>
        <p:spPr>
          <a:xfrm>
            <a:off x="1298924" y="10888554"/>
            <a:ext cx="5993353" cy="1861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rgbClr val="8A8A8A"/>
                </a:solidFill>
                <a:latin typeface="Raleway" pitchFamily="2" charset="0"/>
              </a:rPr>
              <a:t>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37" name="TextBox 5"/>
          <p:cNvSpPr txBox="1"/>
          <p:nvPr/>
        </p:nvSpPr>
        <p:spPr>
          <a:xfrm>
            <a:off x="1892954" y="5790953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chemeClr val="bg1"/>
                </a:solidFill>
                <a:latin typeface="Lato Regular" panose="020F0502020204030203" pitchFamily="34" charset="0"/>
              </a:rPr>
              <a:t>Lorem</a:t>
            </a:r>
            <a:r>
              <a:rPr lang="en-US" sz="2800" b="1" dirty="0">
                <a:solidFill>
                  <a:schemeClr val="bg1"/>
                </a:solidFill>
                <a:latin typeface="Lato Regular" panose="020F050202020403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Lato Regular" panose="020F0502020204030203" pitchFamily="34" charset="0"/>
              </a:rPr>
              <a:t>Ipsum</a:t>
            </a:r>
            <a:endParaRPr lang="en-US" sz="2800" b="1" dirty="0">
              <a:solidFill>
                <a:schemeClr val="bg1"/>
              </a:solidFill>
              <a:latin typeface="Lato Regular" panose="020F0502020204030203" pitchFamily="34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38" name="TextBox 5"/>
          <p:cNvSpPr txBox="1"/>
          <p:nvPr/>
        </p:nvSpPr>
        <p:spPr>
          <a:xfrm>
            <a:off x="1892953" y="6627800"/>
            <a:ext cx="5993353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Lato Regular" panose="020F0502020204030203" pitchFamily="34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Lato Regular" panose="020F050202020403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Lato Regular" panose="020F0502020204030203" pitchFamily="34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Lato Regular" panose="020F0502020204030203" pitchFamily="34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Lato Regular" panose="020F0502020204030203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Lato Regular" panose="020F0502020204030203" pitchFamily="34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40" name="TextBox 5"/>
          <p:cNvSpPr txBox="1"/>
          <p:nvPr/>
        </p:nvSpPr>
        <p:spPr>
          <a:xfrm>
            <a:off x="1239543" y="2096663"/>
            <a:ext cx="6052734" cy="1861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rgbClr val="8A8A8A"/>
                </a:solidFill>
                <a:latin typeface="Raleway" pitchFamily="2" charset="0"/>
              </a:rPr>
              <a:t>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41" name="Parallelogram 40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2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43" name="Parallelogram 42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4" name="Parallelogram 43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5" name="Parallelogram 44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6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47" name="TextBox 5"/>
          <p:cNvSpPr txBox="1"/>
          <p:nvPr/>
        </p:nvSpPr>
        <p:spPr>
          <a:xfrm>
            <a:off x="1239543" y="1369721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rgbClr val="8A8A8A"/>
                </a:solidFill>
                <a:latin typeface="Lato Regular" panose="020F0502020204030203" pitchFamily="34" charset="0"/>
              </a:rPr>
              <a:t>Lorem</a:t>
            </a:r>
            <a:r>
              <a:rPr lang="en-US" sz="2800" b="1" dirty="0">
                <a:solidFill>
                  <a:srgbClr val="8A8A8A"/>
                </a:solidFill>
                <a:latin typeface="Lato Regular" panose="020F0502020204030203" pitchFamily="34" charset="0"/>
              </a:rPr>
              <a:t> </a:t>
            </a:r>
            <a:r>
              <a:rPr lang="en-US" sz="2800" b="1" dirty="0" err="1" smtClean="0">
                <a:solidFill>
                  <a:srgbClr val="8A8A8A"/>
                </a:solidFill>
                <a:latin typeface="Lato Regular" panose="020F0502020204030203" pitchFamily="34" charset="0"/>
              </a:rPr>
              <a:t>Ipsum</a:t>
            </a:r>
            <a:endParaRPr lang="en-US" sz="2800" b="1" dirty="0">
              <a:solidFill>
                <a:srgbClr val="8A8A8A"/>
              </a:solidFill>
              <a:latin typeface="Lato Regular" panose="020F0502020204030203" pitchFamily="34" charset="0"/>
              <a:ea typeface="Open Sans Regular"/>
              <a:cs typeface="Open Sans Regular"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33952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11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1207343" y="3855535"/>
            <a:ext cx="8419258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PAGE BREAK</a:t>
            </a:r>
            <a:endParaRPr lang="en-US" sz="10500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1207342" y="5640888"/>
            <a:ext cx="7753897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rgbClr val="8A8A8A"/>
                </a:solidFill>
                <a:latin typeface="Raleway" pitchFamily="2" charset="0"/>
              </a:rPr>
              <a:t>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19" name="Parallelogram 18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Parallelogram 19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Parallelogram 20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5172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/>
          <p:cNvSpPr/>
          <p:nvPr/>
        </p:nvSpPr>
        <p:spPr>
          <a:xfrm>
            <a:off x="0" y="-38100"/>
            <a:ext cx="24409400" cy="137541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37000">
                <a:schemeClr val="tx1">
                  <a:alpha val="50000"/>
                </a:schemeClr>
              </a:gs>
              <a:gs pos="100000">
                <a:schemeClr val="bg2">
                  <a:lumMod val="5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12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-254859" y="5065470"/>
            <a:ext cx="3826896" cy="3295650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Parallelogram 15"/>
          <p:cNvSpPr/>
          <p:nvPr/>
        </p:nvSpPr>
        <p:spPr>
          <a:xfrm>
            <a:off x="1262949" y="4006573"/>
            <a:ext cx="3826896" cy="329565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1978029" y="4971476"/>
            <a:ext cx="7753897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chemeClr val="bg1"/>
                </a:solidFill>
                <a:latin typeface="Antonio" pitchFamily="2" charset="0"/>
              </a:rPr>
              <a:t>PAGE BREAK</a:t>
            </a:r>
            <a:endParaRPr lang="en-US" sz="10500" dirty="0">
              <a:solidFill>
                <a:schemeClr val="bg1"/>
              </a:solidFill>
              <a:latin typeface="Antonio" pitchFamily="2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2016129" y="6773579"/>
            <a:ext cx="7753897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chemeClr val="bg1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chemeClr val="bg1"/>
              </a:solidFill>
              <a:latin typeface="Antonio" pitchFamily="2" charset="0"/>
            </a:endParaRPr>
          </a:p>
        </p:txBody>
      </p:sp>
      <p:sp>
        <p:nvSpPr>
          <p:cNvPr id="19" name="Parallelogram 18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Parallelogram 19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Parallelogram 20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885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Parallelogram 8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13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6" name="Parallelogram 15"/>
          <p:cNvSpPr/>
          <p:nvPr/>
        </p:nvSpPr>
        <p:spPr>
          <a:xfrm>
            <a:off x="20992615" y="6840501"/>
            <a:ext cx="3826896" cy="3295650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22510423" y="5781604"/>
            <a:ext cx="3826896" cy="329565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807293" y="4463476"/>
            <a:ext cx="8590708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PAGE BREAK</a:t>
            </a:r>
            <a:endParaRPr lang="en-US" sz="10500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807292" y="6098346"/>
            <a:ext cx="7753897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rgbClr val="8A8A8A"/>
                </a:solidFill>
                <a:latin typeface="Raleway" pitchFamily="2" charset="0"/>
              </a:rPr>
              <a:t>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0" name="Parallelogram 19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22" name="Parallelogram 21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Parallelogram 22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Parallelogram 23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24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14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2382092" y="4960901"/>
            <a:ext cx="7753897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PAGE BREAK</a:t>
            </a:r>
            <a:endParaRPr lang="en-US" sz="10500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2382092" y="6595771"/>
            <a:ext cx="7753897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rgbClr val="8A8A8A"/>
                </a:solidFill>
                <a:latin typeface="Raleway" pitchFamily="2" charset="0"/>
              </a:rPr>
              <a:t>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20490392" y="4905909"/>
            <a:ext cx="3826896" cy="3295650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Parallelogram 15"/>
          <p:cNvSpPr/>
          <p:nvPr/>
        </p:nvSpPr>
        <p:spPr>
          <a:xfrm>
            <a:off x="22008200" y="3847012"/>
            <a:ext cx="3826896" cy="329565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Parallelogram 18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21" name="Parallelogram 20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Parallelogram 21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Parallelogram 22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70664416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1" name="Rectangle 20"/>
          <p:cNvSpPr/>
          <p:nvPr/>
        </p:nvSpPr>
        <p:spPr>
          <a:xfrm>
            <a:off x="0" y="0"/>
            <a:ext cx="244094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37000">
                <a:schemeClr val="tx1">
                  <a:alpha val="50000"/>
                </a:schemeClr>
              </a:gs>
              <a:gs pos="100000">
                <a:schemeClr val="bg2">
                  <a:lumMod val="5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Parallelogram 11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15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1020109" y="3442785"/>
            <a:ext cx="11353426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chemeClr val="bg1"/>
                </a:solidFill>
                <a:latin typeface="Antonio" pitchFamily="2" charset="0"/>
              </a:rPr>
              <a:t>WHY REPAIR HERE</a:t>
            </a:r>
            <a:endParaRPr lang="en-US" sz="10500" dirty="0">
              <a:solidFill>
                <a:schemeClr val="bg1"/>
              </a:solidFill>
              <a:latin typeface="Antonio" pitchFamily="2" charset="0"/>
            </a:endParaRPr>
          </a:p>
        </p:txBody>
      </p:sp>
      <p:sp>
        <p:nvSpPr>
          <p:cNvPr id="20" name="Parallelogram 19"/>
          <p:cNvSpPr/>
          <p:nvPr/>
        </p:nvSpPr>
        <p:spPr>
          <a:xfrm>
            <a:off x="12277542" y="6652901"/>
            <a:ext cx="3826896" cy="3295650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Parallelogram 22"/>
          <p:cNvSpPr/>
          <p:nvPr/>
        </p:nvSpPr>
        <p:spPr>
          <a:xfrm>
            <a:off x="19026891" y="2911827"/>
            <a:ext cx="3826896" cy="329565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1020110" y="8125488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chemeClr val="bg1"/>
                </a:solidFill>
                <a:latin typeface="Raleway ExtraBold" pitchFamily="2" charset="0"/>
              </a:rPr>
              <a:t>Lorem</a:t>
            </a:r>
            <a:r>
              <a:rPr lang="en-US" sz="2800" b="1" dirty="0">
                <a:solidFill>
                  <a:schemeClr val="bg1"/>
                </a:solidFill>
                <a:latin typeface="Raleway ExtraBold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Raleway ExtraBold" pitchFamily="2" charset="0"/>
              </a:rPr>
              <a:t>Ipsum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1020109" y="8860695"/>
            <a:ext cx="5442071" cy="1861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6668532" y="8125488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chemeClr val="bg1"/>
                </a:solidFill>
                <a:latin typeface="Raleway ExtraBold" pitchFamily="2" charset="0"/>
              </a:rPr>
              <a:t>Lorem</a:t>
            </a:r>
            <a:r>
              <a:rPr lang="en-US" sz="2800" b="1" dirty="0">
                <a:solidFill>
                  <a:schemeClr val="bg1"/>
                </a:solidFill>
                <a:latin typeface="Raleway ExtraBold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Raleway ExtraBold" pitchFamily="2" charset="0"/>
              </a:rPr>
              <a:t>Ipsum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9" name="TextBox 5"/>
          <p:cNvSpPr txBox="1"/>
          <p:nvPr/>
        </p:nvSpPr>
        <p:spPr>
          <a:xfrm>
            <a:off x="6668531" y="8860695"/>
            <a:ext cx="5442071" cy="1861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32" name="TextBox 5"/>
          <p:cNvSpPr txBox="1"/>
          <p:nvPr/>
        </p:nvSpPr>
        <p:spPr>
          <a:xfrm>
            <a:off x="1020109" y="6087584"/>
            <a:ext cx="7753897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chemeClr val="bg1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chemeClr val="bg1"/>
              </a:solidFill>
              <a:latin typeface="Antonio" pitchFamily="2" charset="0"/>
            </a:endParaRPr>
          </a:p>
        </p:txBody>
      </p:sp>
      <p:sp>
        <p:nvSpPr>
          <p:cNvPr id="30" name="Parallelogram 29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Parallelogram 30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Parallelogram 32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65324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Rectangle 12"/>
          <p:cNvSpPr/>
          <p:nvPr/>
        </p:nvSpPr>
        <p:spPr>
          <a:xfrm rot="1608562">
            <a:off x="-2472367" y="-3859359"/>
            <a:ext cx="12112825" cy="19124996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Parallelogram 9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16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13276540" y="3527615"/>
            <a:ext cx="9756641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WHY REPAIR HERE</a:t>
            </a:r>
            <a:endParaRPr lang="en-US" sz="10500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16" name="Parallelogram 15"/>
          <p:cNvSpPr/>
          <p:nvPr/>
        </p:nvSpPr>
        <p:spPr>
          <a:xfrm>
            <a:off x="4107392" y="6991953"/>
            <a:ext cx="3826896" cy="3295650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13302379" y="7904571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rgbClr val="8A8A8A"/>
                </a:solidFill>
                <a:latin typeface="Raleway ExtraBold" pitchFamily="2" charset="0"/>
              </a:rPr>
              <a:t>Lorem</a:t>
            </a:r>
            <a:r>
              <a:rPr lang="en-US" sz="2800" b="1" dirty="0">
                <a:solidFill>
                  <a:srgbClr val="8A8A8A"/>
                </a:solidFill>
                <a:latin typeface="Raleway ExtraBold" pitchFamily="2" charset="0"/>
              </a:rPr>
              <a:t> </a:t>
            </a:r>
            <a:r>
              <a:rPr lang="en-US" sz="2800" b="1" dirty="0" err="1" smtClean="0">
                <a:solidFill>
                  <a:srgbClr val="8A8A8A"/>
                </a:solidFill>
                <a:latin typeface="Raleway ExtraBold" pitchFamily="2" charset="0"/>
              </a:rPr>
              <a:t>Ipsum</a:t>
            </a:r>
            <a:endParaRPr lang="en-US" sz="2800" b="1" dirty="0">
              <a:solidFill>
                <a:srgbClr val="8A8A8A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13302378" y="8639778"/>
            <a:ext cx="5442071" cy="1861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rgbClr val="8A8A8A"/>
                </a:solidFill>
                <a:latin typeface="Raleway" pitchFamily="2" charset="0"/>
              </a:rPr>
              <a:t>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18950801" y="7904571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rgbClr val="8A8A8A"/>
                </a:solidFill>
                <a:latin typeface="Raleway ExtraBold" pitchFamily="2" charset="0"/>
              </a:rPr>
              <a:t>Lorem</a:t>
            </a:r>
            <a:r>
              <a:rPr lang="en-US" sz="2800" b="1" dirty="0">
                <a:solidFill>
                  <a:srgbClr val="8A8A8A"/>
                </a:solidFill>
                <a:latin typeface="Raleway ExtraBold" pitchFamily="2" charset="0"/>
              </a:rPr>
              <a:t> </a:t>
            </a:r>
            <a:r>
              <a:rPr lang="en-US" sz="2800" b="1" dirty="0" err="1" smtClean="0">
                <a:solidFill>
                  <a:srgbClr val="8A8A8A"/>
                </a:solidFill>
                <a:latin typeface="Raleway ExtraBold" pitchFamily="2" charset="0"/>
              </a:rPr>
              <a:t>Ipsum</a:t>
            </a:r>
            <a:endParaRPr lang="en-US" sz="2800" b="1" dirty="0">
              <a:solidFill>
                <a:srgbClr val="8A8A8A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18950800" y="8639778"/>
            <a:ext cx="5442071" cy="1861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rgbClr val="8A8A8A"/>
                </a:solidFill>
                <a:latin typeface="Raleway" pitchFamily="2" charset="0"/>
              </a:rPr>
              <a:t>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13302378" y="5866667"/>
            <a:ext cx="7753897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rgbClr val="8A8A8A"/>
                </a:solidFill>
                <a:latin typeface="Raleway" pitchFamily="2" charset="0"/>
              </a:rPr>
              <a:t>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5" name="Parallelogram 24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chemeClr val="bg1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chemeClr val="bg1"/>
              </a:solidFill>
              <a:latin typeface="Antonio" pitchFamily="2" charset="0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Parallelogram 27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Parallelogram 28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711732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8" name="Picture Placeholder 37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Parallelogram 10"/>
          <p:cNvSpPr/>
          <p:nvPr/>
        </p:nvSpPr>
        <p:spPr>
          <a:xfrm>
            <a:off x="13512800" y="0"/>
            <a:ext cx="10896600" cy="13716000"/>
          </a:xfrm>
          <a:prstGeom prst="parallelogram">
            <a:avLst>
              <a:gd name="adj" fmla="val 0"/>
            </a:avLst>
          </a:prstGeom>
          <a:solidFill>
            <a:srgbClr val="FF0000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17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864849" y="3748532"/>
            <a:ext cx="9105061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WHY REPAIR HERE</a:t>
            </a:r>
            <a:endParaRPr lang="en-US" sz="10500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890688" y="8125488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rgbClr val="8A8A8A"/>
                </a:solidFill>
                <a:latin typeface="Raleway ExtraBold" pitchFamily="2" charset="0"/>
              </a:rPr>
              <a:t>Lorem</a:t>
            </a:r>
            <a:r>
              <a:rPr lang="en-US" sz="2800" b="1" dirty="0">
                <a:solidFill>
                  <a:srgbClr val="8A8A8A"/>
                </a:solidFill>
                <a:latin typeface="Raleway ExtraBold" pitchFamily="2" charset="0"/>
              </a:rPr>
              <a:t> </a:t>
            </a:r>
            <a:r>
              <a:rPr lang="en-US" sz="2800" b="1" dirty="0" err="1" smtClean="0">
                <a:solidFill>
                  <a:srgbClr val="8A8A8A"/>
                </a:solidFill>
                <a:latin typeface="Raleway ExtraBold" pitchFamily="2" charset="0"/>
              </a:rPr>
              <a:t>Ipsum</a:t>
            </a:r>
            <a:endParaRPr lang="en-US" sz="2800" b="1" dirty="0">
              <a:solidFill>
                <a:srgbClr val="8A8A8A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890687" y="8860695"/>
            <a:ext cx="5442071" cy="1861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rgbClr val="8A8A8A"/>
                </a:solidFill>
                <a:latin typeface="Raleway" pitchFamily="2" charset="0"/>
              </a:rPr>
              <a:t>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6539110" y="8125488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rgbClr val="8A8A8A"/>
                </a:solidFill>
                <a:latin typeface="Raleway ExtraBold" pitchFamily="2" charset="0"/>
              </a:rPr>
              <a:t>Lorem</a:t>
            </a:r>
            <a:r>
              <a:rPr lang="en-US" sz="2800" b="1" dirty="0">
                <a:solidFill>
                  <a:srgbClr val="8A8A8A"/>
                </a:solidFill>
                <a:latin typeface="Raleway ExtraBold" pitchFamily="2" charset="0"/>
              </a:rPr>
              <a:t> </a:t>
            </a:r>
            <a:r>
              <a:rPr lang="en-US" sz="2800" b="1" dirty="0" err="1" smtClean="0">
                <a:solidFill>
                  <a:srgbClr val="8A8A8A"/>
                </a:solidFill>
                <a:latin typeface="Raleway ExtraBold" pitchFamily="2" charset="0"/>
              </a:rPr>
              <a:t>Ipsum</a:t>
            </a:r>
            <a:endParaRPr lang="en-US" sz="2800" b="1" dirty="0">
              <a:solidFill>
                <a:srgbClr val="8A8A8A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7" name="TextBox 5"/>
          <p:cNvSpPr txBox="1"/>
          <p:nvPr/>
        </p:nvSpPr>
        <p:spPr>
          <a:xfrm>
            <a:off x="6539109" y="8860695"/>
            <a:ext cx="5442071" cy="1861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rgbClr val="8A8A8A"/>
                </a:solidFill>
                <a:latin typeface="Raleway" pitchFamily="2" charset="0"/>
              </a:rPr>
              <a:t>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890687" y="6087584"/>
            <a:ext cx="7753897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rgbClr val="8A8A8A"/>
                </a:solidFill>
                <a:latin typeface="Raleway" pitchFamily="2" charset="0"/>
              </a:rPr>
              <a:t>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9" name="Parallelogram 28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31" name="Parallelogram 30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Parallelogram 32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5" name="Picture Placeholder 3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6" name="Picture Placeholder 35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2843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2" name="Rectangle 31"/>
          <p:cNvSpPr/>
          <p:nvPr/>
        </p:nvSpPr>
        <p:spPr>
          <a:xfrm>
            <a:off x="0" y="0"/>
            <a:ext cx="244094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37000">
                <a:schemeClr val="tx1">
                  <a:alpha val="50000"/>
                </a:schemeClr>
              </a:gs>
              <a:gs pos="100000">
                <a:schemeClr val="bg2">
                  <a:lumMod val="5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18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608562">
            <a:off x="-2347993" y="-4381237"/>
            <a:ext cx="12785699" cy="19836874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12919716" y="3580317"/>
            <a:ext cx="9586323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chemeClr val="bg1"/>
                </a:solidFill>
                <a:latin typeface="Antonio" pitchFamily="2" charset="0"/>
              </a:rPr>
              <a:t>WHY REPAIR HERE</a:t>
            </a:r>
            <a:endParaRPr lang="en-US" sz="10500" dirty="0">
              <a:solidFill>
                <a:schemeClr val="bg1"/>
              </a:solidFill>
              <a:latin typeface="Antonio" pitchFamily="2" charset="0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12945555" y="7957273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chemeClr val="bg1"/>
                </a:solidFill>
                <a:latin typeface="Raleway ExtraBold" pitchFamily="2" charset="0"/>
              </a:rPr>
              <a:t>Lorem</a:t>
            </a:r>
            <a:r>
              <a:rPr lang="en-US" sz="2800" b="1" dirty="0">
                <a:solidFill>
                  <a:schemeClr val="bg1"/>
                </a:solidFill>
                <a:latin typeface="Raleway ExtraBold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Raleway ExtraBold" pitchFamily="2" charset="0"/>
              </a:rPr>
              <a:t>Ipsum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12945554" y="8692480"/>
            <a:ext cx="5442071" cy="1861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18593977" y="7957273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chemeClr val="bg1"/>
                </a:solidFill>
                <a:latin typeface="Raleway ExtraBold" pitchFamily="2" charset="0"/>
              </a:rPr>
              <a:t>Lorem</a:t>
            </a:r>
            <a:r>
              <a:rPr lang="en-US" sz="2800" b="1" dirty="0">
                <a:solidFill>
                  <a:schemeClr val="bg1"/>
                </a:solidFill>
                <a:latin typeface="Raleway ExtraBold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Raleway ExtraBold" pitchFamily="2" charset="0"/>
              </a:rPr>
              <a:t>Ipsum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18593976" y="8692480"/>
            <a:ext cx="5442071" cy="1861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12945554" y="5919369"/>
            <a:ext cx="7753897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5" name="Parallelogram 24"/>
          <p:cNvSpPr/>
          <p:nvPr/>
        </p:nvSpPr>
        <p:spPr>
          <a:xfrm>
            <a:off x="-602842" y="6152820"/>
            <a:ext cx="3826896" cy="3295650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chemeClr val="bg1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chemeClr val="bg1"/>
              </a:solidFill>
              <a:latin typeface="Antonio" pitchFamily="2" charset="0"/>
            </a:endParaRPr>
          </a:p>
        </p:txBody>
      </p:sp>
      <p:sp>
        <p:nvSpPr>
          <p:cNvPr id="28" name="Parallelogram 27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Parallelogram 28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Parallelogram 29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167505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3" name="Rectangle 32"/>
          <p:cNvSpPr/>
          <p:nvPr/>
        </p:nvSpPr>
        <p:spPr>
          <a:xfrm>
            <a:off x="0" y="0"/>
            <a:ext cx="244094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37000">
                <a:schemeClr val="tx1">
                  <a:alpha val="50000"/>
                </a:schemeClr>
              </a:gs>
              <a:gs pos="100000">
                <a:schemeClr val="bg2">
                  <a:lumMod val="5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Rectangle 15"/>
          <p:cNvSpPr/>
          <p:nvPr/>
        </p:nvSpPr>
        <p:spPr>
          <a:xfrm rot="1462997">
            <a:off x="11216796" y="-3122449"/>
            <a:ext cx="15384361" cy="21240773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19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13055974" y="3736992"/>
            <a:ext cx="8952226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chemeClr val="bg1"/>
                </a:solidFill>
                <a:latin typeface="Antonio" pitchFamily="2" charset="0"/>
              </a:rPr>
              <a:t>WHY REPAIR HERE</a:t>
            </a:r>
            <a:endParaRPr lang="en-US" sz="10500" dirty="0">
              <a:solidFill>
                <a:schemeClr val="bg1"/>
              </a:solidFill>
              <a:latin typeface="Antonio" pitchFamily="2" charset="0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13081813" y="8113948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chemeClr val="bg1"/>
                </a:solidFill>
                <a:latin typeface="Raleway ExtraBold" pitchFamily="2" charset="0"/>
              </a:rPr>
              <a:t>Lorem</a:t>
            </a:r>
            <a:r>
              <a:rPr lang="en-US" sz="2800" b="1" dirty="0">
                <a:solidFill>
                  <a:schemeClr val="bg1"/>
                </a:solidFill>
                <a:latin typeface="Raleway ExtraBold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Raleway ExtraBold" pitchFamily="2" charset="0"/>
              </a:rPr>
              <a:t>Ipsum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13081812" y="8849155"/>
            <a:ext cx="5442071" cy="1861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18730235" y="8113948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chemeClr val="bg1"/>
                </a:solidFill>
                <a:latin typeface="Raleway ExtraBold" pitchFamily="2" charset="0"/>
              </a:rPr>
              <a:t>Lorem</a:t>
            </a:r>
            <a:r>
              <a:rPr lang="en-US" sz="2800" b="1" dirty="0">
                <a:solidFill>
                  <a:schemeClr val="bg1"/>
                </a:solidFill>
                <a:latin typeface="Raleway ExtraBold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Raleway ExtraBold" pitchFamily="2" charset="0"/>
              </a:rPr>
              <a:t>Ipsum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18730234" y="8849155"/>
            <a:ext cx="5442071" cy="1861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13081812" y="6076044"/>
            <a:ext cx="7753897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5" name="Parallelogram 24"/>
          <p:cNvSpPr/>
          <p:nvPr/>
        </p:nvSpPr>
        <p:spPr>
          <a:xfrm>
            <a:off x="3433489" y="6417962"/>
            <a:ext cx="3826896" cy="3295650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767459" y="3337310"/>
            <a:ext cx="3826896" cy="329565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chemeClr val="bg1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chemeClr val="bg1"/>
              </a:solidFill>
              <a:latin typeface="Antonio" pitchFamily="2" charset="0"/>
            </a:endParaRPr>
          </a:p>
        </p:txBody>
      </p:sp>
      <p:sp>
        <p:nvSpPr>
          <p:cNvPr id="29" name="Parallelogram 28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Parallelogram 29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Parallelogram 30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2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053285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/>
          <p:cNvSpPr/>
          <p:nvPr/>
        </p:nvSpPr>
        <p:spPr>
          <a:xfrm>
            <a:off x="7970075" y="3614785"/>
            <a:ext cx="4490766" cy="329565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566496" y="6962870"/>
            <a:ext cx="7036669" cy="2923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  <a:t/>
            </a:r>
            <a:b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</a:b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It has survived not only five centuries, but also the leap into electronic typesetting, remaining essentially unchanged.</a:t>
            </a:r>
          </a:p>
        </p:txBody>
      </p:sp>
      <p:sp>
        <p:nvSpPr>
          <p:cNvPr id="9" name="Title 7"/>
          <p:cNvSpPr txBox="1"/>
          <p:nvPr/>
        </p:nvSpPr>
        <p:spPr>
          <a:xfrm>
            <a:off x="2566496" y="2417900"/>
            <a:ext cx="7453566" cy="2613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ABOUT</a:t>
            </a:r>
            <a:endParaRPr lang="id-ID" sz="10500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10" name="Parallelogram 9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Parallelogram 11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14" name="Title 7"/>
          <p:cNvSpPr txBox="1"/>
          <p:nvPr/>
        </p:nvSpPr>
        <p:spPr>
          <a:xfrm>
            <a:off x="2371100" y="4244264"/>
            <a:ext cx="10265877" cy="2613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b="1" spc="600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b="1" spc="600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b="1" spc="600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16" name="Parallelogram 15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3892" y="2681654"/>
            <a:ext cx="6455508" cy="8352692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6496" y="10383715"/>
            <a:ext cx="2198935" cy="650631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2897673" y="10485917"/>
            <a:ext cx="1536580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dirty="0" smtClean="0">
                <a:solidFill>
                  <a:schemeClr val="bg1"/>
                </a:solidFill>
                <a:latin typeface="Raleway" pitchFamily="2" charset="0"/>
              </a:rPr>
              <a:t>Read more</a:t>
            </a:r>
            <a:endParaRPr lang="en-US" i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22095532" y="12399291"/>
            <a:ext cx="1549066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04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15729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4" r="21244"/>
          <a:stretch>
            <a:fillRect/>
          </a:stretch>
        </p:blipFill>
        <p:spPr/>
      </p:pic>
      <p:sp>
        <p:nvSpPr>
          <p:cNvPr id="28" name="Rectangle 27"/>
          <p:cNvSpPr/>
          <p:nvPr/>
        </p:nvSpPr>
        <p:spPr>
          <a:xfrm rot="1608562">
            <a:off x="16230751" y="-1674959"/>
            <a:ext cx="12112825" cy="19124996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4" name="Picture Placeholder 4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8" b="21196"/>
          <a:stretch/>
        </p:blipFill>
        <p:spPr/>
      </p:pic>
      <p:pic>
        <p:nvPicPr>
          <p:cNvPr id="43" name="Picture Placeholder 4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" b="26421"/>
          <a:stretch/>
        </p:blipFill>
        <p:spPr/>
      </p:pic>
      <p:pic>
        <p:nvPicPr>
          <p:cNvPr id="42" name="Picture Placeholder 41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2" b="19702"/>
          <a:stretch/>
        </p:blipFill>
        <p:spPr/>
      </p:pic>
      <p:pic>
        <p:nvPicPr>
          <p:cNvPr id="41" name="Picture Placeholder 4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" b="24932"/>
          <a:stretch/>
        </p:blipFill>
        <p:spPr/>
      </p:pic>
      <p:sp>
        <p:nvSpPr>
          <p:cNvPr id="2" name="Parallelogram 1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20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1119178" y="1923356"/>
            <a:ext cx="9883119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OUR TEAM MEMBER</a:t>
            </a:r>
            <a:endParaRPr lang="en-US" sz="10500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27" name="TextBox 5"/>
          <p:cNvSpPr txBox="1"/>
          <p:nvPr/>
        </p:nvSpPr>
        <p:spPr>
          <a:xfrm>
            <a:off x="4991393" y="10590118"/>
            <a:ext cx="7753897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rgbClr val="8A8A8A"/>
                </a:solidFill>
                <a:latin typeface="Raleway" pitchFamily="2" charset="0"/>
              </a:rPr>
              <a:t>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1755" y="8921553"/>
            <a:ext cx="4534121" cy="1291394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60755" y="8921553"/>
            <a:ext cx="4534121" cy="1291394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029753" y="8921553"/>
            <a:ext cx="4534121" cy="1291394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1403640" y="9094524"/>
            <a:ext cx="2660359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800" b="1" dirty="0" smtClean="0">
                <a:solidFill>
                  <a:schemeClr val="bg1"/>
                </a:solidFill>
                <a:latin typeface="Raleway ExtraBold" pitchFamily="2" charset="0"/>
                <a:ea typeface="Open Sans Regular"/>
                <a:cs typeface="Open Sans Regular"/>
              </a:rPr>
              <a:t>Shaun Murphy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7376547" y="9094524"/>
            <a:ext cx="2660359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800" b="1" dirty="0" smtClean="0">
                <a:solidFill>
                  <a:schemeClr val="bg1"/>
                </a:solidFill>
                <a:latin typeface="Raleway ExtraBold" pitchFamily="2" charset="0"/>
                <a:ea typeface="Open Sans Regular"/>
                <a:cs typeface="Open Sans Regular"/>
              </a:rPr>
              <a:t>Shaun Murphy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13349455" y="9094524"/>
            <a:ext cx="2660359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800" b="1" dirty="0" smtClean="0">
                <a:solidFill>
                  <a:schemeClr val="bg1"/>
                </a:solidFill>
                <a:latin typeface="Raleway ExtraBold" pitchFamily="2" charset="0"/>
                <a:ea typeface="Open Sans Regular"/>
                <a:cs typeface="Open Sans Regular"/>
              </a:rPr>
              <a:t>Shaun Murphy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1403641" y="9620307"/>
            <a:ext cx="2393108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 Regular"/>
                <a:cs typeface="Open Sans Regular"/>
              </a:rPr>
              <a:t>UI/UX Designer</a:t>
            </a:r>
            <a:endParaRPr lang="en-US" sz="2300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7376548" y="9620307"/>
            <a:ext cx="2393108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 Regular"/>
                <a:cs typeface="Open Sans Regular"/>
              </a:rPr>
              <a:t>UI/UX Designer</a:t>
            </a:r>
            <a:endParaRPr lang="en-US" sz="2300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13349456" y="9620307"/>
            <a:ext cx="2393108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 Regular"/>
                <a:cs typeface="Open Sans Regular"/>
              </a:rPr>
              <a:t>UI/UX Designer</a:t>
            </a:r>
            <a:endParaRPr lang="en-US" sz="2300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783522" y="8921553"/>
            <a:ext cx="4534121" cy="1291394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TextBox 5"/>
          <p:cNvSpPr txBox="1"/>
          <p:nvPr/>
        </p:nvSpPr>
        <p:spPr>
          <a:xfrm>
            <a:off x="19095407" y="9094524"/>
            <a:ext cx="2660359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800" b="1" dirty="0" smtClean="0">
                <a:solidFill>
                  <a:schemeClr val="bg1"/>
                </a:solidFill>
                <a:latin typeface="Raleway ExtraBold" pitchFamily="2" charset="0"/>
                <a:ea typeface="Open Sans Regular"/>
                <a:cs typeface="Open Sans Regular"/>
              </a:rPr>
              <a:t>Shaun Murphy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34" name="TextBox 5"/>
          <p:cNvSpPr txBox="1"/>
          <p:nvPr/>
        </p:nvSpPr>
        <p:spPr>
          <a:xfrm>
            <a:off x="19095408" y="9620307"/>
            <a:ext cx="2393108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 Regular"/>
                <a:cs typeface="Open Sans Regular"/>
              </a:rPr>
              <a:t>UI/UX Designer</a:t>
            </a:r>
            <a:endParaRPr lang="en-US" sz="2300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35" name="Parallelogram 34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6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37" name="Parallelogram 36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8" name="Parallelogram 37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9" name="Parallelogram 38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0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3361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3" name="Rectangle 32"/>
          <p:cNvSpPr/>
          <p:nvPr/>
        </p:nvSpPr>
        <p:spPr>
          <a:xfrm>
            <a:off x="0" y="0"/>
            <a:ext cx="244094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37000">
                <a:schemeClr val="tx1">
                  <a:alpha val="50000"/>
                </a:schemeClr>
              </a:gs>
              <a:gs pos="100000">
                <a:schemeClr val="bg2">
                  <a:lumMod val="5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21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4280524" y="1923356"/>
            <a:ext cx="15848351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chemeClr val="bg1"/>
                </a:solidFill>
                <a:latin typeface="Antonio" pitchFamily="2" charset="0"/>
              </a:rPr>
              <a:t>OUR TEAM MEMBER</a:t>
            </a:r>
            <a:endParaRPr lang="en-US" sz="10500" dirty="0">
              <a:solidFill>
                <a:schemeClr val="bg1"/>
              </a:solidFill>
              <a:latin typeface="Antonio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8638" y="9049938"/>
            <a:ext cx="4534121" cy="1291394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37638" y="9049938"/>
            <a:ext cx="4534121" cy="1291394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906636" y="9049938"/>
            <a:ext cx="4534121" cy="1291394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4280523" y="9222909"/>
            <a:ext cx="2996577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800" dirty="0" smtClean="0">
                <a:solidFill>
                  <a:schemeClr val="bg1"/>
                </a:solidFill>
                <a:latin typeface="Raleway ExtraBold" pitchFamily="2" charset="0"/>
                <a:ea typeface="Open Sans Regular"/>
                <a:cs typeface="Open Sans Regular"/>
              </a:rPr>
              <a:t>Shaun Murphy</a:t>
            </a:r>
            <a:endParaRPr lang="en-US" sz="2800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10253430" y="9222909"/>
            <a:ext cx="2712811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800" b="1" dirty="0" smtClean="0">
                <a:solidFill>
                  <a:schemeClr val="bg1"/>
                </a:solidFill>
                <a:latin typeface="Raleway ExtraBold" pitchFamily="2" charset="0"/>
                <a:ea typeface="Open Sans Regular"/>
                <a:cs typeface="Open Sans Regular"/>
              </a:rPr>
              <a:t>Shaun Murphy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16226338" y="9222909"/>
            <a:ext cx="2712811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800" b="1" dirty="0" smtClean="0">
                <a:solidFill>
                  <a:schemeClr val="bg1"/>
                </a:solidFill>
                <a:latin typeface="Raleway ExtraBold" pitchFamily="2" charset="0"/>
                <a:ea typeface="Open Sans Regular"/>
                <a:cs typeface="Open Sans Regular"/>
              </a:rPr>
              <a:t>Shaun Murphy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280524" y="9748692"/>
            <a:ext cx="2393108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 Regular"/>
                <a:cs typeface="Open Sans Regular"/>
              </a:rPr>
              <a:t>UI/UX Designer</a:t>
            </a:r>
            <a:endParaRPr lang="en-US" sz="2300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10253431" y="9748692"/>
            <a:ext cx="2393108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 Regular"/>
                <a:cs typeface="Open Sans Regular"/>
              </a:rPr>
              <a:t>UI/UX Designer</a:t>
            </a:r>
            <a:endParaRPr lang="en-US" sz="2300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16226339" y="9748692"/>
            <a:ext cx="2393108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 Regular"/>
                <a:cs typeface="Open Sans Regular"/>
              </a:rPr>
              <a:t>UI/UX Designer</a:t>
            </a:r>
            <a:endParaRPr lang="en-US" sz="2300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8152739" y="10590118"/>
            <a:ext cx="7753897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chemeClr val="bg1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chemeClr val="bg1"/>
              </a:solidFill>
              <a:latin typeface="Antonio" pitchFamily="2" charset="0"/>
            </a:endParaRPr>
          </a:p>
        </p:txBody>
      </p:sp>
      <p:sp>
        <p:nvSpPr>
          <p:cNvPr id="29" name="Parallelogram 28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Parallelogram 29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Parallelogram 30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2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754953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>
            <a:off x="18354901" y="9006759"/>
            <a:ext cx="3826896" cy="3295650"/>
          </a:xfrm>
          <a:prstGeom prst="parallelogram">
            <a:avLst>
              <a:gd name="adj" fmla="val 56892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16873001" y="5939122"/>
            <a:ext cx="5025499" cy="918878"/>
          </a:xfrm>
          <a:prstGeom prst="parallelogram">
            <a:avLst>
              <a:gd name="adj" fmla="val 52553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11582102" y="7518712"/>
            <a:ext cx="5025499" cy="918878"/>
          </a:xfrm>
          <a:prstGeom prst="parallelogram">
            <a:avLst>
              <a:gd name="adj" fmla="val 52553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15468600" y="10344774"/>
            <a:ext cx="5025499" cy="918878"/>
          </a:xfrm>
          <a:prstGeom prst="parallelogram">
            <a:avLst>
              <a:gd name="adj" fmla="val 52553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2243940" y="7716566"/>
            <a:ext cx="2996577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800" dirty="0" smtClean="0">
                <a:solidFill>
                  <a:schemeClr val="bg1"/>
                </a:solidFill>
                <a:latin typeface="Raleway ExtraBold" pitchFamily="2" charset="0"/>
                <a:ea typeface="Open Sans Regular"/>
                <a:cs typeface="Open Sans Regular"/>
              </a:rPr>
              <a:t>Shaun Murphy</a:t>
            </a:r>
            <a:endParaRPr lang="en-US" sz="2800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17427259" y="6136976"/>
            <a:ext cx="2996577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800" dirty="0" smtClean="0">
                <a:solidFill>
                  <a:schemeClr val="bg1"/>
                </a:solidFill>
                <a:latin typeface="Raleway ExtraBold" pitchFamily="2" charset="0"/>
                <a:ea typeface="Open Sans Regular"/>
                <a:cs typeface="Open Sans Regular"/>
              </a:rPr>
              <a:t>Shaun Murphy</a:t>
            </a:r>
            <a:endParaRPr lang="en-US" sz="2800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16155305" y="10542628"/>
            <a:ext cx="2996577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800" dirty="0" smtClean="0">
                <a:solidFill>
                  <a:schemeClr val="bg1"/>
                </a:solidFill>
                <a:latin typeface="Raleway ExtraBold" pitchFamily="2" charset="0"/>
                <a:ea typeface="Open Sans Regular"/>
                <a:cs typeface="Open Sans Regular"/>
              </a:rPr>
              <a:t>Shaun Murphy</a:t>
            </a:r>
            <a:endParaRPr lang="en-US" sz="2800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22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916057" y="4655174"/>
            <a:ext cx="11099800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OUR TEAM MEMBER</a:t>
            </a:r>
            <a:endParaRPr lang="en-US" sz="10500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916057" y="6662158"/>
            <a:ext cx="8659096" cy="221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Lato Regular" panose="020F0502020204030203" pitchFamily="34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Lato Regular" panose="020F0502020204030203" pitchFamily="34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Lato Regular" panose="020F0502020204030203" pitchFamily="34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Lato Regular" panose="020F0502020204030203" pitchFamily="34" charset="0"/>
              </a:rPr>
              <a:t> has been the industry's standard dummy text ever since the 1500s, when an unknown printer took a galley of type and scrambled it to make a type specimen book.</a:t>
            </a:r>
            <a:endParaRPr lang="en-US" dirty="0">
              <a:solidFill>
                <a:srgbClr val="8A8A8A"/>
              </a:solidFill>
              <a:latin typeface="Lato Regular" panose="020F0502020204030203" pitchFamily="34" charset="0"/>
              <a:ea typeface="Open Sans Regular"/>
              <a:cs typeface="Open Sans Regular"/>
              <a:sym typeface="Open Sans Regular"/>
            </a:endParaRPr>
          </a:p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solidFill>
                  <a:srgbClr val="8A8A8A"/>
                </a:solidFill>
                <a:latin typeface="Lato Regular" panose="020F0502020204030203" pitchFamily="34" charset="0"/>
                <a:ea typeface="Open Sans Regular"/>
                <a:cs typeface="Open Sans Regular"/>
                <a:sym typeface="Open Sans Regular"/>
              </a:rPr>
              <a:t/>
            </a:r>
            <a:br>
              <a:rPr lang="en-US" dirty="0">
                <a:solidFill>
                  <a:srgbClr val="8A8A8A"/>
                </a:solidFill>
                <a:latin typeface="Lato Regular" panose="020F0502020204030203" pitchFamily="34" charset="0"/>
                <a:ea typeface="Open Sans Regular"/>
                <a:cs typeface="Open Sans Regular"/>
                <a:sym typeface="Open Sans Regular"/>
              </a:rPr>
            </a:br>
            <a:r>
              <a:rPr lang="en-US" dirty="0">
                <a:solidFill>
                  <a:srgbClr val="8A8A8A"/>
                </a:solidFill>
                <a:latin typeface="Lato Regular" panose="020F0502020204030203" pitchFamily="34" charset="0"/>
              </a:rPr>
              <a:t>It has survived not only five centuries, but also the leap into electronic typesetting, remaining essentially unchanged.</a:t>
            </a:r>
          </a:p>
        </p:txBody>
      </p:sp>
      <p:sp>
        <p:nvSpPr>
          <p:cNvPr id="25" name="Parallelogram 24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28" name="Parallelogram 27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Parallelogram 28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Parallelogram 29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341839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1" name="Rectangle 40"/>
          <p:cNvSpPr/>
          <p:nvPr/>
        </p:nvSpPr>
        <p:spPr>
          <a:xfrm>
            <a:off x="0" y="0"/>
            <a:ext cx="244094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37000">
                <a:schemeClr val="tx1">
                  <a:alpha val="50000"/>
                </a:schemeClr>
              </a:gs>
              <a:gs pos="100000">
                <a:schemeClr val="bg2">
                  <a:lumMod val="5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4" name="Picture Placeholder 4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3" name="Picture Placeholder 4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2" name="Picture Placeholder 4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3" name="Parallelogram 32"/>
          <p:cNvSpPr/>
          <p:nvPr/>
        </p:nvSpPr>
        <p:spPr>
          <a:xfrm>
            <a:off x="11376636" y="4548710"/>
            <a:ext cx="3826896" cy="3295650"/>
          </a:xfrm>
          <a:prstGeom prst="parallelogram">
            <a:avLst>
              <a:gd name="adj" fmla="val 56892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9482555" y="5756961"/>
            <a:ext cx="3826896" cy="329565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347675" y="6096901"/>
            <a:ext cx="4534121" cy="1291394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15659560" y="6295272"/>
            <a:ext cx="2996577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800" dirty="0" smtClean="0">
                <a:solidFill>
                  <a:schemeClr val="bg1"/>
                </a:solidFill>
                <a:latin typeface="Raleway ExtraBold" pitchFamily="2" charset="0"/>
                <a:ea typeface="Open Sans Regular"/>
                <a:cs typeface="Open Sans Regular"/>
              </a:rPr>
              <a:t>Shaun Murphy</a:t>
            </a:r>
            <a:endParaRPr lang="en-US" sz="2800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15659561" y="6821055"/>
            <a:ext cx="2393108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 Regular"/>
                <a:cs typeface="Open Sans Regular"/>
              </a:rPr>
              <a:t>UI/UX Designer</a:t>
            </a:r>
            <a:endParaRPr lang="en-US" sz="2300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81796" y="6096901"/>
            <a:ext cx="4534121" cy="1291394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20193681" y="6244472"/>
            <a:ext cx="2996577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800" dirty="0" smtClean="0">
                <a:solidFill>
                  <a:schemeClr val="bg1"/>
                </a:solidFill>
                <a:latin typeface="Raleway ExtraBold" pitchFamily="2" charset="0"/>
                <a:ea typeface="Open Sans Regular"/>
                <a:cs typeface="Open Sans Regular"/>
              </a:rPr>
              <a:t>Shaun Murphy</a:t>
            </a:r>
            <a:endParaRPr lang="en-US" sz="2800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20193682" y="6770255"/>
            <a:ext cx="2393108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 Regular"/>
                <a:cs typeface="Open Sans Regular"/>
              </a:rPr>
              <a:t>UI/UX Designer</a:t>
            </a:r>
            <a:endParaRPr lang="en-US" sz="2300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06471" y="12424606"/>
            <a:ext cx="4534121" cy="1291394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TextBox 5"/>
          <p:cNvSpPr txBox="1"/>
          <p:nvPr/>
        </p:nvSpPr>
        <p:spPr>
          <a:xfrm>
            <a:off x="11118356" y="12597577"/>
            <a:ext cx="2996577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800" dirty="0" smtClean="0">
                <a:solidFill>
                  <a:schemeClr val="bg1"/>
                </a:solidFill>
                <a:latin typeface="Raleway ExtraBold" pitchFamily="2" charset="0"/>
                <a:ea typeface="Open Sans Regular"/>
                <a:cs typeface="Open Sans Regular"/>
              </a:rPr>
              <a:t>Shaun Murphy</a:t>
            </a:r>
            <a:endParaRPr lang="en-US" sz="2800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11118357" y="13123360"/>
            <a:ext cx="2393108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 Regular"/>
                <a:cs typeface="Open Sans Regular"/>
              </a:rPr>
              <a:t>UI/UX Designer</a:t>
            </a:r>
            <a:endParaRPr lang="en-US" sz="2300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340592" y="12424606"/>
            <a:ext cx="4534121" cy="1291394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TextBox 5"/>
          <p:cNvSpPr txBox="1"/>
          <p:nvPr/>
        </p:nvSpPr>
        <p:spPr>
          <a:xfrm>
            <a:off x="15652477" y="12597577"/>
            <a:ext cx="2996577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800" dirty="0" smtClean="0">
                <a:solidFill>
                  <a:schemeClr val="bg1"/>
                </a:solidFill>
                <a:latin typeface="Raleway ExtraBold" pitchFamily="2" charset="0"/>
                <a:ea typeface="Open Sans Regular"/>
                <a:cs typeface="Open Sans Regular"/>
              </a:rPr>
              <a:t>Shaun Murphy</a:t>
            </a:r>
            <a:endParaRPr lang="en-US" sz="2800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31" name="TextBox 5"/>
          <p:cNvSpPr txBox="1"/>
          <p:nvPr/>
        </p:nvSpPr>
        <p:spPr>
          <a:xfrm>
            <a:off x="15652478" y="13123360"/>
            <a:ext cx="2393108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 Regular"/>
                <a:cs typeface="Open Sans Regular"/>
              </a:rPr>
              <a:t>UI/UX Designer</a:t>
            </a:r>
            <a:endParaRPr lang="en-US" sz="2300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916057" y="4280728"/>
            <a:ext cx="11099800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chemeClr val="bg1"/>
                </a:solidFill>
                <a:latin typeface="Antonio" pitchFamily="2" charset="0"/>
              </a:rPr>
              <a:t>OUR TEAM MEMBER</a:t>
            </a:r>
            <a:endParaRPr lang="en-US" sz="10500" dirty="0">
              <a:solidFill>
                <a:schemeClr val="bg1"/>
              </a:solidFill>
              <a:latin typeface="Antonio" pitchFamily="2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916057" y="6344635"/>
            <a:ext cx="8659096" cy="221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solidFill>
                  <a:schemeClr val="bg1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  <a:t/>
            </a:r>
            <a:br>
              <a:rPr lang="en-US" dirty="0">
                <a:solidFill>
                  <a:schemeClr val="bg1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</a:b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It has survived not only five centuries, but also the leap into electronic typesetting, remaining essentially unchanged.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23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5" name="Parallelogram 34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6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chemeClr val="bg1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chemeClr val="bg1"/>
              </a:solidFill>
              <a:latin typeface="Antonio" pitchFamily="2" charset="0"/>
            </a:endParaRPr>
          </a:p>
        </p:txBody>
      </p:sp>
      <p:sp>
        <p:nvSpPr>
          <p:cNvPr id="37" name="Parallelogram 36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8" name="Parallelogram 37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9" name="Parallelogram 38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0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101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/>
          <p:cNvSpPr/>
          <p:nvPr/>
        </p:nvSpPr>
        <p:spPr>
          <a:xfrm>
            <a:off x="7154492" y="8755214"/>
            <a:ext cx="3826896" cy="3295650"/>
          </a:xfrm>
          <a:prstGeom prst="parallelogram">
            <a:avLst>
              <a:gd name="adj" fmla="val 56892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Parallelogram 23"/>
          <p:cNvSpPr/>
          <p:nvPr/>
        </p:nvSpPr>
        <p:spPr>
          <a:xfrm>
            <a:off x="-503720" y="10697112"/>
            <a:ext cx="5025499" cy="918878"/>
          </a:xfrm>
          <a:prstGeom prst="parallelogram">
            <a:avLst>
              <a:gd name="adj" fmla="val 52553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50538" y="10894966"/>
            <a:ext cx="2996577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800" dirty="0" smtClean="0">
                <a:solidFill>
                  <a:schemeClr val="bg1"/>
                </a:solidFill>
                <a:latin typeface="Raleway ExtraBold" pitchFamily="2" charset="0"/>
                <a:ea typeface="Open Sans Regular"/>
                <a:cs typeface="Open Sans Regular"/>
              </a:rPr>
              <a:t>Shaun Murphy</a:t>
            </a:r>
            <a:endParaRPr lang="en-US" sz="2800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24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13309600" y="4779455"/>
            <a:ext cx="9659258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OUR TEAM MEMBER</a:t>
            </a:r>
            <a:endParaRPr lang="en-US" sz="10500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13309600" y="6971613"/>
            <a:ext cx="8659096" cy="221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  <a:t/>
            </a:r>
            <a:b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</a:b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It has survived not only five centuries, but also the leap into electronic typesetting, remaining essentially unchanged.</a:t>
            </a:r>
          </a:p>
        </p:txBody>
      </p:sp>
      <p:sp>
        <p:nvSpPr>
          <p:cNvPr id="19" name="Parallelogram 18"/>
          <p:cNvSpPr/>
          <p:nvPr/>
        </p:nvSpPr>
        <p:spPr>
          <a:xfrm>
            <a:off x="4572000" y="9743520"/>
            <a:ext cx="5025499" cy="918878"/>
          </a:xfrm>
          <a:prstGeom prst="parallelogram">
            <a:avLst>
              <a:gd name="adj" fmla="val 52553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5258705" y="9941374"/>
            <a:ext cx="2996577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800" dirty="0" smtClean="0">
                <a:solidFill>
                  <a:schemeClr val="bg1"/>
                </a:solidFill>
                <a:latin typeface="Raleway ExtraBold" pitchFamily="2" charset="0"/>
                <a:ea typeface="Open Sans Regular"/>
                <a:cs typeface="Open Sans Regular"/>
              </a:rPr>
              <a:t>Shaun Murphy</a:t>
            </a:r>
            <a:endParaRPr lang="en-US" sz="2800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28" name="Parallelogram 27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Parallelogram 28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Parallelogram 29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arallelogram 14"/>
          <p:cNvSpPr/>
          <p:nvPr/>
        </p:nvSpPr>
        <p:spPr>
          <a:xfrm>
            <a:off x="5976401" y="5337868"/>
            <a:ext cx="5025499" cy="918878"/>
          </a:xfrm>
          <a:prstGeom prst="parallelogram">
            <a:avLst>
              <a:gd name="adj" fmla="val 52553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685502" y="6917458"/>
            <a:ext cx="5025499" cy="918878"/>
          </a:xfrm>
          <a:prstGeom prst="parallelogram">
            <a:avLst>
              <a:gd name="adj" fmla="val 52553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1347340" y="7115312"/>
            <a:ext cx="2996577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800" dirty="0" smtClean="0">
                <a:solidFill>
                  <a:schemeClr val="bg1"/>
                </a:solidFill>
                <a:latin typeface="Raleway ExtraBold" pitchFamily="2" charset="0"/>
                <a:ea typeface="Open Sans Regular"/>
                <a:cs typeface="Open Sans Regular"/>
              </a:rPr>
              <a:t>Shaun Murphy</a:t>
            </a:r>
            <a:endParaRPr lang="en-US" sz="2800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6530659" y="5535722"/>
            <a:ext cx="2996577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2800" dirty="0" smtClean="0">
                <a:solidFill>
                  <a:schemeClr val="bg1"/>
                </a:solidFill>
                <a:latin typeface="Raleway ExtraBold" pitchFamily="2" charset="0"/>
                <a:ea typeface="Open Sans Regular"/>
                <a:cs typeface="Open Sans Regular"/>
              </a:rPr>
              <a:t>Shaun Murphy</a:t>
            </a:r>
            <a:endParaRPr lang="en-US" sz="2800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76444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Rectangle 14"/>
          <p:cNvSpPr/>
          <p:nvPr/>
        </p:nvSpPr>
        <p:spPr>
          <a:xfrm rot="1608562">
            <a:off x="15348872" y="-1080680"/>
            <a:ext cx="12112825" cy="19124996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25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1430132" y="2541684"/>
            <a:ext cx="7442981" cy="332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CHARTS</a:t>
            </a:r>
            <a:r>
              <a:rPr lang="id-ID" sz="10500" dirty="0">
                <a:solidFill>
                  <a:srgbClr val="002060"/>
                </a:solidFill>
                <a:latin typeface="Antonio" pitchFamily="2" charset="0"/>
              </a:rPr>
              <a:t> </a:t>
            </a: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&amp; INFOGRAPHIC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8873113" y="2756932"/>
            <a:ext cx="7536068" cy="2923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  <a:t/>
            </a:r>
            <a:b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</a:b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It has survived not only five centuries, but also the leap into electronic typesetting, remaining essentially unchanged.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554819993"/>
              </p:ext>
            </p:extLst>
          </p:nvPr>
        </p:nvGraphicFramePr>
        <p:xfrm>
          <a:off x="6818648" y="6637805"/>
          <a:ext cx="6911971" cy="522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379794372"/>
              </p:ext>
            </p:extLst>
          </p:nvPr>
        </p:nvGraphicFramePr>
        <p:xfrm>
          <a:off x="13897173" y="6474644"/>
          <a:ext cx="7801567" cy="574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5"/>
          <p:cNvSpPr txBox="1"/>
          <p:nvPr/>
        </p:nvSpPr>
        <p:spPr>
          <a:xfrm>
            <a:off x="1430133" y="7838934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rgbClr val="8A8A8A"/>
                </a:solidFill>
                <a:latin typeface="Raleway ExtraBold" pitchFamily="2" charset="0"/>
              </a:rPr>
              <a:t>Lorem</a:t>
            </a:r>
            <a:r>
              <a:rPr lang="en-US" sz="2800" b="1" dirty="0">
                <a:solidFill>
                  <a:srgbClr val="8A8A8A"/>
                </a:solidFill>
                <a:latin typeface="Raleway ExtraBold" pitchFamily="2" charset="0"/>
              </a:rPr>
              <a:t> </a:t>
            </a:r>
            <a:r>
              <a:rPr lang="en-US" sz="2800" b="1" dirty="0" err="1" smtClean="0">
                <a:solidFill>
                  <a:srgbClr val="8A8A8A"/>
                </a:solidFill>
                <a:latin typeface="Raleway ExtraBold" pitchFamily="2" charset="0"/>
              </a:rPr>
              <a:t>Ipsum</a:t>
            </a:r>
            <a:endParaRPr lang="en-US" sz="2800" b="1" dirty="0">
              <a:solidFill>
                <a:srgbClr val="8A8A8A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1430132" y="8574141"/>
            <a:ext cx="5442071" cy="1861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rgbClr val="8A8A8A"/>
                </a:solidFill>
                <a:latin typeface="Raleway" pitchFamily="2" charset="0"/>
              </a:rPr>
              <a:t>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9" name="Subtitle 2"/>
          <p:cNvSpPr txBox="1"/>
          <p:nvPr/>
        </p:nvSpPr>
        <p:spPr>
          <a:xfrm>
            <a:off x="8711153" y="9015892"/>
            <a:ext cx="3297857" cy="786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28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ctr"/>
            <a:r>
              <a:rPr dirty="0" smtClean="0">
                <a:solidFill>
                  <a:schemeClr val="tx1"/>
                </a:solidFill>
              </a:rPr>
              <a:t>Graphic Data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" name="Parallelogram 19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22" name="Parallelogram 21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Parallelogram 22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Parallelogram 23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15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978029" y="3214784"/>
            <a:ext cx="7536068" cy="332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CHARTS</a:t>
            </a:r>
            <a:r>
              <a:rPr lang="id-ID" sz="10500" dirty="0">
                <a:solidFill>
                  <a:srgbClr val="002060"/>
                </a:solidFill>
                <a:latin typeface="Antonio" pitchFamily="2" charset="0"/>
              </a:rPr>
              <a:t> </a:t>
            </a: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&amp; INFOGRAPHIC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1978029" y="7420020"/>
            <a:ext cx="7536068" cy="2923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  <a:t/>
            </a:r>
            <a:b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</a:b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It has survived not only five centuries, but also the leap into electronic typesetting, remaining essentially unchanged.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26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631981275"/>
              </p:ext>
            </p:extLst>
          </p:nvPr>
        </p:nvGraphicFramePr>
        <p:xfrm>
          <a:off x="13872308" y="1334597"/>
          <a:ext cx="6911971" cy="522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4001415505"/>
              </p:ext>
            </p:extLst>
          </p:nvPr>
        </p:nvGraphicFramePr>
        <p:xfrm>
          <a:off x="13603717" y="6630264"/>
          <a:ext cx="7801567" cy="574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Subtitle 2"/>
          <p:cNvSpPr txBox="1"/>
          <p:nvPr/>
        </p:nvSpPr>
        <p:spPr>
          <a:xfrm>
            <a:off x="15764813" y="3712684"/>
            <a:ext cx="3297857" cy="786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28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ctr"/>
            <a:r>
              <a:rPr dirty="0" smtClean="0">
                <a:solidFill>
                  <a:schemeClr val="tx1"/>
                </a:solidFill>
              </a:rPr>
              <a:t>Graphic Data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6" name="Parallelogram 15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21" name="Parallelogram 20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Parallelogram 21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Parallelogram 22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07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1" name="Rectangle 20"/>
          <p:cNvSpPr/>
          <p:nvPr/>
        </p:nvSpPr>
        <p:spPr>
          <a:xfrm rot="1608562">
            <a:off x="15348872" y="-1080680"/>
            <a:ext cx="12112825" cy="19124996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12131417" y="2475215"/>
            <a:ext cx="5097803" cy="8767873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5"/>
          <p:cNvSpPr/>
          <p:nvPr/>
        </p:nvSpPr>
        <p:spPr>
          <a:xfrm>
            <a:off x="17935378" y="2475216"/>
            <a:ext cx="5097803" cy="8767873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2133796"/>
              </p:ext>
            </p:extLst>
          </p:nvPr>
        </p:nvGraphicFramePr>
        <p:xfrm>
          <a:off x="12413285" y="3085970"/>
          <a:ext cx="4501082" cy="377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btitle 2"/>
          <p:cNvSpPr txBox="1"/>
          <p:nvPr/>
        </p:nvSpPr>
        <p:spPr>
          <a:xfrm>
            <a:off x="12531468" y="7862075"/>
            <a:ext cx="3659690" cy="872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28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dirty="0" smtClean="0">
                <a:solidFill>
                  <a:schemeClr val="bg1"/>
                </a:solidFill>
                <a:latin typeface="Raleway ExtraBold" pitchFamily="2" charset="0"/>
              </a:rPr>
              <a:t>Graphic Data</a:t>
            </a:r>
            <a:endParaRPr dirty="0">
              <a:solidFill>
                <a:schemeClr val="bg1"/>
              </a:solidFill>
              <a:latin typeface="Raleway ExtraBold" pitchFamily="2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12531468" y="9028816"/>
            <a:ext cx="4685665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defRPr sz="23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It's your first one, and your hands are already sweating at the thought of having to speak in front of a crowd.</a:t>
            </a:r>
          </a:p>
        </p:txBody>
      </p:sp>
      <p:sp>
        <p:nvSpPr>
          <p:cNvPr id="7" name="Subtitle 2"/>
          <p:cNvSpPr txBox="1"/>
          <p:nvPr/>
        </p:nvSpPr>
        <p:spPr>
          <a:xfrm>
            <a:off x="18222961" y="7862075"/>
            <a:ext cx="3659690" cy="872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28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dirty="0" smtClean="0">
                <a:solidFill>
                  <a:schemeClr val="bg1"/>
                </a:solidFill>
                <a:latin typeface="Raleway ExtraBold" pitchFamily="2" charset="0"/>
              </a:rPr>
              <a:t>Graphic Data</a:t>
            </a:r>
            <a:endParaRPr dirty="0">
              <a:solidFill>
                <a:schemeClr val="bg1"/>
              </a:solidFill>
              <a:latin typeface="Raleway ExtraB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2961" y="9028816"/>
            <a:ext cx="4685665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defRPr sz="23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It's your first one, and your hands are already sweating at the thought of having to speak in front of a crowd.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87437502"/>
              </p:ext>
            </p:extLst>
          </p:nvPr>
        </p:nvGraphicFramePr>
        <p:xfrm>
          <a:off x="18232025" y="3031702"/>
          <a:ext cx="4068299" cy="4206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arallelogram 9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27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807292" y="2821084"/>
            <a:ext cx="8484192" cy="332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CHARTS</a:t>
            </a:r>
            <a:r>
              <a:rPr lang="id-ID" sz="10500" dirty="0">
                <a:solidFill>
                  <a:srgbClr val="002060"/>
                </a:solidFill>
                <a:latin typeface="Antonio" pitchFamily="2" charset="0"/>
              </a:rPr>
              <a:t> </a:t>
            </a: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&amp; INFOGRAPHIC</a:t>
            </a:r>
          </a:p>
        </p:txBody>
      </p:sp>
      <p:sp>
        <p:nvSpPr>
          <p:cNvPr id="20" name="TextBox 5"/>
          <p:cNvSpPr txBox="1"/>
          <p:nvPr/>
        </p:nvSpPr>
        <p:spPr>
          <a:xfrm>
            <a:off x="807292" y="7026320"/>
            <a:ext cx="7536068" cy="2923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  <a:t/>
            </a:r>
            <a:b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</a:b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It has survived not only five centuries, but also the leap into electronic typesetting, remaining essentially unchanged.</a:t>
            </a:r>
          </a:p>
        </p:txBody>
      </p:sp>
      <p:sp>
        <p:nvSpPr>
          <p:cNvPr id="23" name="Parallelogram 22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25" name="Parallelogram 24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56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244094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37000">
                <a:schemeClr val="tx1">
                  <a:alpha val="50000"/>
                </a:schemeClr>
              </a:gs>
              <a:gs pos="100000">
                <a:schemeClr val="bg2">
                  <a:lumMod val="5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28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2047875" y="2178135"/>
            <a:ext cx="20313650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chemeClr val="bg1"/>
                </a:solidFill>
                <a:latin typeface="Antonio" pitchFamily="2" charset="0"/>
              </a:rPr>
              <a:t>CHARTS</a:t>
            </a:r>
            <a:r>
              <a:rPr lang="id-ID" sz="10500" dirty="0">
                <a:solidFill>
                  <a:schemeClr val="bg1"/>
                </a:solidFill>
                <a:latin typeface="Antonio" pitchFamily="2" charset="0"/>
              </a:rPr>
              <a:t> </a:t>
            </a:r>
            <a:r>
              <a:rPr lang="id-ID" sz="10500" dirty="0" smtClean="0">
                <a:solidFill>
                  <a:schemeClr val="bg1"/>
                </a:solidFill>
                <a:latin typeface="Antonio" pitchFamily="2" charset="0"/>
              </a:rPr>
              <a:t>&amp; INFOGRAPHIC</a:t>
            </a:r>
          </a:p>
        </p:txBody>
      </p:sp>
      <p:sp>
        <p:nvSpPr>
          <p:cNvPr id="18" name="Parallelogram 17"/>
          <p:cNvSpPr/>
          <p:nvPr/>
        </p:nvSpPr>
        <p:spPr>
          <a:xfrm>
            <a:off x="2764172" y="5027620"/>
            <a:ext cx="4212285" cy="267430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Freeform 3"/>
          <p:cNvSpPr>
            <a:spLocks noChangeArrowheads="1"/>
          </p:cNvSpPr>
          <p:nvPr/>
        </p:nvSpPr>
        <p:spPr bwMode="auto">
          <a:xfrm>
            <a:off x="4109937" y="5701703"/>
            <a:ext cx="1375270" cy="1375273"/>
          </a:xfrm>
          <a:custGeom>
            <a:avLst/>
            <a:gdLst>
              <a:gd name="T0" fmla="*/ 1358 w 1909"/>
              <a:gd name="T1" fmla="*/ 0 h 1911"/>
              <a:gd name="T2" fmla="*/ 810 w 1909"/>
              <a:gd name="T3" fmla="*/ 550 h 1911"/>
              <a:gd name="T4" fmla="*/ 843 w 1909"/>
              <a:gd name="T5" fmla="*/ 709 h 1911"/>
              <a:gd name="T6" fmla="*/ 99 w 1909"/>
              <a:gd name="T7" fmla="*/ 1451 h 1911"/>
              <a:gd name="T8" fmla="*/ 99 w 1909"/>
              <a:gd name="T9" fmla="*/ 1811 h 1911"/>
              <a:gd name="T10" fmla="*/ 458 w 1909"/>
              <a:gd name="T11" fmla="*/ 1811 h 1911"/>
              <a:gd name="T12" fmla="*/ 1200 w 1909"/>
              <a:gd name="T13" fmla="*/ 1067 h 1911"/>
              <a:gd name="T14" fmla="*/ 1358 w 1909"/>
              <a:gd name="T15" fmla="*/ 1099 h 1911"/>
              <a:gd name="T16" fmla="*/ 1908 w 1909"/>
              <a:gd name="T17" fmla="*/ 550 h 1911"/>
              <a:gd name="T18" fmla="*/ 1859 w 1909"/>
              <a:gd name="T19" fmla="*/ 324 h 1911"/>
              <a:gd name="T20" fmla="*/ 1812 w 1909"/>
              <a:gd name="T21" fmla="*/ 221 h 1911"/>
              <a:gd name="T22" fmla="*/ 1732 w 1909"/>
              <a:gd name="T23" fmla="*/ 301 h 1911"/>
              <a:gd name="T24" fmla="*/ 1483 w 1909"/>
              <a:gd name="T25" fmla="*/ 550 h 1911"/>
              <a:gd name="T26" fmla="*/ 1358 w 1909"/>
              <a:gd name="T27" fmla="*/ 550 h 1911"/>
              <a:gd name="T28" fmla="*/ 1358 w 1909"/>
              <a:gd name="T29" fmla="*/ 426 h 1911"/>
              <a:gd name="T30" fmla="*/ 1688 w 1909"/>
              <a:gd name="T31" fmla="*/ 96 h 1911"/>
              <a:gd name="T32" fmla="*/ 1584 w 1909"/>
              <a:gd name="T33" fmla="*/ 50 h 1911"/>
              <a:gd name="T34" fmla="*/ 1358 w 1909"/>
              <a:gd name="T35" fmla="*/ 0 h 1911"/>
              <a:gd name="T36" fmla="*/ 1358 w 1909"/>
              <a:gd name="T37" fmla="*/ 158 h 1911"/>
              <a:gd name="T38" fmla="*/ 1396 w 1909"/>
              <a:gd name="T39" fmla="*/ 166 h 1911"/>
              <a:gd name="T40" fmla="*/ 1201 w 1909"/>
              <a:gd name="T41" fmla="*/ 361 h 1911"/>
              <a:gd name="T42" fmla="*/ 1201 w 1909"/>
              <a:gd name="T43" fmla="*/ 707 h 1911"/>
              <a:gd name="T44" fmla="*/ 1548 w 1909"/>
              <a:gd name="T45" fmla="*/ 707 h 1911"/>
              <a:gd name="T46" fmla="*/ 1743 w 1909"/>
              <a:gd name="T47" fmla="*/ 512 h 1911"/>
              <a:gd name="T48" fmla="*/ 1751 w 1909"/>
              <a:gd name="T49" fmla="*/ 550 h 1911"/>
              <a:gd name="T50" fmla="*/ 1358 w 1909"/>
              <a:gd name="T51" fmla="*/ 943 h 1911"/>
              <a:gd name="T52" fmla="*/ 1204 w 1909"/>
              <a:gd name="T53" fmla="*/ 911 h 1911"/>
              <a:gd name="T54" fmla="*/ 1155 w 1909"/>
              <a:gd name="T55" fmla="*/ 891 h 1911"/>
              <a:gd name="T56" fmla="*/ 347 w 1909"/>
              <a:gd name="T57" fmla="*/ 1699 h 1911"/>
              <a:gd name="T58" fmla="*/ 210 w 1909"/>
              <a:gd name="T59" fmla="*/ 1699 h 1911"/>
              <a:gd name="T60" fmla="*/ 210 w 1909"/>
              <a:gd name="T61" fmla="*/ 1562 h 1911"/>
              <a:gd name="T62" fmla="*/ 1018 w 1909"/>
              <a:gd name="T63" fmla="*/ 754 h 1911"/>
              <a:gd name="T64" fmla="*/ 998 w 1909"/>
              <a:gd name="T65" fmla="*/ 705 h 1911"/>
              <a:gd name="T66" fmla="*/ 967 w 1909"/>
              <a:gd name="T67" fmla="*/ 550 h 1911"/>
              <a:gd name="T68" fmla="*/ 1358 w 1909"/>
              <a:gd name="T69" fmla="*/ 158 h 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9" h="1911">
                <a:moveTo>
                  <a:pt x="1358" y="0"/>
                </a:moveTo>
                <a:cubicBezTo>
                  <a:pt x="1056" y="0"/>
                  <a:pt x="810" y="247"/>
                  <a:pt x="810" y="550"/>
                </a:cubicBezTo>
                <a:cubicBezTo>
                  <a:pt x="810" y="606"/>
                  <a:pt x="827" y="657"/>
                  <a:pt x="843" y="709"/>
                </a:cubicBezTo>
                <a:lnTo>
                  <a:pt x="99" y="1451"/>
                </a:lnTo>
                <a:cubicBezTo>
                  <a:pt x="1" y="1550"/>
                  <a:pt x="0" y="1713"/>
                  <a:pt x="99" y="1811"/>
                </a:cubicBezTo>
                <a:cubicBezTo>
                  <a:pt x="197" y="1910"/>
                  <a:pt x="360" y="1909"/>
                  <a:pt x="458" y="1811"/>
                </a:cubicBezTo>
                <a:lnTo>
                  <a:pt x="1200" y="1067"/>
                </a:lnTo>
                <a:cubicBezTo>
                  <a:pt x="1251" y="1083"/>
                  <a:pt x="1302" y="1099"/>
                  <a:pt x="1358" y="1099"/>
                </a:cubicBezTo>
                <a:cubicBezTo>
                  <a:pt x="1661" y="1099"/>
                  <a:pt x="1908" y="853"/>
                  <a:pt x="1908" y="550"/>
                </a:cubicBezTo>
                <a:cubicBezTo>
                  <a:pt x="1908" y="470"/>
                  <a:pt x="1890" y="393"/>
                  <a:pt x="1859" y="324"/>
                </a:cubicBezTo>
                <a:lnTo>
                  <a:pt x="1812" y="221"/>
                </a:lnTo>
                <a:lnTo>
                  <a:pt x="1732" y="301"/>
                </a:lnTo>
                <a:lnTo>
                  <a:pt x="1483" y="550"/>
                </a:lnTo>
                <a:lnTo>
                  <a:pt x="1358" y="550"/>
                </a:lnTo>
                <a:lnTo>
                  <a:pt x="1358" y="426"/>
                </a:lnTo>
                <a:lnTo>
                  <a:pt x="1688" y="96"/>
                </a:lnTo>
                <a:lnTo>
                  <a:pt x="1584" y="50"/>
                </a:lnTo>
                <a:cubicBezTo>
                  <a:pt x="1515" y="18"/>
                  <a:pt x="1439" y="0"/>
                  <a:pt x="1358" y="0"/>
                </a:cubicBezTo>
                <a:close/>
                <a:moveTo>
                  <a:pt x="1358" y="158"/>
                </a:moveTo>
                <a:cubicBezTo>
                  <a:pt x="1372" y="158"/>
                  <a:pt x="1383" y="164"/>
                  <a:pt x="1396" y="166"/>
                </a:cubicBezTo>
                <a:lnTo>
                  <a:pt x="1201" y="361"/>
                </a:lnTo>
                <a:lnTo>
                  <a:pt x="1201" y="707"/>
                </a:lnTo>
                <a:lnTo>
                  <a:pt x="1548" y="707"/>
                </a:lnTo>
                <a:lnTo>
                  <a:pt x="1743" y="512"/>
                </a:lnTo>
                <a:cubicBezTo>
                  <a:pt x="1744" y="525"/>
                  <a:pt x="1751" y="537"/>
                  <a:pt x="1751" y="550"/>
                </a:cubicBezTo>
                <a:cubicBezTo>
                  <a:pt x="1751" y="768"/>
                  <a:pt x="1576" y="943"/>
                  <a:pt x="1358" y="943"/>
                </a:cubicBezTo>
                <a:cubicBezTo>
                  <a:pt x="1304" y="943"/>
                  <a:pt x="1251" y="932"/>
                  <a:pt x="1204" y="911"/>
                </a:cubicBezTo>
                <a:lnTo>
                  <a:pt x="1155" y="891"/>
                </a:lnTo>
                <a:lnTo>
                  <a:pt x="347" y="1699"/>
                </a:lnTo>
                <a:cubicBezTo>
                  <a:pt x="309" y="1737"/>
                  <a:pt x="248" y="1737"/>
                  <a:pt x="210" y="1699"/>
                </a:cubicBezTo>
                <a:cubicBezTo>
                  <a:pt x="172" y="1661"/>
                  <a:pt x="172" y="1600"/>
                  <a:pt x="210" y="1562"/>
                </a:cubicBezTo>
                <a:lnTo>
                  <a:pt x="1018" y="754"/>
                </a:lnTo>
                <a:lnTo>
                  <a:pt x="998" y="705"/>
                </a:lnTo>
                <a:cubicBezTo>
                  <a:pt x="977" y="657"/>
                  <a:pt x="967" y="605"/>
                  <a:pt x="967" y="550"/>
                </a:cubicBezTo>
                <a:cubicBezTo>
                  <a:pt x="967" y="332"/>
                  <a:pt x="1141" y="158"/>
                  <a:pt x="1358" y="1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9" name="Parallelogram 18"/>
          <p:cNvSpPr/>
          <p:nvPr/>
        </p:nvSpPr>
        <p:spPr>
          <a:xfrm>
            <a:off x="10098557" y="5052190"/>
            <a:ext cx="4212285" cy="267430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Freeform 5"/>
          <p:cNvSpPr>
            <a:spLocks noChangeArrowheads="1"/>
          </p:cNvSpPr>
          <p:nvPr/>
        </p:nvSpPr>
        <p:spPr bwMode="auto">
          <a:xfrm>
            <a:off x="11375753" y="5849031"/>
            <a:ext cx="1505492" cy="1130708"/>
          </a:xfrm>
          <a:custGeom>
            <a:avLst/>
            <a:gdLst>
              <a:gd name="T0" fmla="*/ 310 w 2092"/>
              <a:gd name="T1" fmla="*/ 167 h 1570"/>
              <a:gd name="T2" fmla="*/ 49 w 2092"/>
              <a:gd name="T3" fmla="*/ 476 h 1570"/>
              <a:gd name="T4" fmla="*/ 155 w 2092"/>
              <a:gd name="T5" fmla="*/ 675 h 1570"/>
              <a:gd name="T6" fmla="*/ 103 w 2092"/>
              <a:gd name="T7" fmla="*/ 862 h 1570"/>
              <a:gd name="T8" fmla="*/ 103 w 2092"/>
              <a:gd name="T9" fmla="*/ 1419 h 1570"/>
              <a:gd name="T10" fmla="*/ 182 w 2092"/>
              <a:gd name="T11" fmla="*/ 1569 h 1570"/>
              <a:gd name="T12" fmla="*/ 445 w 2092"/>
              <a:gd name="T13" fmla="*/ 1490 h 1570"/>
              <a:gd name="T14" fmla="*/ 1673 w 2092"/>
              <a:gd name="T15" fmla="*/ 1569 h 1570"/>
              <a:gd name="T16" fmla="*/ 1988 w 2092"/>
              <a:gd name="T17" fmla="*/ 1490 h 1570"/>
              <a:gd name="T18" fmla="*/ 1988 w 2092"/>
              <a:gd name="T19" fmla="*/ 1412 h 1570"/>
              <a:gd name="T20" fmla="*/ 1985 w 2092"/>
              <a:gd name="T21" fmla="*/ 840 h 1570"/>
              <a:gd name="T22" fmla="*/ 2091 w 2092"/>
              <a:gd name="T23" fmla="*/ 623 h 1570"/>
              <a:gd name="T24" fmla="*/ 1889 w 2092"/>
              <a:gd name="T25" fmla="*/ 527 h 1570"/>
              <a:gd name="T26" fmla="*/ 1556 w 2092"/>
              <a:gd name="T27" fmla="*/ 0 h 1570"/>
              <a:gd name="T28" fmla="*/ 535 w 2092"/>
              <a:gd name="T29" fmla="*/ 157 h 1570"/>
              <a:gd name="T30" fmla="*/ 1632 w 2092"/>
              <a:gd name="T31" fmla="*/ 214 h 1570"/>
              <a:gd name="T32" fmla="*/ 359 w 2092"/>
              <a:gd name="T33" fmla="*/ 550 h 1570"/>
              <a:gd name="T34" fmla="*/ 535 w 2092"/>
              <a:gd name="T35" fmla="*/ 157 h 1570"/>
              <a:gd name="T36" fmla="*/ 810 w 2092"/>
              <a:gd name="T37" fmla="*/ 393 h 1570"/>
              <a:gd name="T38" fmla="*/ 496 w 2092"/>
              <a:gd name="T39" fmla="*/ 393 h 1570"/>
              <a:gd name="T40" fmla="*/ 1438 w 2092"/>
              <a:gd name="T41" fmla="*/ 550 h 1570"/>
              <a:gd name="T42" fmla="*/ 1438 w 2092"/>
              <a:gd name="T43" fmla="*/ 236 h 1570"/>
              <a:gd name="T44" fmla="*/ 1438 w 2092"/>
              <a:gd name="T45" fmla="*/ 550 h 1570"/>
              <a:gd name="T46" fmla="*/ 928 w 2092"/>
              <a:gd name="T47" fmla="*/ 353 h 1570"/>
              <a:gd name="T48" fmla="*/ 1163 w 2092"/>
              <a:gd name="T49" fmla="*/ 353 h 1570"/>
              <a:gd name="T50" fmla="*/ 312 w 2092"/>
              <a:gd name="T51" fmla="*/ 707 h 1570"/>
              <a:gd name="T52" fmla="*/ 1830 w 2092"/>
              <a:gd name="T53" fmla="*/ 877 h 1570"/>
              <a:gd name="T54" fmla="*/ 261 w 2092"/>
              <a:gd name="T55" fmla="*/ 1333 h 1570"/>
              <a:gd name="T56" fmla="*/ 312 w 2092"/>
              <a:gd name="T57" fmla="*/ 707 h 1570"/>
              <a:gd name="T58" fmla="*/ 339 w 2092"/>
              <a:gd name="T59" fmla="*/ 902 h 1570"/>
              <a:gd name="T60" fmla="*/ 575 w 2092"/>
              <a:gd name="T61" fmla="*/ 902 h 1570"/>
              <a:gd name="T62" fmla="*/ 1634 w 2092"/>
              <a:gd name="T63" fmla="*/ 785 h 1570"/>
              <a:gd name="T64" fmla="*/ 1634 w 2092"/>
              <a:gd name="T65" fmla="*/ 1019 h 1570"/>
              <a:gd name="T66" fmla="*/ 1634 w 2092"/>
              <a:gd name="T67" fmla="*/ 785 h 1570"/>
              <a:gd name="T68" fmla="*/ 634 w 2092"/>
              <a:gd name="T69" fmla="*/ 1255 h 1570"/>
              <a:gd name="T70" fmla="*/ 837 w 2092"/>
              <a:gd name="T71" fmla="*/ 1176 h 1570"/>
              <a:gd name="T72" fmla="*/ 1288 w 2092"/>
              <a:gd name="T73" fmla="*/ 1255 h 1570"/>
              <a:gd name="T74" fmla="*/ 1359 w 2092"/>
              <a:gd name="T75" fmla="*/ 1019 h 1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92" h="1570">
                <a:moveTo>
                  <a:pt x="535" y="0"/>
                </a:moveTo>
                <a:cubicBezTo>
                  <a:pt x="432" y="0"/>
                  <a:pt x="339" y="68"/>
                  <a:pt x="310" y="167"/>
                </a:cubicBezTo>
                <a:lnTo>
                  <a:pt x="202" y="527"/>
                </a:lnTo>
                <a:lnTo>
                  <a:pt x="49" y="476"/>
                </a:lnTo>
                <a:lnTo>
                  <a:pt x="0" y="623"/>
                </a:lnTo>
                <a:lnTo>
                  <a:pt x="155" y="675"/>
                </a:lnTo>
                <a:lnTo>
                  <a:pt x="106" y="840"/>
                </a:lnTo>
                <a:cubicBezTo>
                  <a:pt x="104" y="847"/>
                  <a:pt x="103" y="855"/>
                  <a:pt x="103" y="862"/>
                </a:cubicBezTo>
                <a:lnTo>
                  <a:pt x="103" y="1412"/>
                </a:lnTo>
                <a:cubicBezTo>
                  <a:pt x="103" y="1414"/>
                  <a:pt x="103" y="1417"/>
                  <a:pt x="103" y="1419"/>
                </a:cubicBezTo>
                <a:lnTo>
                  <a:pt x="103" y="1490"/>
                </a:lnTo>
                <a:cubicBezTo>
                  <a:pt x="103" y="1534"/>
                  <a:pt x="139" y="1569"/>
                  <a:pt x="182" y="1569"/>
                </a:cubicBezTo>
                <a:lnTo>
                  <a:pt x="418" y="1569"/>
                </a:lnTo>
                <a:lnTo>
                  <a:pt x="445" y="1490"/>
                </a:lnTo>
                <a:lnTo>
                  <a:pt x="1646" y="1490"/>
                </a:lnTo>
                <a:lnTo>
                  <a:pt x="1673" y="1569"/>
                </a:lnTo>
                <a:lnTo>
                  <a:pt x="1909" y="1569"/>
                </a:lnTo>
                <a:cubicBezTo>
                  <a:pt x="1952" y="1569"/>
                  <a:pt x="1988" y="1534"/>
                  <a:pt x="1988" y="1490"/>
                </a:cubicBezTo>
                <a:lnTo>
                  <a:pt x="1988" y="1424"/>
                </a:lnTo>
                <a:cubicBezTo>
                  <a:pt x="1988" y="1420"/>
                  <a:pt x="1988" y="1416"/>
                  <a:pt x="1988" y="1412"/>
                </a:cubicBezTo>
                <a:lnTo>
                  <a:pt x="1988" y="862"/>
                </a:lnTo>
                <a:cubicBezTo>
                  <a:pt x="1988" y="855"/>
                  <a:pt x="1987" y="847"/>
                  <a:pt x="1985" y="840"/>
                </a:cubicBezTo>
                <a:lnTo>
                  <a:pt x="1936" y="675"/>
                </a:lnTo>
                <a:lnTo>
                  <a:pt x="2091" y="623"/>
                </a:lnTo>
                <a:lnTo>
                  <a:pt x="2042" y="476"/>
                </a:lnTo>
                <a:lnTo>
                  <a:pt x="1889" y="527"/>
                </a:lnTo>
                <a:lnTo>
                  <a:pt x="1781" y="167"/>
                </a:lnTo>
                <a:cubicBezTo>
                  <a:pt x="1752" y="68"/>
                  <a:pt x="1659" y="0"/>
                  <a:pt x="1556" y="0"/>
                </a:cubicBezTo>
                <a:lnTo>
                  <a:pt x="535" y="0"/>
                </a:lnTo>
                <a:close/>
                <a:moveTo>
                  <a:pt x="535" y="157"/>
                </a:moveTo>
                <a:lnTo>
                  <a:pt x="1556" y="157"/>
                </a:lnTo>
                <a:cubicBezTo>
                  <a:pt x="1591" y="157"/>
                  <a:pt x="1622" y="180"/>
                  <a:pt x="1632" y="214"/>
                </a:cubicBezTo>
                <a:lnTo>
                  <a:pt x="1732" y="550"/>
                </a:lnTo>
                <a:lnTo>
                  <a:pt x="359" y="550"/>
                </a:lnTo>
                <a:lnTo>
                  <a:pt x="459" y="214"/>
                </a:lnTo>
                <a:cubicBezTo>
                  <a:pt x="469" y="180"/>
                  <a:pt x="500" y="157"/>
                  <a:pt x="535" y="157"/>
                </a:cubicBezTo>
                <a:close/>
                <a:moveTo>
                  <a:pt x="653" y="550"/>
                </a:moveTo>
                <a:cubicBezTo>
                  <a:pt x="740" y="550"/>
                  <a:pt x="810" y="479"/>
                  <a:pt x="810" y="393"/>
                </a:cubicBezTo>
                <a:cubicBezTo>
                  <a:pt x="810" y="306"/>
                  <a:pt x="740" y="236"/>
                  <a:pt x="653" y="236"/>
                </a:cubicBezTo>
                <a:cubicBezTo>
                  <a:pt x="566" y="236"/>
                  <a:pt x="496" y="306"/>
                  <a:pt x="496" y="393"/>
                </a:cubicBezTo>
                <a:cubicBezTo>
                  <a:pt x="496" y="479"/>
                  <a:pt x="566" y="550"/>
                  <a:pt x="653" y="550"/>
                </a:cubicBezTo>
                <a:close/>
                <a:moveTo>
                  <a:pt x="1438" y="550"/>
                </a:moveTo>
                <a:cubicBezTo>
                  <a:pt x="1525" y="550"/>
                  <a:pt x="1595" y="479"/>
                  <a:pt x="1595" y="393"/>
                </a:cubicBezTo>
                <a:cubicBezTo>
                  <a:pt x="1595" y="306"/>
                  <a:pt x="1525" y="236"/>
                  <a:pt x="1438" y="236"/>
                </a:cubicBezTo>
                <a:cubicBezTo>
                  <a:pt x="1351" y="236"/>
                  <a:pt x="1281" y="306"/>
                  <a:pt x="1281" y="393"/>
                </a:cubicBezTo>
                <a:cubicBezTo>
                  <a:pt x="1281" y="479"/>
                  <a:pt x="1351" y="550"/>
                  <a:pt x="1438" y="550"/>
                </a:cubicBezTo>
                <a:close/>
                <a:moveTo>
                  <a:pt x="1046" y="236"/>
                </a:moveTo>
                <a:cubicBezTo>
                  <a:pt x="981" y="236"/>
                  <a:pt x="928" y="288"/>
                  <a:pt x="928" y="353"/>
                </a:cubicBezTo>
                <a:cubicBezTo>
                  <a:pt x="928" y="418"/>
                  <a:pt x="981" y="471"/>
                  <a:pt x="1046" y="471"/>
                </a:cubicBezTo>
                <a:cubicBezTo>
                  <a:pt x="1110" y="471"/>
                  <a:pt x="1163" y="418"/>
                  <a:pt x="1163" y="353"/>
                </a:cubicBezTo>
                <a:cubicBezTo>
                  <a:pt x="1163" y="288"/>
                  <a:pt x="1110" y="236"/>
                  <a:pt x="1046" y="236"/>
                </a:cubicBezTo>
                <a:close/>
                <a:moveTo>
                  <a:pt x="312" y="707"/>
                </a:moveTo>
                <a:lnTo>
                  <a:pt x="1779" y="707"/>
                </a:lnTo>
                <a:lnTo>
                  <a:pt x="1830" y="877"/>
                </a:lnTo>
                <a:lnTo>
                  <a:pt x="1830" y="1333"/>
                </a:lnTo>
                <a:lnTo>
                  <a:pt x="261" y="1333"/>
                </a:lnTo>
                <a:lnTo>
                  <a:pt x="261" y="877"/>
                </a:lnTo>
                <a:lnTo>
                  <a:pt x="312" y="707"/>
                </a:lnTo>
                <a:close/>
                <a:moveTo>
                  <a:pt x="457" y="785"/>
                </a:moveTo>
                <a:cubicBezTo>
                  <a:pt x="392" y="785"/>
                  <a:pt x="339" y="837"/>
                  <a:pt x="339" y="902"/>
                </a:cubicBezTo>
                <a:cubicBezTo>
                  <a:pt x="339" y="967"/>
                  <a:pt x="392" y="1019"/>
                  <a:pt x="457" y="1019"/>
                </a:cubicBezTo>
                <a:cubicBezTo>
                  <a:pt x="522" y="1019"/>
                  <a:pt x="575" y="967"/>
                  <a:pt x="575" y="902"/>
                </a:cubicBezTo>
                <a:cubicBezTo>
                  <a:pt x="575" y="837"/>
                  <a:pt x="522" y="785"/>
                  <a:pt x="457" y="785"/>
                </a:cubicBezTo>
                <a:close/>
                <a:moveTo>
                  <a:pt x="1634" y="785"/>
                </a:moveTo>
                <a:cubicBezTo>
                  <a:pt x="1569" y="785"/>
                  <a:pt x="1516" y="837"/>
                  <a:pt x="1516" y="902"/>
                </a:cubicBezTo>
                <a:cubicBezTo>
                  <a:pt x="1516" y="967"/>
                  <a:pt x="1569" y="1019"/>
                  <a:pt x="1634" y="1019"/>
                </a:cubicBezTo>
                <a:cubicBezTo>
                  <a:pt x="1699" y="1019"/>
                  <a:pt x="1752" y="967"/>
                  <a:pt x="1752" y="902"/>
                </a:cubicBezTo>
                <a:cubicBezTo>
                  <a:pt x="1752" y="837"/>
                  <a:pt x="1699" y="785"/>
                  <a:pt x="1634" y="785"/>
                </a:cubicBezTo>
                <a:close/>
                <a:moveTo>
                  <a:pt x="732" y="1019"/>
                </a:moveTo>
                <a:lnTo>
                  <a:pt x="634" y="1255"/>
                </a:lnTo>
                <a:lnTo>
                  <a:pt x="803" y="1255"/>
                </a:lnTo>
                <a:lnTo>
                  <a:pt x="837" y="1176"/>
                </a:lnTo>
                <a:lnTo>
                  <a:pt x="1254" y="1176"/>
                </a:lnTo>
                <a:lnTo>
                  <a:pt x="1288" y="1255"/>
                </a:lnTo>
                <a:lnTo>
                  <a:pt x="1457" y="1255"/>
                </a:lnTo>
                <a:lnTo>
                  <a:pt x="1359" y="1019"/>
                </a:lnTo>
                <a:lnTo>
                  <a:pt x="732" y="10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20" name="Parallelogram 19"/>
          <p:cNvSpPr/>
          <p:nvPr/>
        </p:nvSpPr>
        <p:spPr>
          <a:xfrm>
            <a:off x="16892701" y="5075835"/>
            <a:ext cx="4212285" cy="267430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Freeform 14"/>
          <p:cNvSpPr>
            <a:spLocks noChangeArrowheads="1"/>
          </p:cNvSpPr>
          <p:nvPr/>
        </p:nvSpPr>
        <p:spPr bwMode="auto">
          <a:xfrm>
            <a:off x="18282622" y="5677707"/>
            <a:ext cx="1432442" cy="1470556"/>
          </a:xfrm>
          <a:custGeom>
            <a:avLst/>
            <a:gdLst>
              <a:gd name="T0" fmla="*/ 761 w 1988"/>
              <a:gd name="T1" fmla="*/ 64 h 2043"/>
              <a:gd name="T2" fmla="*/ 510 w 1988"/>
              <a:gd name="T3" fmla="*/ 417 h 2043"/>
              <a:gd name="T4" fmla="*/ 221 w 1988"/>
              <a:gd name="T5" fmla="*/ 319 h 2043"/>
              <a:gd name="T6" fmla="*/ 32 w 1988"/>
              <a:gd name="T7" fmla="*/ 646 h 2043"/>
              <a:gd name="T8" fmla="*/ 47 w 1988"/>
              <a:gd name="T9" fmla="*/ 744 h 2043"/>
              <a:gd name="T10" fmla="*/ 209 w 1988"/>
              <a:gd name="T11" fmla="*/ 1022 h 2043"/>
              <a:gd name="T12" fmla="*/ 47 w 1988"/>
              <a:gd name="T13" fmla="*/ 1298 h 2043"/>
              <a:gd name="T14" fmla="*/ 32 w 1988"/>
              <a:gd name="T15" fmla="*/ 1396 h 2043"/>
              <a:gd name="T16" fmla="*/ 221 w 1988"/>
              <a:gd name="T17" fmla="*/ 1723 h 2043"/>
              <a:gd name="T18" fmla="*/ 510 w 1988"/>
              <a:gd name="T19" fmla="*/ 1625 h 2043"/>
              <a:gd name="T20" fmla="*/ 761 w 1988"/>
              <a:gd name="T21" fmla="*/ 1978 h 2043"/>
              <a:gd name="T22" fmla="*/ 1214 w 1988"/>
              <a:gd name="T23" fmla="*/ 2042 h 2043"/>
              <a:gd name="T24" fmla="*/ 1273 w 1988"/>
              <a:gd name="T25" fmla="*/ 1745 h 2043"/>
              <a:gd name="T26" fmla="*/ 1705 w 1988"/>
              <a:gd name="T27" fmla="*/ 1703 h 2043"/>
              <a:gd name="T28" fmla="*/ 1798 w 1988"/>
              <a:gd name="T29" fmla="*/ 1666 h 2043"/>
              <a:gd name="T30" fmla="*/ 1987 w 1988"/>
              <a:gd name="T31" fmla="*/ 1340 h 2043"/>
              <a:gd name="T32" fmla="*/ 1764 w 1988"/>
              <a:gd name="T33" fmla="*/ 1143 h 2043"/>
              <a:gd name="T34" fmla="*/ 1764 w 1988"/>
              <a:gd name="T35" fmla="*/ 899 h 2043"/>
              <a:gd name="T36" fmla="*/ 1987 w 1988"/>
              <a:gd name="T37" fmla="*/ 702 h 2043"/>
              <a:gd name="T38" fmla="*/ 1798 w 1988"/>
              <a:gd name="T39" fmla="*/ 376 h 2043"/>
              <a:gd name="T40" fmla="*/ 1705 w 1988"/>
              <a:gd name="T41" fmla="*/ 339 h 2043"/>
              <a:gd name="T42" fmla="*/ 1273 w 1988"/>
              <a:gd name="T43" fmla="*/ 297 h 2043"/>
              <a:gd name="T44" fmla="*/ 1214 w 1988"/>
              <a:gd name="T45" fmla="*/ 0 h 2043"/>
              <a:gd name="T46" fmla="*/ 901 w 1988"/>
              <a:gd name="T47" fmla="*/ 157 h 2043"/>
              <a:gd name="T48" fmla="*/ 1126 w 1988"/>
              <a:gd name="T49" fmla="*/ 361 h 2043"/>
              <a:gd name="T50" fmla="*/ 1180 w 1988"/>
              <a:gd name="T51" fmla="*/ 422 h 2043"/>
              <a:gd name="T52" fmla="*/ 1452 w 1988"/>
              <a:gd name="T53" fmla="*/ 592 h 2043"/>
              <a:gd name="T54" fmla="*/ 1695 w 1988"/>
              <a:gd name="T55" fmla="*/ 508 h 2043"/>
              <a:gd name="T56" fmla="*/ 1631 w 1988"/>
              <a:gd name="T57" fmla="*/ 808 h 2043"/>
              <a:gd name="T58" fmla="*/ 1607 w 1988"/>
              <a:gd name="T59" fmla="*/ 884 h 2043"/>
              <a:gd name="T60" fmla="*/ 1607 w 1988"/>
              <a:gd name="T61" fmla="*/ 1158 h 2043"/>
              <a:gd name="T62" fmla="*/ 1631 w 1988"/>
              <a:gd name="T63" fmla="*/ 1234 h 2043"/>
              <a:gd name="T64" fmla="*/ 1695 w 1988"/>
              <a:gd name="T65" fmla="*/ 1534 h 2043"/>
              <a:gd name="T66" fmla="*/ 1452 w 1988"/>
              <a:gd name="T67" fmla="*/ 1450 h 2043"/>
              <a:gd name="T68" fmla="*/ 1180 w 1988"/>
              <a:gd name="T69" fmla="*/ 1620 h 2043"/>
              <a:gd name="T70" fmla="*/ 1126 w 1988"/>
              <a:gd name="T71" fmla="*/ 1681 h 2043"/>
              <a:gd name="T72" fmla="*/ 901 w 1988"/>
              <a:gd name="T73" fmla="*/ 1885 h 2043"/>
              <a:gd name="T74" fmla="*/ 852 w 1988"/>
              <a:gd name="T75" fmla="*/ 1634 h 2043"/>
              <a:gd name="T76" fmla="*/ 569 w 1988"/>
              <a:gd name="T77" fmla="*/ 1482 h 2043"/>
              <a:gd name="T78" fmla="*/ 491 w 1988"/>
              <a:gd name="T79" fmla="*/ 1465 h 2043"/>
              <a:gd name="T80" fmla="*/ 199 w 1988"/>
              <a:gd name="T81" fmla="*/ 1374 h 2043"/>
              <a:gd name="T82" fmla="*/ 393 w 1988"/>
              <a:gd name="T83" fmla="*/ 1205 h 2043"/>
              <a:gd name="T84" fmla="*/ 366 w 1988"/>
              <a:gd name="T85" fmla="*/ 1022 h 2043"/>
              <a:gd name="T86" fmla="*/ 393 w 1988"/>
              <a:gd name="T87" fmla="*/ 837 h 2043"/>
              <a:gd name="T88" fmla="*/ 199 w 1988"/>
              <a:gd name="T89" fmla="*/ 668 h 2043"/>
              <a:gd name="T90" fmla="*/ 491 w 1988"/>
              <a:gd name="T91" fmla="*/ 577 h 2043"/>
              <a:gd name="T92" fmla="*/ 569 w 1988"/>
              <a:gd name="T93" fmla="*/ 560 h 2043"/>
              <a:gd name="T94" fmla="*/ 852 w 1988"/>
              <a:gd name="T95" fmla="*/ 408 h 2043"/>
              <a:gd name="T96" fmla="*/ 901 w 1988"/>
              <a:gd name="T97" fmla="*/ 157 h 2043"/>
              <a:gd name="T98" fmla="*/ 601 w 1988"/>
              <a:gd name="T99" fmla="*/ 1022 h 2043"/>
              <a:gd name="T100" fmla="*/ 1386 w 1988"/>
              <a:gd name="T101" fmla="*/ 1022 h 2043"/>
              <a:gd name="T102" fmla="*/ 994 w 1988"/>
              <a:gd name="T103" fmla="*/ 786 h 2043"/>
              <a:gd name="T104" fmla="*/ 994 w 1988"/>
              <a:gd name="T105" fmla="*/ 1256 h 2043"/>
              <a:gd name="T106" fmla="*/ 994 w 1988"/>
              <a:gd name="T107" fmla="*/ 786 h 2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88" h="2043">
                <a:moveTo>
                  <a:pt x="773" y="0"/>
                </a:moveTo>
                <a:lnTo>
                  <a:pt x="761" y="64"/>
                </a:lnTo>
                <a:lnTo>
                  <a:pt x="714" y="297"/>
                </a:lnTo>
                <a:cubicBezTo>
                  <a:pt x="639" y="327"/>
                  <a:pt x="572" y="368"/>
                  <a:pt x="510" y="417"/>
                </a:cubicBezTo>
                <a:lnTo>
                  <a:pt x="282" y="339"/>
                </a:lnTo>
                <a:lnTo>
                  <a:pt x="221" y="319"/>
                </a:lnTo>
                <a:lnTo>
                  <a:pt x="189" y="376"/>
                </a:lnTo>
                <a:lnTo>
                  <a:pt x="32" y="646"/>
                </a:lnTo>
                <a:lnTo>
                  <a:pt x="0" y="702"/>
                </a:lnTo>
                <a:lnTo>
                  <a:pt x="47" y="744"/>
                </a:lnTo>
                <a:lnTo>
                  <a:pt x="223" y="899"/>
                </a:lnTo>
                <a:cubicBezTo>
                  <a:pt x="217" y="939"/>
                  <a:pt x="209" y="979"/>
                  <a:pt x="209" y="1022"/>
                </a:cubicBezTo>
                <a:cubicBezTo>
                  <a:pt x="209" y="1063"/>
                  <a:pt x="217" y="1103"/>
                  <a:pt x="223" y="1143"/>
                </a:cubicBezTo>
                <a:lnTo>
                  <a:pt x="47" y="1298"/>
                </a:lnTo>
                <a:lnTo>
                  <a:pt x="0" y="1340"/>
                </a:lnTo>
                <a:lnTo>
                  <a:pt x="32" y="1396"/>
                </a:lnTo>
                <a:lnTo>
                  <a:pt x="189" y="1666"/>
                </a:lnTo>
                <a:lnTo>
                  <a:pt x="221" y="1723"/>
                </a:lnTo>
                <a:lnTo>
                  <a:pt x="282" y="1703"/>
                </a:lnTo>
                <a:lnTo>
                  <a:pt x="510" y="1625"/>
                </a:lnTo>
                <a:cubicBezTo>
                  <a:pt x="572" y="1674"/>
                  <a:pt x="639" y="1715"/>
                  <a:pt x="714" y="1745"/>
                </a:cubicBezTo>
                <a:lnTo>
                  <a:pt x="761" y="1978"/>
                </a:lnTo>
                <a:lnTo>
                  <a:pt x="773" y="2042"/>
                </a:lnTo>
                <a:lnTo>
                  <a:pt x="1214" y="2042"/>
                </a:lnTo>
                <a:lnTo>
                  <a:pt x="1226" y="1978"/>
                </a:lnTo>
                <a:lnTo>
                  <a:pt x="1273" y="1745"/>
                </a:lnTo>
                <a:cubicBezTo>
                  <a:pt x="1348" y="1715"/>
                  <a:pt x="1415" y="1674"/>
                  <a:pt x="1477" y="1625"/>
                </a:cubicBezTo>
                <a:lnTo>
                  <a:pt x="1705" y="1703"/>
                </a:lnTo>
                <a:lnTo>
                  <a:pt x="1766" y="1723"/>
                </a:lnTo>
                <a:lnTo>
                  <a:pt x="1798" y="1666"/>
                </a:lnTo>
                <a:lnTo>
                  <a:pt x="1955" y="1396"/>
                </a:lnTo>
                <a:lnTo>
                  <a:pt x="1987" y="1340"/>
                </a:lnTo>
                <a:lnTo>
                  <a:pt x="1940" y="1298"/>
                </a:lnTo>
                <a:lnTo>
                  <a:pt x="1764" y="1143"/>
                </a:lnTo>
                <a:cubicBezTo>
                  <a:pt x="1770" y="1103"/>
                  <a:pt x="1778" y="1063"/>
                  <a:pt x="1778" y="1022"/>
                </a:cubicBezTo>
                <a:cubicBezTo>
                  <a:pt x="1778" y="979"/>
                  <a:pt x="1770" y="939"/>
                  <a:pt x="1764" y="899"/>
                </a:cubicBezTo>
                <a:lnTo>
                  <a:pt x="1940" y="744"/>
                </a:lnTo>
                <a:lnTo>
                  <a:pt x="1987" y="702"/>
                </a:lnTo>
                <a:lnTo>
                  <a:pt x="1955" y="646"/>
                </a:lnTo>
                <a:lnTo>
                  <a:pt x="1798" y="376"/>
                </a:lnTo>
                <a:lnTo>
                  <a:pt x="1766" y="319"/>
                </a:lnTo>
                <a:lnTo>
                  <a:pt x="1705" y="339"/>
                </a:lnTo>
                <a:lnTo>
                  <a:pt x="1477" y="417"/>
                </a:lnTo>
                <a:cubicBezTo>
                  <a:pt x="1415" y="368"/>
                  <a:pt x="1348" y="327"/>
                  <a:pt x="1273" y="297"/>
                </a:cubicBezTo>
                <a:lnTo>
                  <a:pt x="1226" y="64"/>
                </a:lnTo>
                <a:lnTo>
                  <a:pt x="1214" y="0"/>
                </a:lnTo>
                <a:lnTo>
                  <a:pt x="773" y="0"/>
                </a:lnTo>
                <a:close/>
                <a:moveTo>
                  <a:pt x="901" y="157"/>
                </a:moveTo>
                <a:lnTo>
                  <a:pt x="1086" y="157"/>
                </a:lnTo>
                <a:lnTo>
                  <a:pt x="1126" y="361"/>
                </a:lnTo>
                <a:lnTo>
                  <a:pt x="1135" y="408"/>
                </a:lnTo>
                <a:lnTo>
                  <a:pt x="1180" y="422"/>
                </a:lnTo>
                <a:cubicBezTo>
                  <a:pt x="1269" y="450"/>
                  <a:pt x="1350" y="498"/>
                  <a:pt x="1418" y="560"/>
                </a:cubicBezTo>
                <a:lnTo>
                  <a:pt x="1452" y="592"/>
                </a:lnTo>
                <a:lnTo>
                  <a:pt x="1496" y="577"/>
                </a:lnTo>
                <a:lnTo>
                  <a:pt x="1695" y="508"/>
                </a:lnTo>
                <a:lnTo>
                  <a:pt x="1788" y="668"/>
                </a:lnTo>
                <a:lnTo>
                  <a:pt x="1631" y="808"/>
                </a:lnTo>
                <a:lnTo>
                  <a:pt x="1594" y="837"/>
                </a:lnTo>
                <a:lnTo>
                  <a:pt x="1607" y="884"/>
                </a:lnTo>
                <a:cubicBezTo>
                  <a:pt x="1617" y="929"/>
                  <a:pt x="1621" y="975"/>
                  <a:pt x="1621" y="1022"/>
                </a:cubicBezTo>
                <a:cubicBezTo>
                  <a:pt x="1621" y="1068"/>
                  <a:pt x="1617" y="1113"/>
                  <a:pt x="1607" y="1158"/>
                </a:cubicBezTo>
                <a:lnTo>
                  <a:pt x="1597" y="1205"/>
                </a:lnTo>
                <a:lnTo>
                  <a:pt x="1631" y="1234"/>
                </a:lnTo>
                <a:lnTo>
                  <a:pt x="1788" y="1374"/>
                </a:lnTo>
                <a:lnTo>
                  <a:pt x="1695" y="1534"/>
                </a:lnTo>
                <a:lnTo>
                  <a:pt x="1496" y="1465"/>
                </a:lnTo>
                <a:lnTo>
                  <a:pt x="1452" y="1450"/>
                </a:lnTo>
                <a:lnTo>
                  <a:pt x="1418" y="1482"/>
                </a:lnTo>
                <a:cubicBezTo>
                  <a:pt x="1350" y="1544"/>
                  <a:pt x="1269" y="1592"/>
                  <a:pt x="1180" y="1620"/>
                </a:cubicBezTo>
                <a:lnTo>
                  <a:pt x="1135" y="1634"/>
                </a:lnTo>
                <a:lnTo>
                  <a:pt x="1126" y="1681"/>
                </a:lnTo>
                <a:lnTo>
                  <a:pt x="1086" y="1885"/>
                </a:lnTo>
                <a:lnTo>
                  <a:pt x="901" y="1885"/>
                </a:lnTo>
                <a:lnTo>
                  <a:pt x="861" y="1681"/>
                </a:lnTo>
                <a:lnTo>
                  <a:pt x="852" y="1634"/>
                </a:lnTo>
                <a:lnTo>
                  <a:pt x="807" y="1620"/>
                </a:lnTo>
                <a:cubicBezTo>
                  <a:pt x="718" y="1592"/>
                  <a:pt x="637" y="1544"/>
                  <a:pt x="569" y="1482"/>
                </a:cubicBezTo>
                <a:lnTo>
                  <a:pt x="535" y="1450"/>
                </a:lnTo>
                <a:lnTo>
                  <a:pt x="491" y="1465"/>
                </a:lnTo>
                <a:lnTo>
                  <a:pt x="292" y="1534"/>
                </a:lnTo>
                <a:lnTo>
                  <a:pt x="199" y="1374"/>
                </a:lnTo>
                <a:lnTo>
                  <a:pt x="356" y="1234"/>
                </a:lnTo>
                <a:lnTo>
                  <a:pt x="393" y="1205"/>
                </a:lnTo>
                <a:lnTo>
                  <a:pt x="380" y="1158"/>
                </a:lnTo>
                <a:cubicBezTo>
                  <a:pt x="370" y="1113"/>
                  <a:pt x="366" y="1068"/>
                  <a:pt x="366" y="1022"/>
                </a:cubicBezTo>
                <a:cubicBezTo>
                  <a:pt x="366" y="975"/>
                  <a:pt x="370" y="929"/>
                  <a:pt x="380" y="884"/>
                </a:cubicBezTo>
                <a:lnTo>
                  <a:pt x="393" y="837"/>
                </a:lnTo>
                <a:lnTo>
                  <a:pt x="356" y="808"/>
                </a:lnTo>
                <a:lnTo>
                  <a:pt x="199" y="668"/>
                </a:lnTo>
                <a:lnTo>
                  <a:pt x="292" y="508"/>
                </a:lnTo>
                <a:lnTo>
                  <a:pt x="491" y="577"/>
                </a:lnTo>
                <a:lnTo>
                  <a:pt x="535" y="592"/>
                </a:lnTo>
                <a:lnTo>
                  <a:pt x="569" y="560"/>
                </a:lnTo>
                <a:cubicBezTo>
                  <a:pt x="637" y="498"/>
                  <a:pt x="718" y="450"/>
                  <a:pt x="807" y="422"/>
                </a:cubicBezTo>
                <a:lnTo>
                  <a:pt x="852" y="408"/>
                </a:lnTo>
                <a:lnTo>
                  <a:pt x="861" y="361"/>
                </a:lnTo>
                <a:lnTo>
                  <a:pt x="901" y="157"/>
                </a:lnTo>
                <a:close/>
                <a:moveTo>
                  <a:pt x="994" y="629"/>
                </a:moveTo>
                <a:cubicBezTo>
                  <a:pt x="778" y="629"/>
                  <a:pt x="601" y="805"/>
                  <a:pt x="601" y="1022"/>
                </a:cubicBezTo>
                <a:cubicBezTo>
                  <a:pt x="601" y="1238"/>
                  <a:pt x="778" y="1413"/>
                  <a:pt x="994" y="1413"/>
                </a:cubicBezTo>
                <a:cubicBezTo>
                  <a:pt x="1209" y="1413"/>
                  <a:pt x="1386" y="1238"/>
                  <a:pt x="1386" y="1022"/>
                </a:cubicBezTo>
                <a:cubicBezTo>
                  <a:pt x="1386" y="805"/>
                  <a:pt x="1209" y="629"/>
                  <a:pt x="994" y="629"/>
                </a:cubicBezTo>
                <a:close/>
                <a:moveTo>
                  <a:pt x="994" y="786"/>
                </a:moveTo>
                <a:cubicBezTo>
                  <a:pt x="1124" y="786"/>
                  <a:pt x="1229" y="890"/>
                  <a:pt x="1229" y="1022"/>
                </a:cubicBezTo>
                <a:cubicBezTo>
                  <a:pt x="1229" y="1153"/>
                  <a:pt x="1124" y="1256"/>
                  <a:pt x="994" y="1256"/>
                </a:cubicBezTo>
                <a:cubicBezTo>
                  <a:pt x="863" y="1256"/>
                  <a:pt x="758" y="1153"/>
                  <a:pt x="758" y="1022"/>
                </a:cubicBezTo>
                <a:cubicBezTo>
                  <a:pt x="758" y="890"/>
                  <a:pt x="863" y="786"/>
                  <a:pt x="994" y="7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1" name="TextBox 5"/>
          <p:cNvSpPr txBox="1"/>
          <p:nvPr/>
        </p:nvSpPr>
        <p:spPr>
          <a:xfrm>
            <a:off x="2764173" y="8115341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chemeClr val="bg1"/>
                </a:solidFill>
                <a:latin typeface="Raleway ExtraBold" pitchFamily="2" charset="0"/>
              </a:rPr>
              <a:t>Lorem</a:t>
            </a:r>
            <a:r>
              <a:rPr lang="en-US" sz="2800" b="1" dirty="0">
                <a:solidFill>
                  <a:schemeClr val="bg1"/>
                </a:solidFill>
                <a:latin typeface="Raleway ExtraBold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Raleway ExtraBold" pitchFamily="2" charset="0"/>
              </a:rPr>
              <a:t>Ipsum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2764172" y="8850548"/>
            <a:ext cx="5442071" cy="1861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9963015" y="8157229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chemeClr val="bg1"/>
                </a:solidFill>
                <a:latin typeface="Raleway ExtraBold" pitchFamily="2" charset="0"/>
              </a:rPr>
              <a:t>Lorem</a:t>
            </a:r>
            <a:r>
              <a:rPr lang="en-US" sz="2800" b="1" dirty="0">
                <a:solidFill>
                  <a:schemeClr val="bg1"/>
                </a:solidFill>
                <a:latin typeface="Raleway ExtraBold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Raleway ExtraBold" pitchFamily="2" charset="0"/>
              </a:rPr>
              <a:t>Ipsum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9963014" y="8892436"/>
            <a:ext cx="5442071" cy="1861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16919455" y="8157229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chemeClr val="bg1"/>
                </a:solidFill>
                <a:latin typeface="Raleway ExtraBold" pitchFamily="2" charset="0"/>
              </a:rPr>
              <a:t>Lorem</a:t>
            </a:r>
            <a:r>
              <a:rPr lang="en-US" sz="2800" b="1" dirty="0">
                <a:solidFill>
                  <a:schemeClr val="bg1"/>
                </a:solidFill>
                <a:latin typeface="Raleway ExtraBold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Raleway ExtraBold" pitchFamily="2" charset="0"/>
              </a:rPr>
              <a:t>Ipsum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16919454" y="8892436"/>
            <a:ext cx="5442071" cy="1861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chemeClr val="bg1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chemeClr val="bg1"/>
              </a:solidFill>
              <a:latin typeface="Antonio" pitchFamily="2" charset="0"/>
            </a:endParaRPr>
          </a:p>
        </p:txBody>
      </p:sp>
      <p:sp>
        <p:nvSpPr>
          <p:cNvPr id="29" name="Parallelogram 28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Parallelogram 29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Parallelogram 30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2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03069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244094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37000">
                <a:schemeClr val="tx1">
                  <a:alpha val="50000"/>
                </a:schemeClr>
              </a:gs>
              <a:gs pos="100000">
                <a:schemeClr val="bg2">
                  <a:lumMod val="5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 rot="1608562">
            <a:off x="15348872" y="-1080680"/>
            <a:ext cx="12112825" cy="19124996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11298570" y="9221740"/>
            <a:ext cx="4212285" cy="267430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Freeform 3"/>
          <p:cNvSpPr>
            <a:spLocks noChangeArrowheads="1"/>
          </p:cNvSpPr>
          <p:nvPr/>
        </p:nvSpPr>
        <p:spPr bwMode="auto">
          <a:xfrm>
            <a:off x="12496738" y="9830941"/>
            <a:ext cx="1466631" cy="1466634"/>
          </a:xfrm>
          <a:custGeom>
            <a:avLst/>
            <a:gdLst>
              <a:gd name="T0" fmla="*/ 1358 w 1909"/>
              <a:gd name="T1" fmla="*/ 0 h 1911"/>
              <a:gd name="T2" fmla="*/ 810 w 1909"/>
              <a:gd name="T3" fmla="*/ 550 h 1911"/>
              <a:gd name="T4" fmla="*/ 843 w 1909"/>
              <a:gd name="T5" fmla="*/ 709 h 1911"/>
              <a:gd name="T6" fmla="*/ 99 w 1909"/>
              <a:gd name="T7" fmla="*/ 1451 h 1911"/>
              <a:gd name="T8" fmla="*/ 99 w 1909"/>
              <a:gd name="T9" fmla="*/ 1811 h 1911"/>
              <a:gd name="T10" fmla="*/ 458 w 1909"/>
              <a:gd name="T11" fmla="*/ 1811 h 1911"/>
              <a:gd name="T12" fmla="*/ 1200 w 1909"/>
              <a:gd name="T13" fmla="*/ 1067 h 1911"/>
              <a:gd name="T14" fmla="*/ 1358 w 1909"/>
              <a:gd name="T15" fmla="*/ 1099 h 1911"/>
              <a:gd name="T16" fmla="*/ 1908 w 1909"/>
              <a:gd name="T17" fmla="*/ 550 h 1911"/>
              <a:gd name="T18" fmla="*/ 1859 w 1909"/>
              <a:gd name="T19" fmla="*/ 324 h 1911"/>
              <a:gd name="T20" fmla="*/ 1812 w 1909"/>
              <a:gd name="T21" fmla="*/ 221 h 1911"/>
              <a:gd name="T22" fmla="*/ 1732 w 1909"/>
              <a:gd name="T23" fmla="*/ 301 h 1911"/>
              <a:gd name="T24" fmla="*/ 1483 w 1909"/>
              <a:gd name="T25" fmla="*/ 550 h 1911"/>
              <a:gd name="T26" fmla="*/ 1358 w 1909"/>
              <a:gd name="T27" fmla="*/ 550 h 1911"/>
              <a:gd name="T28" fmla="*/ 1358 w 1909"/>
              <a:gd name="T29" fmla="*/ 426 h 1911"/>
              <a:gd name="T30" fmla="*/ 1688 w 1909"/>
              <a:gd name="T31" fmla="*/ 96 h 1911"/>
              <a:gd name="T32" fmla="*/ 1584 w 1909"/>
              <a:gd name="T33" fmla="*/ 50 h 1911"/>
              <a:gd name="T34" fmla="*/ 1358 w 1909"/>
              <a:gd name="T35" fmla="*/ 0 h 1911"/>
              <a:gd name="T36" fmla="*/ 1358 w 1909"/>
              <a:gd name="T37" fmla="*/ 158 h 1911"/>
              <a:gd name="T38" fmla="*/ 1396 w 1909"/>
              <a:gd name="T39" fmla="*/ 166 h 1911"/>
              <a:gd name="T40" fmla="*/ 1201 w 1909"/>
              <a:gd name="T41" fmla="*/ 361 h 1911"/>
              <a:gd name="T42" fmla="*/ 1201 w 1909"/>
              <a:gd name="T43" fmla="*/ 707 h 1911"/>
              <a:gd name="T44" fmla="*/ 1548 w 1909"/>
              <a:gd name="T45" fmla="*/ 707 h 1911"/>
              <a:gd name="T46" fmla="*/ 1743 w 1909"/>
              <a:gd name="T47" fmla="*/ 512 h 1911"/>
              <a:gd name="T48" fmla="*/ 1751 w 1909"/>
              <a:gd name="T49" fmla="*/ 550 h 1911"/>
              <a:gd name="T50" fmla="*/ 1358 w 1909"/>
              <a:gd name="T51" fmla="*/ 943 h 1911"/>
              <a:gd name="T52" fmla="*/ 1204 w 1909"/>
              <a:gd name="T53" fmla="*/ 911 h 1911"/>
              <a:gd name="T54" fmla="*/ 1155 w 1909"/>
              <a:gd name="T55" fmla="*/ 891 h 1911"/>
              <a:gd name="T56" fmla="*/ 347 w 1909"/>
              <a:gd name="T57" fmla="*/ 1699 h 1911"/>
              <a:gd name="T58" fmla="*/ 210 w 1909"/>
              <a:gd name="T59" fmla="*/ 1699 h 1911"/>
              <a:gd name="T60" fmla="*/ 210 w 1909"/>
              <a:gd name="T61" fmla="*/ 1562 h 1911"/>
              <a:gd name="T62" fmla="*/ 1018 w 1909"/>
              <a:gd name="T63" fmla="*/ 754 h 1911"/>
              <a:gd name="T64" fmla="*/ 998 w 1909"/>
              <a:gd name="T65" fmla="*/ 705 h 1911"/>
              <a:gd name="T66" fmla="*/ 967 w 1909"/>
              <a:gd name="T67" fmla="*/ 550 h 1911"/>
              <a:gd name="T68" fmla="*/ 1358 w 1909"/>
              <a:gd name="T69" fmla="*/ 158 h 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9" h="1911">
                <a:moveTo>
                  <a:pt x="1358" y="0"/>
                </a:moveTo>
                <a:cubicBezTo>
                  <a:pt x="1056" y="0"/>
                  <a:pt x="810" y="247"/>
                  <a:pt x="810" y="550"/>
                </a:cubicBezTo>
                <a:cubicBezTo>
                  <a:pt x="810" y="606"/>
                  <a:pt x="827" y="657"/>
                  <a:pt x="843" y="709"/>
                </a:cubicBezTo>
                <a:lnTo>
                  <a:pt x="99" y="1451"/>
                </a:lnTo>
                <a:cubicBezTo>
                  <a:pt x="1" y="1550"/>
                  <a:pt x="0" y="1713"/>
                  <a:pt x="99" y="1811"/>
                </a:cubicBezTo>
                <a:cubicBezTo>
                  <a:pt x="197" y="1910"/>
                  <a:pt x="360" y="1909"/>
                  <a:pt x="458" y="1811"/>
                </a:cubicBezTo>
                <a:lnTo>
                  <a:pt x="1200" y="1067"/>
                </a:lnTo>
                <a:cubicBezTo>
                  <a:pt x="1251" y="1083"/>
                  <a:pt x="1302" y="1099"/>
                  <a:pt x="1358" y="1099"/>
                </a:cubicBezTo>
                <a:cubicBezTo>
                  <a:pt x="1661" y="1099"/>
                  <a:pt x="1908" y="853"/>
                  <a:pt x="1908" y="550"/>
                </a:cubicBezTo>
                <a:cubicBezTo>
                  <a:pt x="1908" y="470"/>
                  <a:pt x="1890" y="393"/>
                  <a:pt x="1859" y="324"/>
                </a:cubicBezTo>
                <a:lnTo>
                  <a:pt x="1812" y="221"/>
                </a:lnTo>
                <a:lnTo>
                  <a:pt x="1732" y="301"/>
                </a:lnTo>
                <a:lnTo>
                  <a:pt x="1483" y="550"/>
                </a:lnTo>
                <a:lnTo>
                  <a:pt x="1358" y="550"/>
                </a:lnTo>
                <a:lnTo>
                  <a:pt x="1358" y="426"/>
                </a:lnTo>
                <a:lnTo>
                  <a:pt x="1688" y="96"/>
                </a:lnTo>
                <a:lnTo>
                  <a:pt x="1584" y="50"/>
                </a:lnTo>
                <a:cubicBezTo>
                  <a:pt x="1515" y="18"/>
                  <a:pt x="1439" y="0"/>
                  <a:pt x="1358" y="0"/>
                </a:cubicBezTo>
                <a:close/>
                <a:moveTo>
                  <a:pt x="1358" y="158"/>
                </a:moveTo>
                <a:cubicBezTo>
                  <a:pt x="1372" y="158"/>
                  <a:pt x="1383" y="164"/>
                  <a:pt x="1396" y="166"/>
                </a:cubicBezTo>
                <a:lnTo>
                  <a:pt x="1201" y="361"/>
                </a:lnTo>
                <a:lnTo>
                  <a:pt x="1201" y="707"/>
                </a:lnTo>
                <a:lnTo>
                  <a:pt x="1548" y="707"/>
                </a:lnTo>
                <a:lnTo>
                  <a:pt x="1743" y="512"/>
                </a:lnTo>
                <a:cubicBezTo>
                  <a:pt x="1744" y="525"/>
                  <a:pt x="1751" y="537"/>
                  <a:pt x="1751" y="550"/>
                </a:cubicBezTo>
                <a:cubicBezTo>
                  <a:pt x="1751" y="768"/>
                  <a:pt x="1576" y="943"/>
                  <a:pt x="1358" y="943"/>
                </a:cubicBezTo>
                <a:cubicBezTo>
                  <a:pt x="1304" y="943"/>
                  <a:pt x="1251" y="932"/>
                  <a:pt x="1204" y="911"/>
                </a:cubicBezTo>
                <a:lnTo>
                  <a:pt x="1155" y="891"/>
                </a:lnTo>
                <a:lnTo>
                  <a:pt x="347" y="1699"/>
                </a:lnTo>
                <a:cubicBezTo>
                  <a:pt x="309" y="1737"/>
                  <a:pt x="248" y="1737"/>
                  <a:pt x="210" y="1699"/>
                </a:cubicBezTo>
                <a:cubicBezTo>
                  <a:pt x="172" y="1661"/>
                  <a:pt x="172" y="1600"/>
                  <a:pt x="210" y="1562"/>
                </a:cubicBezTo>
                <a:lnTo>
                  <a:pt x="1018" y="754"/>
                </a:lnTo>
                <a:lnTo>
                  <a:pt x="998" y="705"/>
                </a:lnTo>
                <a:cubicBezTo>
                  <a:pt x="977" y="657"/>
                  <a:pt x="967" y="605"/>
                  <a:pt x="967" y="550"/>
                </a:cubicBezTo>
                <a:cubicBezTo>
                  <a:pt x="967" y="332"/>
                  <a:pt x="1141" y="158"/>
                  <a:pt x="1358" y="1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7" name="Parallelogram 6"/>
          <p:cNvSpPr/>
          <p:nvPr/>
        </p:nvSpPr>
        <p:spPr>
          <a:xfrm>
            <a:off x="13088375" y="5441041"/>
            <a:ext cx="4212285" cy="267430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Freeform 5"/>
          <p:cNvSpPr>
            <a:spLocks noChangeArrowheads="1"/>
          </p:cNvSpPr>
          <p:nvPr/>
        </p:nvSpPr>
        <p:spPr bwMode="auto">
          <a:xfrm>
            <a:off x="14391764" y="6175279"/>
            <a:ext cx="1605505" cy="1205823"/>
          </a:xfrm>
          <a:custGeom>
            <a:avLst/>
            <a:gdLst>
              <a:gd name="T0" fmla="*/ 310 w 2092"/>
              <a:gd name="T1" fmla="*/ 167 h 1570"/>
              <a:gd name="T2" fmla="*/ 49 w 2092"/>
              <a:gd name="T3" fmla="*/ 476 h 1570"/>
              <a:gd name="T4" fmla="*/ 155 w 2092"/>
              <a:gd name="T5" fmla="*/ 675 h 1570"/>
              <a:gd name="T6" fmla="*/ 103 w 2092"/>
              <a:gd name="T7" fmla="*/ 862 h 1570"/>
              <a:gd name="T8" fmla="*/ 103 w 2092"/>
              <a:gd name="T9" fmla="*/ 1419 h 1570"/>
              <a:gd name="T10" fmla="*/ 182 w 2092"/>
              <a:gd name="T11" fmla="*/ 1569 h 1570"/>
              <a:gd name="T12" fmla="*/ 445 w 2092"/>
              <a:gd name="T13" fmla="*/ 1490 h 1570"/>
              <a:gd name="T14" fmla="*/ 1673 w 2092"/>
              <a:gd name="T15" fmla="*/ 1569 h 1570"/>
              <a:gd name="T16" fmla="*/ 1988 w 2092"/>
              <a:gd name="T17" fmla="*/ 1490 h 1570"/>
              <a:gd name="T18" fmla="*/ 1988 w 2092"/>
              <a:gd name="T19" fmla="*/ 1412 h 1570"/>
              <a:gd name="T20" fmla="*/ 1985 w 2092"/>
              <a:gd name="T21" fmla="*/ 840 h 1570"/>
              <a:gd name="T22" fmla="*/ 2091 w 2092"/>
              <a:gd name="T23" fmla="*/ 623 h 1570"/>
              <a:gd name="T24" fmla="*/ 1889 w 2092"/>
              <a:gd name="T25" fmla="*/ 527 h 1570"/>
              <a:gd name="T26" fmla="*/ 1556 w 2092"/>
              <a:gd name="T27" fmla="*/ 0 h 1570"/>
              <a:gd name="T28" fmla="*/ 535 w 2092"/>
              <a:gd name="T29" fmla="*/ 157 h 1570"/>
              <a:gd name="T30" fmla="*/ 1632 w 2092"/>
              <a:gd name="T31" fmla="*/ 214 h 1570"/>
              <a:gd name="T32" fmla="*/ 359 w 2092"/>
              <a:gd name="T33" fmla="*/ 550 h 1570"/>
              <a:gd name="T34" fmla="*/ 535 w 2092"/>
              <a:gd name="T35" fmla="*/ 157 h 1570"/>
              <a:gd name="T36" fmla="*/ 810 w 2092"/>
              <a:gd name="T37" fmla="*/ 393 h 1570"/>
              <a:gd name="T38" fmla="*/ 496 w 2092"/>
              <a:gd name="T39" fmla="*/ 393 h 1570"/>
              <a:gd name="T40" fmla="*/ 1438 w 2092"/>
              <a:gd name="T41" fmla="*/ 550 h 1570"/>
              <a:gd name="T42" fmla="*/ 1438 w 2092"/>
              <a:gd name="T43" fmla="*/ 236 h 1570"/>
              <a:gd name="T44" fmla="*/ 1438 w 2092"/>
              <a:gd name="T45" fmla="*/ 550 h 1570"/>
              <a:gd name="T46" fmla="*/ 928 w 2092"/>
              <a:gd name="T47" fmla="*/ 353 h 1570"/>
              <a:gd name="T48" fmla="*/ 1163 w 2092"/>
              <a:gd name="T49" fmla="*/ 353 h 1570"/>
              <a:gd name="T50" fmla="*/ 312 w 2092"/>
              <a:gd name="T51" fmla="*/ 707 h 1570"/>
              <a:gd name="T52" fmla="*/ 1830 w 2092"/>
              <a:gd name="T53" fmla="*/ 877 h 1570"/>
              <a:gd name="T54" fmla="*/ 261 w 2092"/>
              <a:gd name="T55" fmla="*/ 1333 h 1570"/>
              <a:gd name="T56" fmla="*/ 312 w 2092"/>
              <a:gd name="T57" fmla="*/ 707 h 1570"/>
              <a:gd name="T58" fmla="*/ 339 w 2092"/>
              <a:gd name="T59" fmla="*/ 902 h 1570"/>
              <a:gd name="T60" fmla="*/ 575 w 2092"/>
              <a:gd name="T61" fmla="*/ 902 h 1570"/>
              <a:gd name="T62" fmla="*/ 1634 w 2092"/>
              <a:gd name="T63" fmla="*/ 785 h 1570"/>
              <a:gd name="T64" fmla="*/ 1634 w 2092"/>
              <a:gd name="T65" fmla="*/ 1019 h 1570"/>
              <a:gd name="T66" fmla="*/ 1634 w 2092"/>
              <a:gd name="T67" fmla="*/ 785 h 1570"/>
              <a:gd name="T68" fmla="*/ 634 w 2092"/>
              <a:gd name="T69" fmla="*/ 1255 h 1570"/>
              <a:gd name="T70" fmla="*/ 837 w 2092"/>
              <a:gd name="T71" fmla="*/ 1176 h 1570"/>
              <a:gd name="T72" fmla="*/ 1288 w 2092"/>
              <a:gd name="T73" fmla="*/ 1255 h 1570"/>
              <a:gd name="T74" fmla="*/ 1359 w 2092"/>
              <a:gd name="T75" fmla="*/ 1019 h 1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92" h="1570">
                <a:moveTo>
                  <a:pt x="535" y="0"/>
                </a:moveTo>
                <a:cubicBezTo>
                  <a:pt x="432" y="0"/>
                  <a:pt x="339" y="68"/>
                  <a:pt x="310" y="167"/>
                </a:cubicBezTo>
                <a:lnTo>
                  <a:pt x="202" y="527"/>
                </a:lnTo>
                <a:lnTo>
                  <a:pt x="49" y="476"/>
                </a:lnTo>
                <a:lnTo>
                  <a:pt x="0" y="623"/>
                </a:lnTo>
                <a:lnTo>
                  <a:pt x="155" y="675"/>
                </a:lnTo>
                <a:lnTo>
                  <a:pt x="106" y="840"/>
                </a:lnTo>
                <a:cubicBezTo>
                  <a:pt x="104" y="847"/>
                  <a:pt x="103" y="855"/>
                  <a:pt x="103" y="862"/>
                </a:cubicBezTo>
                <a:lnTo>
                  <a:pt x="103" y="1412"/>
                </a:lnTo>
                <a:cubicBezTo>
                  <a:pt x="103" y="1414"/>
                  <a:pt x="103" y="1417"/>
                  <a:pt x="103" y="1419"/>
                </a:cubicBezTo>
                <a:lnTo>
                  <a:pt x="103" y="1490"/>
                </a:lnTo>
                <a:cubicBezTo>
                  <a:pt x="103" y="1534"/>
                  <a:pt x="139" y="1569"/>
                  <a:pt x="182" y="1569"/>
                </a:cubicBezTo>
                <a:lnTo>
                  <a:pt x="418" y="1569"/>
                </a:lnTo>
                <a:lnTo>
                  <a:pt x="445" y="1490"/>
                </a:lnTo>
                <a:lnTo>
                  <a:pt x="1646" y="1490"/>
                </a:lnTo>
                <a:lnTo>
                  <a:pt x="1673" y="1569"/>
                </a:lnTo>
                <a:lnTo>
                  <a:pt x="1909" y="1569"/>
                </a:lnTo>
                <a:cubicBezTo>
                  <a:pt x="1952" y="1569"/>
                  <a:pt x="1988" y="1534"/>
                  <a:pt x="1988" y="1490"/>
                </a:cubicBezTo>
                <a:lnTo>
                  <a:pt x="1988" y="1424"/>
                </a:lnTo>
                <a:cubicBezTo>
                  <a:pt x="1988" y="1420"/>
                  <a:pt x="1988" y="1416"/>
                  <a:pt x="1988" y="1412"/>
                </a:cubicBezTo>
                <a:lnTo>
                  <a:pt x="1988" y="862"/>
                </a:lnTo>
                <a:cubicBezTo>
                  <a:pt x="1988" y="855"/>
                  <a:pt x="1987" y="847"/>
                  <a:pt x="1985" y="840"/>
                </a:cubicBezTo>
                <a:lnTo>
                  <a:pt x="1936" y="675"/>
                </a:lnTo>
                <a:lnTo>
                  <a:pt x="2091" y="623"/>
                </a:lnTo>
                <a:lnTo>
                  <a:pt x="2042" y="476"/>
                </a:lnTo>
                <a:lnTo>
                  <a:pt x="1889" y="527"/>
                </a:lnTo>
                <a:lnTo>
                  <a:pt x="1781" y="167"/>
                </a:lnTo>
                <a:cubicBezTo>
                  <a:pt x="1752" y="68"/>
                  <a:pt x="1659" y="0"/>
                  <a:pt x="1556" y="0"/>
                </a:cubicBezTo>
                <a:lnTo>
                  <a:pt x="535" y="0"/>
                </a:lnTo>
                <a:close/>
                <a:moveTo>
                  <a:pt x="535" y="157"/>
                </a:moveTo>
                <a:lnTo>
                  <a:pt x="1556" y="157"/>
                </a:lnTo>
                <a:cubicBezTo>
                  <a:pt x="1591" y="157"/>
                  <a:pt x="1622" y="180"/>
                  <a:pt x="1632" y="214"/>
                </a:cubicBezTo>
                <a:lnTo>
                  <a:pt x="1732" y="550"/>
                </a:lnTo>
                <a:lnTo>
                  <a:pt x="359" y="550"/>
                </a:lnTo>
                <a:lnTo>
                  <a:pt x="459" y="214"/>
                </a:lnTo>
                <a:cubicBezTo>
                  <a:pt x="469" y="180"/>
                  <a:pt x="500" y="157"/>
                  <a:pt x="535" y="157"/>
                </a:cubicBezTo>
                <a:close/>
                <a:moveTo>
                  <a:pt x="653" y="550"/>
                </a:moveTo>
                <a:cubicBezTo>
                  <a:pt x="740" y="550"/>
                  <a:pt x="810" y="479"/>
                  <a:pt x="810" y="393"/>
                </a:cubicBezTo>
                <a:cubicBezTo>
                  <a:pt x="810" y="306"/>
                  <a:pt x="740" y="236"/>
                  <a:pt x="653" y="236"/>
                </a:cubicBezTo>
                <a:cubicBezTo>
                  <a:pt x="566" y="236"/>
                  <a:pt x="496" y="306"/>
                  <a:pt x="496" y="393"/>
                </a:cubicBezTo>
                <a:cubicBezTo>
                  <a:pt x="496" y="479"/>
                  <a:pt x="566" y="550"/>
                  <a:pt x="653" y="550"/>
                </a:cubicBezTo>
                <a:close/>
                <a:moveTo>
                  <a:pt x="1438" y="550"/>
                </a:moveTo>
                <a:cubicBezTo>
                  <a:pt x="1525" y="550"/>
                  <a:pt x="1595" y="479"/>
                  <a:pt x="1595" y="393"/>
                </a:cubicBezTo>
                <a:cubicBezTo>
                  <a:pt x="1595" y="306"/>
                  <a:pt x="1525" y="236"/>
                  <a:pt x="1438" y="236"/>
                </a:cubicBezTo>
                <a:cubicBezTo>
                  <a:pt x="1351" y="236"/>
                  <a:pt x="1281" y="306"/>
                  <a:pt x="1281" y="393"/>
                </a:cubicBezTo>
                <a:cubicBezTo>
                  <a:pt x="1281" y="479"/>
                  <a:pt x="1351" y="550"/>
                  <a:pt x="1438" y="550"/>
                </a:cubicBezTo>
                <a:close/>
                <a:moveTo>
                  <a:pt x="1046" y="236"/>
                </a:moveTo>
                <a:cubicBezTo>
                  <a:pt x="981" y="236"/>
                  <a:pt x="928" y="288"/>
                  <a:pt x="928" y="353"/>
                </a:cubicBezTo>
                <a:cubicBezTo>
                  <a:pt x="928" y="418"/>
                  <a:pt x="981" y="471"/>
                  <a:pt x="1046" y="471"/>
                </a:cubicBezTo>
                <a:cubicBezTo>
                  <a:pt x="1110" y="471"/>
                  <a:pt x="1163" y="418"/>
                  <a:pt x="1163" y="353"/>
                </a:cubicBezTo>
                <a:cubicBezTo>
                  <a:pt x="1163" y="288"/>
                  <a:pt x="1110" y="236"/>
                  <a:pt x="1046" y="236"/>
                </a:cubicBezTo>
                <a:close/>
                <a:moveTo>
                  <a:pt x="312" y="707"/>
                </a:moveTo>
                <a:lnTo>
                  <a:pt x="1779" y="707"/>
                </a:lnTo>
                <a:lnTo>
                  <a:pt x="1830" y="877"/>
                </a:lnTo>
                <a:lnTo>
                  <a:pt x="1830" y="1333"/>
                </a:lnTo>
                <a:lnTo>
                  <a:pt x="261" y="1333"/>
                </a:lnTo>
                <a:lnTo>
                  <a:pt x="261" y="877"/>
                </a:lnTo>
                <a:lnTo>
                  <a:pt x="312" y="707"/>
                </a:lnTo>
                <a:close/>
                <a:moveTo>
                  <a:pt x="457" y="785"/>
                </a:moveTo>
                <a:cubicBezTo>
                  <a:pt x="392" y="785"/>
                  <a:pt x="339" y="837"/>
                  <a:pt x="339" y="902"/>
                </a:cubicBezTo>
                <a:cubicBezTo>
                  <a:pt x="339" y="967"/>
                  <a:pt x="392" y="1019"/>
                  <a:pt x="457" y="1019"/>
                </a:cubicBezTo>
                <a:cubicBezTo>
                  <a:pt x="522" y="1019"/>
                  <a:pt x="575" y="967"/>
                  <a:pt x="575" y="902"/>
                </a:cubicBezTo>
                <a:cubicBezTo>
                  <a:pt x="575" y="837"/>
                  <a:pt x="522" y="785"/>
                  <a:pt x="457" y="785"/>
                </a:cubicBezTo>
                <a:close/>
                <a:moveTo>
                  <a:pt x="1634" y="785"/>
                </a:moveTo>
                <a:cubicBezTo>
                  <a:pt x="1569" y="785"/>
                  <a:pt x="1516" y="837"/>
                  <a:pt x="1516" y="902"/>
                </a:cubicBezTo>
                <a:cubicBezTo>
                  <a:pt x="1516" y="967"/>
                  <a:pt x="1569" y="1019"/>
                  <a:pt x="1634" y="1019"/>
                </a:cubicBezTo>
                <a:cubicBezTo>
                  <a:pt x="1699" y="1019"/>
                  <a:pt x="1752" y="967"/>
                  <a:pt x="1752" y="902"/>
                </a:cubicBezTo>
                <a:cubicBezTo>
                  <a:pt x="1752" y="837"/>
                  <a:pt x="1699" y="785"/>
                  <a:pt x="1634" y="785"/>
                </a:cubicBezTo>
                <a:close/>
                <a:moveTo>
                  <a:pt x="732" y="1019"/>
                </a:moveTo>
                <a:lnTo>
                  <a:pt x="634" y="1255"/>
                </a:lnTo>
                <a:lnTo>
                  <a:pt x="803" y="1255"/>
                </a:lnTo>
                <a:lnTo>
                  <a:pt x="837" y="1176"/>
                </a:lnTo>
                <a:lnTo>
                  <a:pt x="1254" y="1176"/>
                </a:lnTo>
                <a:lnTo>
                  <a:pt x="1288" y="1255"/>
                </a:lnTo>
                <a:lnTo>
                  <a:pt x="1457" y="1255"/>
                </a:lnTo>
                <a:lnTo>
                  <a:pt x="1359" y="1019"/>
                </a:lnTo>
                <a:lnTo>
                  <a:pt x="732" y="10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14878719" y="1672235"/>
            <a:ext cx="4212285" cy="267430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>
            <a:off x="16221060" y="2225261"/>
            <a:ext cx="1527601" cy="1568247"/>
          </a:xfrm>
          <a:custGeom>
            <a:avLst/>
            <a:gdLst>
              <a:gd name="T0" fmla="*/ 761 w 1988"/>
              <a:gd name="T1" fmla="*/ 64 h 2043"/>
              <a:gd name="T2" fmla="*/ 510 w 1988"/>
              <a:gd name="T3" fmla="*/ 417 h 2043"/>
              <a:gd name="T4" fmla="*/ 221 w 1988"/>
              <a:gd name="T5" fmla="*/ 319 h 2043"/>
              <a:gd name="T6" fmla="*/ 32 w 1988"/>
              <a:gd name="T7" fmla="*/ 646 h 2043"/>
              <a:gd name="T8" fmla="*/ 47 w 1988"/>
              <a:gd name="T9" fmla="*/ 744 h 2043"/>
              <a:gd name="T10" fmla="*/ 209 w 1988"/>
              <a:gd name="T11" fmla="*/ 1022 h 2043"/>
              <a:gd name="T12" fmla="*/ 47 w 1988"/>
              <a:gd name="T13" fmla="*/ 1298 h 2043"/>
              <a:gd name="T14" fmla="*/ 32 w 1988"/>
              <a:gd name="T15" fmla="*/ 1396 h 2043"/>
              <a:gd name="T16" fmla="*/ 221 w 1988"/>
              <a:gd name="T17" fmla="*/ 1723 h 2043"/>
              <a:gd name="T18" fmla="*/ 510 w 1988"/>
              <a:gd name="T19" fmla="*/ 1625 h 2043"/>
              <a:gd name="T20" fmla="*/ 761 w 1988"/>
              <a:gd name="T21" fmla="*/ 1978 h 2043"/>
              <a:gd name="T22" fmla="*/ 1214 w 1988"/>
              <a:gd name="T23" fmla="*/ 2042 h 2043"/>
              <a:gd name="T24" fmla="*/ 1273 w 1988"/>
              <a:gd name="T25" fmla="*/ 1745 h 2043"/>
              <a:gd name="T26" fmla="*/ 1705 w 1988"/>
              <a:gd name="T27" fmla="*/ 1703 h 2043"/>
              <a:gd name="T28" fmla="*/ 1798 w 1988"/>
              <a:gd name="T29" fmla="*/ 1666 h 2043"/>
              <a:gd name="T30" fmla="*/ 1987 w 1988"/>
              <a:gd name="T31" fmla="*/ 1340 h 2043"/>
              <a:gd name="T32" fmla="*/ 1764 w 1988"/>
              <a:gd name="T33" fmla="*/ 1143 h 2043"/>
              <a:gd name="T34" fmla="*/ 1764 w 1988"/>
              <a:gd name="T35" fmla="*/ 899 h 2043"/>
              <a:gd name="T36" fmla="*/ 1987 w 1988"/>
              <a:gd name="T37" fmla="*/ 702 h 2043"/>
              <a:gd name="T38" fmla="*/ 1798 w 1988"/>
              <a:gd name="T39" fmla="*/ 376 h 2043"/>
              <a:gd name="T40" fmla="*/ 1705 w 1988"/>
              <a:gd name="T41" fmla="*/ 339 h 2043"/>
              <a:gd name="T42" fmla="*/ 1273 w 1988"/>
              <a:gd name="T43" fmla="*/ 297 h 2043"/>
              <a:gd name="T44" fmla="*/ 1214 w 1988"/>
              <a:gd name="T45" fmla="*/ 0 h 2043"/>
              <a:gd name="T46" fmla="*/ 901 w 1988"/>
              <a:gd name="T47" fmla="*/ 157 h 2043"/>
              <a:gd name="T48" fmla="*/ 1126 w 1988"/>
              <a:gd name="T49" fmla="*/ 361 h 2043"/>
              <a:gd name="T50" fmla="*/ 1180 w 1988"/>
              <a:gd name="T51" fmla="*/ 422 h 2043"/>
              <a:gd name="T52" fmla="*/ 1452 w 1988"/>
              <a:gd name="T53" fmla="*/ 592 h 2043"/>
              <a:gd name="T54" fmla="*/ 1695 w 1988"/>
              <a:gd name="T55" fmla="*/ 508 h 2043"/>
              <a:gd name="T56" fmla="*/ 1631 w 1988"/>
              <a:gd name="T57" fmla="*/ 808 h 2043"/>
              <a:gd name="T58" fmla="*/ 1607 w 1988"/>
              <a:gd name="T59" fmla="*/ 884 h 2043"/>
              <a:gd name="T60" fmla="*/ 1607 w 1988"/>
              <a:gd name="T61" fmla="*/ 1158 h 2043"/>
              <a:gd name="T62" fmla="*/ 1631 w 1988"/>
              <a:gd name="T63" fmla="*/ 1234 h 2043"/>
              <a:gd name="T64" fmla="*/ 1695 w 1988"/>
              <a:gd name="T65" fmla="*/ 1534 h 2043"/>
              <a:gd name="T66" fmla="*/ 1452 w 1988"/>
              <a:gd name="T67" fmla="*/ 1450 h 2043"/>
              <a:gd name="T68" fmla="*/ 1180 w 1988"/>
              <a:gd name="T69" fmla="*/ 1620 h 2043"/>
              <a:gd name="T70" fmla="*/ 1126 w 1988"/>
              <a:gd name="T71" fmla="*/ 1681 h 2043"/>
              <a:gd name="T72" fmla="*/ 901 w 1988"/>
              <a:gd name="T73" fmla="*/ 1885 h 2043"/>
              <a:gd name="T74" fmla="*/ 852 w 1988"/>
              <a:gd name="T75" fmla="*/ 1634 h 2043"/>
              <a:gd name="T76" fmla="*/ 569 w 1988"/>
              <a:gd name="T77" fmla="*/ 1482 h 2043"/>
              <a:gd name="T78" fmla="*/ 491 w 1988"/>
              <a:gd name="T79" fmla="*/ 1465 h 2043"/>
              <a:gd name="T80" fmla="*/ 199 w 1988"/>
              <a:gd name="T81" fmla="*/ 1374 h 2043"/>
              <a:gd name="T82" fmla="*/ 393 w 1988"/>
              <a:gd name="T83" fmla="*/ 1205 h 2043"/>
              <a:gd name="T84" fmla="*/ 366 w 1988"/>
              <a:gd name="T85" fmla="*/ 1022 h 2043"/>
              <a:gd name="T86" fmla="*/ 393 w 1988"/>
              <a:gd name="T87" fmla="*/ 837 h 2043"/>
              <a:gd name="T88" fmla="*/ 199 w 1988"/>
              <a:gd name="T89" fmla="*/ 668 h 2043"/>
              <a:gd name="T90" fmla="*/ 491 w 1988"/>
              <a:gd name="T91" fmla="*/ 577 h 2043"/>
              <a:gd name="T92" fmla="*/ 569 w 1988"/>
              <a:gd name="T93" fmla="*/ 560 h 2043"/>
              <a:gd name="T94" fmla="*/ 852 w 1988"/>
              <a:gd name="T95" fmla="*/ 408 h 2043"/>
              <a:gd name="T96" fmla="*/ 901 w 1988"/>
              <a:gd name="T97" fmla="*/ 157 h 2043"/>
              <a:gd name="T98" fmla="*/ 601 w 1988"/>
              <a:gd name="T99" fmla="*/ 1022 h 2043"/>
              <a:gd name="T100" fmla="*/ 1386 w 1988"/>
              <a:gd name="T101" fmla="*/ 1022 h 2043"/>
              <a:gd name="T102" fmla="*/ 994 w 1988"/>
              <a:gd name="T103" fmla="*/ 786 h 2043"/>
              <a:gd name="T104" fmla="*/ 994 w 1988"/>
              <a:gd name="T105" fmla="*/ 1256 h 2043"/>
              <a:gd name="T106" fmla="*/ 994 w 1988"/>
              <a:gd name="T107" fmla="*/ 786 h 2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88" h="2043">
                <a:moveTo>
                  <a:pt x="773" y="0"/>
                </a:moveTo>
                <a:lnTo>
                  <a:pt x="761" y="64"/>
                </a:lnTo>
                <a:lnTo>
                  <a:pt x="714" y="297"/>
                </a:lnTo>
                <a:cubicBezTo>
                  <a:pt x="639" y="327"/>
                  <a:pt x="572" y="368"/>
                  <a:pt x="510" y="417"/>
                </a:cubicBezTo>
                <a:lnTo>
                  <a:pt x="282" y="339"/>
                </a:lnTo>
                <a:lnTo>
                  <a:pt x="221" y="319"/>
                </a:lnTo>
                <a:lnTo>
                  <a:pt x="189" y="376"/>
                </a:lnTo>
                <a:lnTo>
                  <a:pt x="32" y="646"/>
                </a:lnTo>
                <a:lnTo>
                  <a:pt x="0" y="702"/>
                </a:lnTo>
                <a:lnTo>
                  <a:pt x="47" y="744"/>
                </a:lnTo>
                <a:lnTo>
                  <a:pt x="223" y="899"/>
                </a:lnTo>
                <a:cubicBezTo>
                  <a:pt x="217" y="939"/>
                  <a:pt x="209" y="979"/>
                  <a:pt x="209" y="1022"/>
                </a:cubicBezTo>
                <a:cubicBezTo>
                  <a:pt x="209" y="1063"/>
                  <a:pt x="217" y="1103"/>
                  <a:pt x="223" y="1143"/>
                </a:cubicBezTo>
                <a:lnTo>
                  <a:pt x="47" y="1298"/>
                </a:lnTo>
                <a:lnTo>
                  <a:pt x="0" y="1340"/>
                </a:lnTo>
                <a:lnTo>
                  <a:pt x="32" y="1396"/>
                </a:lnTo>
                <a:lnTo>
                  <a:pt x="189" y="1666"/>
                </a:lnTo>
                <a:lnTo>
                  <a:pt x="221" y="1723"/>
                </a:lnTo>
                <a:lnTo>
                  <a:pt x="282" y="1703"/>
                </a:lnTo>
                <a:lnTo>
                  <a:pt x="510" y="1625"/>
                </a:lnTo>
                <a:cubicBezTo>
                  <a:pt x="572" y="1674"/>
                  <a:pt x="639" y="1715"/>
                  <a:pt x="714" y="1745"/>
                </a:cubicBezTo>
                <a:lnTo>
                  <a:pt x="761" y="1978"/>
                </a:lnTo>
                <a:lnTo>
                  <a:pt x="773" y="2042"/>
                </a:lnTo>
                <a:lnTo>
                  <a:pt x="1214" y="2042"/>
                </a:lnTo>
                <a:lnTo>
                  <a:pt x="1226" y="1978"/>
                </a:lnTo>
                <a:lnTo>
                  <a:pt x="1273" y="1745"/>
                </a:lnTo>
                <a:cubicBezTo>
                  <a:pt x="1348" y="1715"/>
                  <a:pt x="1415" y="1674"/>
                  <a:pt x="1477" y="1625"/>
                </a:cubicBezTo>
                <a:lnTo>
                  <a:pt x="1705" y="1703"/>
                </a:lnTo>
                <a:lnTo>
                  <a:pt x="1766" y="1723"/>
                </a:lnTo>
                <a:lnTo>
                  <a:pt x="1798" y="1666"/>
                </a:lnTo>
                <a:lnTo>
                  <a:pt x="1955" y="1396"/>
                </a:lnTo>
                <a:lnTo>
                  <a:pt x="1987" y="1340"/>
                </a:lnTo>
                <a:lnTo>
                  <a:pt x="1940" y="1298"/>
                </a:lnTo>
                <a:lnTo>
                  <a:pt x="1764" y="1143"/>
                </a:lnTo>
                <a:cubicBezTo>
                  <a:pt x="1770" y="1103"/>
                  <a:pt x="1778" y="1063"/>
                  <a:pt x="1778" y="1022"/>
                </a:cubicBezTo>
                <a:cubicBezTo>
                  <a:pt x="1778" y="979"/>
                  <a:pt x="1770" y="939"/>
                  <a:pt x="1764" y="899"/>
                </a:cubicBezTo>
                <a:lnTo>
                  <a:pt x="1940" y="744"/>
                </a:lnTo>
                <a:lnTo>
                  <a:pt x="1987" y="702"/>
                </a:lnTo>
                <a:lnTo>
                  <a:pt x="1955" y="646"/>
                </a:lnTo>
                <a:lnTo>
                  <a:pt x="1798" y="376"/>
                </a:lnTo>
                <a:lnTo>
                  <a:pt x="1766" y="319"/>
                </a:lnTo>
                <a:lnTo>
                  <a:pt x="1705" y="339"/>
                </a:lnTo>
                <a:lnTo>
                  <a:pt x="1477" y="417"/>
                </a:lnTo>
                <a:cubicBezTo>
                  <a:pt x="1415" y="368"/>
                  <a:pt x="1348" y="327"/>
                  <a:pt x="1273" y="297"/>
                </a:cubicBezTo>
                <a:lnTo>
                  <a:pt x="1226" y="64"/>
                </a:lnTo>
                <a:lnTo>
                  <a:pt x="1214" y="0"/>
                </a:lnTo>
                <a:lnTo>
                  <a:pt x="773" y="0"/>
                </a:lnTo>
                <a:close/>
                <a:moveTo>
                  <a:pt x="901" y="157"/>
                </a:moveTo>
                <a:lnTo>
                  <a:pt x="1086" y="157"/>
                </a:lnTo>
                <a:lnTo>
                  <a:pt x="1126" y="361"/>
                </a:lnTo>
                <a:lnTo>
                  <a:pt x="1135" y="408"/>
                </a:lnTo>
                <a:lnTo>
                  <a:pt x="1180" y="422"/>
                </a:lnTo>
                <a:cubicBezTo>
                  <a:pt x="1269" y="450"/>
                  <a:pt x="1350" y="498"/>
                  <a:pt x="1418" y="560"/>
                </a:cubicBezTo>
                <a:lnTo>
                  <a:pt x="1452" y="592"/>
                </a:lnTo>
                <a:lnTo>
                  <a:pt x="1496" y="577"/>
                </a:lnTo>
                <a:lnTo>
                  <a:pt x="1695" y="508"/>
                </a:lnTo>
                <a:lnTo>
                  <a:pt x="1788" y="668"/>
                </a:lnTo>
                <a:lnTo>
                  <a:pt x="1631" y="808"/>
                </a:lnTo>
                <a:lnTo>
                  <a:pt x="1594" y="837"/>
                </a:lnTo>
                <a:lnTo>
                  <a:pt x="1607" y="884"/>
                </a:lnTo>
                <a:cubicBezTo>
                  <a:pt x="1617" y="929"/>
                  <a:pt x="1621" y="975"/>
                  <a:pt x="1621" y="1022"/>
                </a:cubicBezTo>
                <a:cubicBezTo>
                  <a:pt x="1621" y="1068"/>
                  <a:pt x="1617" y="1113"/>
                  <a:pt x="1607" y="1158"/>
                </a:cubicBezTo>
                <a:lnTo>
                  <a:pt x="1597" y="1205"/>
                </a:lnTo>
                <a:lnTo>
                  <a:pt x="1631" y="1234"/>
                </a:lnTo>
                <a:lnTo>
                  <a:pt x="1788" y="1374"/>
                </a:lnTo>
                <a:lnTo>
                  <a:pt x="1695" y="1534"/>
                </a:lnTo>
                <a:lnTo>
                  <a:pt x="1496" y="1465"/>
                </a:lnTo>
                <a:lnTo>
                  <a:pt x="1452" y="1450"/>
                </a:lnTo>
                <a:lnTo>
                  <a:pt x="1418" y="1482"/>
                </a:lnTo>
                <a:cubicBezTo>
                  <a:pt x="1350" y="1544"/>
                  <a:pt x="1269" y="1592"/>
                  <a:pt x="1180" y="1620"/>
                </a:cubicBezTo>
                <a:lnTo>
                  <a:pt x="1135" y="1634"/>
                </a:lnTo>
                <a:lnTo>
                  <a:pt x="1126" y="1681"/>
                </a:lnTo>
                <a:lnTo>
                  <a:pt x="1086" y="1885"/>
                </a:lnTo>
                <a:lnTo>
                  <a:pt x="901" y="1885"/>
                </a:lnTo>
                <a:lnTo>
                  <a:pt x="861" y="1681"/>
                </a:lnTo>
                <a:lnTo>
                  <a:pt x="852" y="1634"/>
                </a:lnTo>
                <a:lnTo>
                  <a:pt x="807" y="1620"/>
                </a:lnTo>
                <a:cubicBezTo>
                  <a:pt x="718" y="1592"/>
                  <a:pt x="637" y="1544"/>
                  <a:pt x="569" y="1482"/>
                </a:cubicBezTo>
                <a:lnTo>
                  <a:pt x="535" y="1450"/>
                </a:lnTo>
                <a:lnTo>
                  <a:pt x="491" y="1465"/>
                </a:lnTo>
                <a:lnTo>
                  <a:pt x="292" y="1534"/>
                </a:lnTo>
                <a:lnTo>
                  <a:pt x="199" y="1374"/>
                </a:lnTo>
                <a:lnTo>
                  <a:pt x="356" y="1234"/>
                </a:lnTo>
                <a:lnTo>
                  <a:pt x="393" y="1205"/>
                </a:lnTo>
                <a:lnTo>
                  <a:pt x="380" y="1158"/>
                </a:lnTo>
                <a:cubicBezTo>
                  <a:pt x="370" y="1113"/>
                  <a:pt x="366" y="1068"/>
                  <a:pt x="366" y="1022"/>
                </a:cubicBezTo>
                <a:cubicBezTo>
                  <a:pt x="366" y="975"/>
                  <a:pt x="370" y="929"/>
                  <a:pt x="380" y="884"/>
                </a:cubicBezTo>
                <a:lnTo>
                  <a:pt x="393" y="837"/>
                </a:lnTo>
                <a:lnTo>
                  <a:pt x="356" y="808"/>
                </a:lnTo>
                <a:lnTo>
                  <a:pt x="199" y="668"/>
                </a:lnTo>
                <a:lnTo>
                  <a:pt x="292" y="508"/>
                </a:lnTo>
                <a:lnTo>
                  <a:pt x="491" y="577"/>
                </a:lnTo>
                <a:lnTo>
                  <a:pt x="535" y="592"/>
                </a:lnTo>
                <a:lnTo>
                  <a:pt x="569" y="560"/>
                </a:lnTo>
                <a:cubicBezTo>
                  <a:pt x="637" y="498"/>
                  <a:pt x="718" y="450"/>
                  <a:pt x="807" y="422"/>
                </a:cubicBezTo>
                <a:lnTo>
                  <a:pt x="852" y="408"/>
                </a:lnTo>
                <a:lnTo>
                  <a:pt x="861" y="361"/>
                </a:lnTo>
                <a:lnTo>
                  <a:pt x="901" y="157"/>
                </a:lnTo>
                <a:close/>
                <a:moveTo>
                  <a:pt x="994" y="629"/>
                </a:moveTo>
                <a:cubicBezTo>
                  <a:pt x="778" y="629"/>
                  <a:pt x="601" y="805"/>
                  <a:pt x="601" y="1022"/>
                </a:cubicBezTo>
                <a:cubicBezTo>
                  <a:pt x="601" y="1238"/>
                  <a:pt x="778" y="1413"/>
                  <a:pt x="994" y="1413"/>
                </a:cubicBezTo>
                <a:cubicBezTo>
                  <a:pt x="1209" y="1413"/>
                  <a:pt x="1386" y="1238"/>
                  <a:pt x="1386" y="1022"/>
                </a:cubicBezTo>
                <a:cubicBezTo>
                  <a:pt x="1386" y="805"/>
                  <a:pt x="1209" y="629"/>
                  <a:pt x="994" y="629"/>
                </a:cubicBezTo>
                <a:close/>
                <a:moveTo>
                  <a:pt x="994" y="786"/>
                </a:moveTo>
                <a:cubicBezTo>
                  <a:pt x="1124" y="786"/>
                  <a:pt x="1229" y="890"/>
                  <a:pt x="1229" y="1022"/>
                </a:cubicBezTo>
                <a:cubicBezTo>
                  <a:pt x="1229" y="1153"/>
                  <a:pt x="1124" y="1256"/>
                  <a:pt x="994" y="1256"/>
                </a:cubicBezTo>
                <a:cubicBezTo>
                  <a:pt x="863" y="1256"/>
                  <a:pt x="758" y="1153"/>
                  <a:pt x="758" y="1022"/>
                </a:cubicBezTo>
                <a:cubicBezTo>
                  <a:pt x="758" y="890"/>
                  <a:pt x="863" y="786"/>
                  <a:pt x="994" y="7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1" name="Parallelogram 10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29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1978029" y="3214784"/>
            <a:ext cx="9068513" cy="332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chemeClr val="bg1"/>
                </a:solidFill>
                <a:latin typeface="Antonio" pitchFamily="2" charset="0"/>
              </a:rPr>
              <a:t>CHARTS</a:t>
            </a:r>
            <a:r>
              <a:rPr lang="id-ID" sz="10500" dirty="0">
                <a:solidFill>
                  <a:schemeClr val="bg1"/>
                </a:solidFill>
                <a:latin typeface="Antonio" pitchFamily="2" charset="0"/>
              </a:rPr>
              <a:t> </a:t>
            </a:r>
            <a:r>
              <a:rPr lang="id-ID" sz="10500" dirty="0" smtClean="0">
                <a:solidFill>
                  <a:schemeClr val="bg1"/>
                </a:solidFill>
                <a:latin typeface="Antonio" pitchFamily="2" charset="0"/>
              </a:rPr>
              <a:t>&amp; INFOGRAPHIC</a:t>
            </a:r>
          </a:p>
        </p:txBody>
      </p:sp>
      <p:sp>
        <p:nvSpPr>
          <p:cNvPr id="21" name="TextBox 5"/>
          <p:cNvSpPr txBox="1"/>
          <p:nvPr/>
        </p:nvSpPr>
        <p:spPr>
          <a:xfrm>
            <a:off x="1978029" y="7420020"/>
            <a:ext cx="7536068" cy="2923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solidFill>
                  <a:schemeClr val="bg1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  <a:t/>
            </a:r>
            <a:br>
              <a:rPr lang="en-US" dirty="0">
                <a:solidFill>
                  <a:schemeClr val="bg1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</a:b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It has survived not only five centuries, but also the leap into electronic typesetting, remaining essentially unchanged.</a:t>
            </a:r>
          </a:p>
        </p:txBody>
      </p:sp>
      <p:sp>
        <p:nvSpPr>
          <p:cNvPr id="23" name="TextBox 5"/>
          <p:cNvSpPr txBox="1"/>
          <p:nvPr/>
        </p:nvSpPr>
        <p:spPr>
          <a:xfrm>
            <a:off x="19210034" y="1971803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chemeClr val="bg1"/>
                </a:solidFill>
                <a:latin typeface="Raleway ExtraBold" pitchFamily="2" charset="0"/>
              </a:rPr>
              <a:t>Lorem</a:t>
            </a:r>
            <a:r>
              <a:rPr lang="en-US" sz="2800" b="1" dirty="0">
                <a:solidFill>
                  <a:schemeClr val="bg1"/>
                </a:solidFill>
                <a:latin typeface="Raleway ExtraBold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Raleway ExtraBold" pitchFamily="2" charset="0"/>
              </a:rPr>
              <a:t>Ipsum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19210034" y="2657174"/>
            <a:ext cx="4343684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printer</a:t>
            </a:r>
            <a:r>
              <a:rPr lang="id-ID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7" name="TextBox 5"/>
          <p:cNvSpPr txBox="1"/>
          <p:nvPr/>
        </p:nvSpPr>
        <p:spPr>
          <a:xfrm>
            <a:off x="18066979" y="5795063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chemeClr val="bg1"/>
                </a:solidFill>
                <a:latin typeface="Raleway ExtraBold" pitchFamily="2" charset="0"/>
              </a:rPr>
              <a:t>Lorem</a:t>
            </a:r>
            <a:r>
              <a:rPr lang="en-US" sz="2800" b="1" dirty="0">
                <a:solidFill>
                  <a:schemeClr val="bg1"/>
                </a:solidFill>
                <a:latin typeface="Raleway ExtraBold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Raleway ExtraBold" pitchFamily="2" charset="0"/>
              </a:rPr>
              <a:t>Ipsum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18066979" y="6480434"/>
            <a:ext cx="4343684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printer</a:t>
            </a:r>
            <a:r>
              <a:rPr lang="id-ID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9" name="TextBox 5"/>
          <p:cNvSpPr txBox="1"/>
          <p:nvPr/>
        </p:nvSpPr>
        <p:spPr>
          <a:xfrm>
            <a:off x="16919162" y="9417898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chemeClr val="bg1"/>
                </a:solidFill>
                <a:latin typeface="Raleway ExtraBold" pitchFamily="2" charset="0"/>
              </a:rPr>
              <a:t>Lorem</a:t>
            </a:r>
            <a:r>
              <a:rPr lang="en-US" sz="2800" b="1" dirty="0">
                <a:solidFill>
                  <a:schemeClr val="bg1"/>
                </a:solidFill>
                <a:latin typeface="Raleway ExtraBold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Raleway ExtraBold" pitchFamily="2" charset="0"/>
              </a:rPr>
              <a:t>Ipsum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30" name="TextBox 5"/>
          <p:cNvSpPr txBox="1"/>
          <p:nvPr/>
        </p:nvSpPr>
        <p:spPr>
          <a:xfrm>
            <a:off x="16919162" y="10103269"/>
            <a:ext cx="4343684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printer</a:t>
            </a:r>
            <a:r>
              <a:rPr lang="id-ID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31" name="Parallelogram 30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2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chemeClr val="bg1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chemeClr val="bg1"/>
              </a:solidFill>
              <a:latin typeface="Antonio" pitchFamily="2" charset="0"/>
            </a:endParaRPr>
          </a:p>
        </p:txBody>
      </p:sp>
      <p:sp>
        <p:nvSpPr>
          <p:cNvPr id="33" name="Parallelogram 32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5" name="Parallelogram 34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6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12402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rallelogram 29"/>
          <p:cNvSpPr/>
          <p:nvPr/>
        </p:nvSpPr>
        <p:spPr>
          <a:xfrm>
            <a:off x="518789" y="2484082"/>
            <a:ext cx="4490766" cy="329565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2095532" y="12399291"/>
            <a:ext cx="1549066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03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20" name="Parallelogram 19"/>
          <p:cNvSpPr/>
          <p:nvPr/>
        </p:nvSpPr>
        <p:spPr>
          <a:xfrm>
            <a:off x="17765638" y="3843385"/>
            <a:ext cx="4490766" cy="329565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12828096" y="7191470"/>
            <a:ext cx="7036669" cy="2923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  <a:t/>
            </a:r>
            <a:b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</a:b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It has survived not only five centuries, but also the leap into electronic typesetting, remaining essentially unchanged.</a:t>
            </a:r>
          </a:p>
        </p:txBody>
      </p:sp>
      <p:sp>
        <p:nvSpPr>
          <p:cNvPr id="22" name="Title 7"/>
          <p:cNvSpPr txBox="1"/>
          <p:nvPr/>
        </p:nvSpPr>
        <p:spPr>
          <a:xfrm>
            <a:off x="12828096" y="2646500"/>
            <a:ext cx="7453566" cy="2613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ABOUT</a:t>
            </a:r>
            <a:endParaRPr lang="id-ID" sz="10500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23" name="Title 7"/>
          <p:cNvSpPr txBox="1"/>
          <p:nvPr/>
        </p:nvSpPr>
        <p:spPr>
          <a:xfrm>
            <a:off x="12632700" y="4472864"/>
            <a:ext cx="10265877" cy="2613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828096" y="10612315"/>
            <a:ext cx="2198935" cy="650631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13159273" y="10714517"/>
            <a:ext cx="1536580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dirty="0" smtClean="0">
                <a:solidFill>
                  <a:schemeClr val="bg1"/>
                </a:solidFill>
                <a:latin typeface="Raleway" pitchFamily="2" charset="0"/>
              </a:rPr>
              <a:t>Read more</a:t>
            </a:r>
            <a:endParaRPr lang="en-US" i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5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36" name="Parallelogram 35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7" name="Parallelogram 36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8" name="Parallelogram 37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9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2540643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1" name="Rectangle 20"/>
          <p:cNvSpPr/>
          <p:nvPr/>
        </p:nvSpPr>
        <p:spPr>
          <a:xfrm rot="1638634">
            <a:off x="13525461" y="-1291279"/>
            <a:ext cx="12989830" cy="19124996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30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1315738" y="2324664"/>
            <a:ext cx="7536069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KEEP CONTACT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1315739" y="4373089"/>
            <a:ext cx="7536068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rgbClr val="8A8A8A"/>
                </a:solidFill>
                <a:latin typeface="Raleway" pitchFamily="2" charset="0"/>
              </a:rPr>
              <a:t>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3" name="Google Shape;504;p45"/>
          <p:cNvSpPr txBox="1"/>
          <p:nvPr/>
        </p:nvSpPr>
        <p:spPr>
          <a:xfrm>
            <a:off x="1315738" y="6689859"/>
            <a:ext cx="3513070" cy="5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pPr lvl="3" indent="0" defTabSz="914400">
              <a:defRPr sz="2800">
                <a:solidFill>
                  <a:srgbClr val="333333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d-ID" dirty="0" smtClean="0">
                <a:solidFill>
                  <a:srgbClr val="8A8A8A"/>
                </a:solidFill>
                <a:latin typeface="Raleway ExtraBold" pitchFamily="2" charset="0"/>
              </a:rPr>
              <a:t>Address</a:t>
            </a:r>
            <a:endParaRPr lang="da-DK" dirty="0">
              <a:solidFill>
                <a:srgbClr val="8A8A8A"/>
              </a:solidFill>
              <a:latin typeface="Raleway ExtraBold" pitchFamily="2" charset="0"/>
            </a:endParaRPr>
          </a:p>
        </p:txBody>
      </p:sp>
      <p:sp>
        <p:nvSpPr>
          <p:cNvPr id="14" name="Google Shape;505;p45"/>
          <p:cNvSpPr txBox="1"/>
          <p:nvPr/>
        </p:nvSpPr>
        <p:spPr>
          <a:xfrm>
            <a:off x="1315739" y="7301306"/>
            <a:ext cx="3809116" cy="112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r>
              <a:rPr lang="id-ID" sz="2300" dirty="0" smtClean="0">
                <a:solidFill>
                  <a:srgbClr val="8A8A8A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id-ID" sz="2300" dirty="0">
                <a:solidFill>
                  <a:srgbClr val="8A8A8A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</a:t>
            </a:r>
            <a:r>
              <a:rPr lang="id-ID" sz="2300" dirty="0" smtClean="0">
                <a:solidFill>
                  <a:srgbClr val="8A8A8A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elit.</a:t>
            </a:r>
            <a:endParaRPr lang="id-ID" sz="2300" dirty="0">
              <a:solidFill>
                <a:srgbClr val="8A8A8A"/>
              </a:solidFill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Google Shape;504;p45"/>
          <p:cNvSpPr txBox="1"/>
          <p:nvPr/>
        </p:nvSpPr>
        <p:spPr>
          <a:xfrm>
            <a:off x="1315738" y="9344022"/>
            <a:ext cx="3513070" cy="5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pPr lvl="3" indent="0" defTabSz="914400">
              <a:defRPr sz="2800">
                <a:solidFill>
                  <a:srgbClr val="333333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d-ID" dirty="0" smtClean="0">
                <a:solidFill>
                  <a:srgbClr val="8A8A8A"/>
                </a:solidFill>
                <a:latin typeface="Raleway ExtraBold" pitchFamily="2" charset="0"/>
              </a:rPr>
              <a:t>Email</a:t>
            </a:r>
            <a:endParaRPr lang="da-DK" dirty="0">
              <a:solidFill>
                <a:srgbClr val="8A8A8A"/>
              </a:solidFill>
              <a:latin typeface="Raleway ExtraBold" pitchFamily="2" charset="0"/>
            </a:endParaRPr>
          </a:p>
        </p:txBody>
      </p:sp>
      <p:sp>
        <p:nvSpPr>
          <p:cNvPr id="16" name="Google Shape;505;p45"/>
          <p:cNvSpPr txBox="1"/>
          <p:nvPr/>
        </p:nvSpPr>
        <p:spPr>
          <a:xfrm>
            <a:off x="1315739" y="9955469"/>
            <a:ext cx="3809116" cy="112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r>
              <a:rPr lang="id-ID" sz="2300" dirty="0" smtClean="0">
                <a:solidFill>
                  <a:srgbClr val="8A8A8A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id-ID" sz="2300" dirty="0">
                <a:solidFill>
                  <a:srgbClr val="8A8A8A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</a:t>
            </a:r>
            <a:r>
              <a:rPr lang="id-ID" sz="2300" dirty="0" smtClean="0">
                <a:solidFill>
                  <a:srgbClr val="8A8A8A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elit.</a:t>
            </a:r>
            <a:endParaRPr lang="id-ID" sz="2300" dirty="0">
              <a:solidFill>
                <a:srgbClr val="8A8A8A"/>
              </a:solidFill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Google Shape;504;p45"/>
          <p:cNvSpPr txBox="1"/>
          <p:nvPr/>
        </p:nvSpPr>
        <p:spPr>
          <a:xfrm>
            <a:off x="5588883" y="6689859"/>
            <a:ext cx="3513070" cy="5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pPr lvl="3" indent="0" defTabSz="914400">
              <a:defRPr sz="2800">
                <a:solidFill>
                  <a:srgbClr val="333333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d-ID" dirty="0" smtClean="0">
                <a:solidFill>
                  <a:srgbClr val="8A8A8A"/>
                </a:solidFill>
                <a:latin typeface="Raleway ExtraBold" pitchFamily="2" charset="0"/>
              </a:rPr>
              <a:t>Phone</a:t>
            </a:r>
            <a:endParaRPr lang="da-DK" dirty="0">
              <a:solidFill>
                <a:srgbClr val="8A8A8A"/>
              </a:solidFill>
              <a:latin typeface="Raleway ExtraBold" pitchFamily="2" charset="0"/>
            </a:endParaRPr>
          </a:p>
        </p:txBody>
      </p:sp>
      <p:sp>
        <p:nvSpPr>
          <p:cNvPr id="18" name="Google Shape;505;p45"/>
          <p:cNvSpPr txBox="1"/>
          <p:nvPr/>
        </p:nvSpPr>
        <p:spPr>
          <a:xfrm>
            <a:off x="5588884" y="7301306"/>
            <a:ext cx="3809116" cy="112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r>
              <a:rPr lang="id-ID" sz="2300" dirty="0" smtClean="0">
                <a:solidFill>
                  <a:srgbClr val="8A8A8A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id-ID" sz="2300" dirty="0">
                <a:solidFill>
                  <a:srgbClr val="8A8A8A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</a:t>
            </a:r>
            <a:r>
              <a:rPr lang="id-ID" sz="2300" dirty="0" smtClean="0">
                <a:solidFill>
                  <a:srgbClr val="8A8A8A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elit.</a:t>
            </a:r>
            <a:endParaRPr lang="id-ID" sz="2300" dirty="0">
              <a:solidFill>
                <a:srgbClr val="8A8A8A"/>
              </a:solidFill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Google Shape;504;p45"/>
          <p:cNvSpPr txBox="1"/>
          <p:nvPr/>
        </p:nvSpPr>
        <p:spPr>
          <a:xfrm>
            <a:off x="5588883" y="9344022"/>
            <a:ext cx="3513070" cy="5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pPr lvl="3" indent="0" defTabSz="914400">
              <a:defRPr sz="2800">
                <a:solidFill>
                  <a:srgbClr val="333333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d-ID" dirty="0" smtClean="0">
                <a:solidFill>
                  <a:srgbClr val="8A8A8A"/>
                </a:solidFill>
                <a:latin typeface="Raleway ExtraBold" pitchFamily="2" charset="0"/>
              </a:rPr>
              <a:t>Website</a:t>
            </a:r>
            <a:endParaRPr lang="da-DK" dirty="0">
              <a:solidFill>
                <a:srgbClr val="8A8A8A"/>
              </a:solidFill>
              <a:latin typeface="Raleway ExtraBold" pitchFamily="2" charset="0"/>
            </a:endParaRPr>
          </a:p>
        </p:txBody>
      </p:sp>
      <p:sp>
        <p:nvSpPr>
          <p:cNvPr id="20" name="Google Shape;505;p45"/>
          <p:cNvSpPr txBox="1"/>
          <p:nvPr/>
        </p:nvSpPr>
        <p:spPr>
          <a:xfrm>
            <a:off x="5588884" y="9955469"/>
            <a:ext cx="3809116" cy="112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r>
              <a:rPr lang="id-ID" sz="2300" dirty="0" smtClean="0">
                <a:solidFill>
                  <a:srgbClr val="8A8A8A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id-ID" sz="2300" dirty="0">
                <a:solidFill>
                  <a:srgbClr val="8A8A8A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</a:t>
            </a:r>
            <a:r>
              <a:rPr lang="id-ID" sz="2300" dirty="0" smtClean="0">
                <a:solidFill>
                  <a:srgbClr val="8A8A8A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elit.</a:t>
            </a:r>
            <a:endParaRPr lang="id-ID" sz="2300" dirty="0">
              <a:solidFill>
                <a:srgbClr val="8A8A8A"/>
              </a:solidFill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Parallelogram 27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30" name="Parallelogram 29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Parallelogram 30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4" name="Picture Placeholder 3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5" name="Picture Placeholder 34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25983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2" name="Rectangle 31"/>
          <p:cNvSpPr/>
          <p:nvPr/>
        </p:nvSpPr>
        <p:spPr>
          <a:xfrm>
            <a:off x="0" y="0"/>
            <a:ext cx="244094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37000">
                <a:schemeClr val="tx1">
                  <a:alpha val="50000"/>
                </a:schemeClr>
              </a:gs>
              <a:gs pos="100000">
                <a:schemeClr val="bg2">
                  <a:lumMod val="5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1341138" y="2217298"/>
            <a:ext cx="7536069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chemeClr val="bg1"/>
                </a:solidFill>
                <a:latin typeface="Antonio" pitchFamily="2" charset="0"/>
              </a:rPr>
              <a:t>KEEP CONTACT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1341139" y="4265723"/>
            <a:ext cx="7536068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2" name="Parallelogram 11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31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5" name="Parallelogram 34"/>
          <p:cNvSpPr/>
          <p:nvPr/>
        </p:nvSpPr>
        <p:spPr>
          <a:xfrm>
            <a:off x="-1" y="6858000"/>
            <a:ext cx="16409181" cy="6305169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Google Shape;504;p45"/>
          <p:cNvSpPr txBox="1"/>
          <p:nvPr/>
        </p:nvSpPr>
        <p:spPr>
          <a:xfrm>
            <a:off x="4122438" y="7834660"/>
            <a:ext cx="3513070" cy="5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pPr lvl="3" indent="0" defTabSz="914400">
              <a:defRPr sz="2800">
                <a:solidFill>
                  <a:srgbClr val="333333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d-ID" dirty="0" smtClean="0">
                <a:solidFill>
                  <a:schemeClr val="bg1"/>
                </a:solidFill>
                <a:latin typeface="Raleway ExtraBold" pitchFamily="2" charset="0"/>
              </a:rPr>
              <a:t>Address</a:t>
            </a:r>
            <a:endParaRPr lang="da-DK" dirty="0">
              <a:solidFill>
                <a:schemeClr val="bg1"/>
              </a:solidFill>
              <a:latin typeface="Raleway ExtraBold" pitchFamily="2" charset="0"/>
            </a:endParaRPr>
          </a:p>
        </p:txBody>
      </p:sp>
      <p:sp>
        <p:nvSpPr>
          <p:cNvPr id="5" name="Google Shape;505;p45"/>
          <p:cNvSpPr txBox="1"/>
          <p:nvPr/>
        </p:nvSpPr>
        <p:spPr>
          <a:xfrm>
            <a:off x="4122439" y="8446107"/>
            <a:ext cx="3809116" cy="112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id-ID" sz="2300" dirty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</a:t>
            </a: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elit.</a:t>
            </a:r>
            <a:endParaRPr lang="id-ID" sz="2300" dirty="0">
              <a:solidFill>
                <a:schemeClr val="bg1"/>
              </a:solidFill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Google Shape;504;p45"/>
          <p:cNvSpPr txBox="1"/>
          <p:nvPr/>
        </p:nvSpPr>
        <p:spPr>
          <a:xfrm>
            <a:off x="4122438" y="10488823"/>
            <a:ext cx="3513070" cy="5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pPr lvl="3" indent="0" defTabSz="914400">
              <a:defRPr sz="2800">
                <a:solidFill>
                  <a:srgbClr val="333333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d-ID" dirty="0" smtClean="0">
                <a:solidFill>
                  <a:schemeClr val="bg1"/>
                </a:solidFill>
                <a:latin typeface="Raleway ExtraBold" pitchFamily="2" charset="0"/>
              </a:rPr>
              <a:t>Email</a:t>
            </a:r>
            <a:endParaRPr lang="da-DK" dirty="0">
              <a:solidFill>
                <a:schemeClr val="bg1"/>
              </a:solidFill>
              <a:latin typeface="Raleway ExtraBold" pitchFamily="2" charset="0"/>
            </a:endParaRPr>
          </a:p>
        </p:txBody>
      </p:sp>
      <p:sp>
        <p:nvSpPr>
          <p:cNvPr id="7" name="Google Shape;505;p45"/>
          <p:cNvSpPr txBox="1"/>
          <p:nvPr/>
        </p:nvSpPr>
        <p:spPr>
          <a:xfrm>
            <a:off x="4122439" y="11100270"/>
            <a:ext cx="3809116" cy="112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id-ID" sz="2300" dirty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</a:t>
            </a: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elit.</a:t>
            </a:r>
            <a:endParaRPr lang="id-ID" sz="2300" dirty="0">
              <a:solidFill>
                <a:schemeClr val="bg1"/>
              </a:solidFill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Google Shape;504;p45"/>
          <p:cNvSpPr txBox="1"/>
          <p:nvPr/>
        </p:nvSpPr>
        <p:spPr>
          <a:xfrm>
            <a:off x="8395583" y="7834660"/>
            <a:ext cx="3513070" cy="5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pPr lvl="3" indent="0" defTabSz="914400">
              <a:defRPr sz="2800">
                <a:solidFill>
                  <a:srgbClr val="333333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d-ID" dirty="0" smtClean="0">
                <a:solidFill>
                  <a:schemeClr val="bg1"/>
                </a:solidFill>
                <a:latin typeface="Raleway ExtraBold" pitchFamily="2" charset="0"/>
              </a:rPr>
              <a:t>Phone</a:t>
            </a:r>
            <a:endParaRPr lang="da-DK" dirty="0">
              <a:solidFill>
                <a:schemeClr val="bg1"/>
              </a:solidFill>
              <a:latin typeface="Raleway ExtraBold" pitchFamily="2" charset="0"/>
            </a:endParaRPr>
          </a:p>
        </p:txBody>
      </p:sp>
      <p:sp>
        <p:nvSpPr>
          <p:cNvPr id="9" name="Google Shape;505;p45"/>
          <p:cNvSpPr txBox="1"/>
          <p:nvPr/>
        </p:nvSpPr>
        <p:spPr>
          <a:xfrm>
            <a:off x="8395584" y="8446107"/>
            <a:ext cx="3809116" cy="112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id-ID" sz="2300" dirty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</a:t>
            </a: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elit.</a:t>
            </a:r>
            <a:endParaRPr lang="id-ID" sz="2300" dirty="0">
              <a:solidFill>
                <a:schemeClr val="bg1"/>
              </a:solidFill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Google Shape;504;p45"/>
          <p:cNvSpPr txBox="1"/>
          <p:nvPr/>
        </p:nvSpPr>
        <p:spPr>
          <a:xfrm>
            <a:off x="8395583" y="10488823"/>
            <a:ext cx="3513070" cy="5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pPr lvl="3" indent="0" defTabSz="914400">
              <a:defRPr sz="2800">
                <a:solidFill>
                  <a:srgbClr val="333333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d-ID" dirty="0" smtClean="0">
                <a:solidFill>
                  <a:schemeClr val="bg1"/>
                </a:solidFill>
                <a:latin typeface="Raleway ExtraBold" pitchFamily="2" charset="0"/>
              </a:rPr>
              <a:t>Website</a:t>
            </a:r>
            <a:endParaRPr lang="da-DK" dirty="0">
              <a:solidFill>
                <a:schemeClr val="bg1"/>
              </a:solidFill>
              <a:latin typeface="Raleway ExtraBold" pitchFamily="2" charset="0"/>
            </a:endParaRPr>
          </a:p>
        </p:txBody>
      </p:sp>
      <p:sp>
        <p:nvSpPr>
          <p:cNvPr id="11" name="Google Shape;505;p45"/>
          <p:cNvSpPr txBox="1"/>
          <p:nvPr/>
        </p:nvSpPr>
        <p:spPr>
          <a:xfrm>
            <a:off x="8395584" y="11100270"/>
            <a:ext cx="3809116" cy="112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id-ID" sz="2300" dirty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</a:t>
            </a: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elit.</a:t>
            </a:r>
            <a:endParaRPr lang="id-ID" sz="2300" dirty="0">
              <a:solidFill>
                <a:schemeClr val="bg1"/>
              </a:solidFill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Parallelogram 36"/>
          <p:cNvSpPr/>
          <p:nvPr/>
        </p:nvSpPr>
        <p:spPr>
          <a:xfrm>
            <a:off x="12862399" y="2062033"/>
            <a:ext cx="3826896" cy="3295650"/>
          </a:xfrm>
          <a:prstGeom prst="parallelogram">
            <a:avLst>
              <a:gd name="adj" fmla="val 56892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chemeClr val="bg1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chemeClr val="bg1"/>
              </a:solidFill>
              <a:latin typeface="Antonio" pitchFamily="2" charset="0"/>
            </a:endParaRPr>
          </a:p>
        </p:txBody>
      </p:sp>
      <p:sp>
        <p:nvSpPr>
          <p:cNvPr id="28" name="Parallelogram 27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Parallelogram 28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8" name="Parallelogram 37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9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823417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rallelogram 22"/>
          <p:cNvSpPr/>
          <p:nvPr/>
        </p:nvSpPr>
        <p:spPr>
          <a:xfrm>
            <a:off x="10739558" y="7569751"/>
            <a:ext cx="3826896" cy="3295650"/>
          </a:xfrm>
          <a:prstGeom prst="parallelogram">
            <a:avLst>
              <a:gd name="adj" fmla="val 56892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234367" y="4618157"/>
            <a:ext cx="6431708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rgbClr val="8A8A8A"/>
                </a:solidFill>
                <a:latin typeface="Raleway" pitchFamily="2" charset="0"/>
              </a:rPr>
              <a:t>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9961395" y="1407220"/>
            <a:ext cx="16409181" cy="6305169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Google Shape;504;p45"/>
          <p:cNvSpPr txBox="1"/>
          <p:nvPr/>
        </p:nvSpPr>
        <p:spPr>
          <a:xfrm>
            <a:off x="14356869" y="2390248"/>
            <a:ext cx="3513070" cy="5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pPr lvl="3" indent="0" defTabSz="914400">
              <a:defRPr sz="2800">
                <a:solidFill>
                  <a:srgbClr val="333333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d-ID" dirty="0" smtClean="0">
                <a:solidFill>
                  <a:schemeClr val="bg1"/>
                </a:solidFill>
                <a:latin typeface="Raleway ExtraBold" pitchFamily="2" charset="0"/>
              </a:rPr>
              <a:t>Address</a:t>
            </a:r>
            <a:endParaRPr lang="da-DK" dirty="0">
              <a:solidFill>
                <a:schemeClr val="bg1"/>
              </a:solidFill>
              <a:latin typeface="Raleway ExtraBold" pitchFamily="2" charset="0"/>
            </a:endParaRPr>
          </a:p>
        </p:txBody>
      </p:sp>
      <p:sp>
        <p:nvSpPr>
          <p:cNvPr id="6" name="Google Shape;505;p45"/>
          <p:cNvSpPr txBox="1"/>
          <p:nvPr/>
        </p:nvSpPr>
        <p:spPr>
          <a:xfrm>
            <a:off x="14356870" y="3001695"/>
            <a:ext cx="3809116" cy="112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id-ID" sz="2300" dirty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</a:t>
            </a: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elit.</a:t>
            </a:r>
            <a:endParaRPr lang="id-ID" sz="2300" dirty="0">
              <a:solidFill>
                <a:schemeClr val="bg1"/>
              </a:solidFill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Google Shape;504;p45"/>
          <p:cNvSpPr txBox="1"/>
          <p:nvPr/>
        </p:nvSpPr>
        <p:spPr>
          <a:xfrm>
            <a:off x="14356869" y="5044411"/>
            <a:ext cx="3513070" cy="5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pPr lvl="3" indent="0" defTabSz="914400">
              <a:defRPr sz="2800">
                <a:solidFill>
                  <a:srgbClr val="333333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d-ID" dirty="0" smtClean="0">
                <a:solidFill>
                  <a:schemeClr val="bg1"/>
                </a:solidFill>
                <a:latin typeface="Raleway ExtraBold" pitchFamily="2" charset="0"/>
              </a:rPr>
              <a:t>Email</a:t>
            </a:r>
            <a:endParaRPr lang="da-DK" dirty="0">
              <a:solidFill>
                <a:schemeClr val="bg1"/>
              </a:solidFill>
              <a:latin typeface="Raleway ExtraBold" pitchFamily="2" charset="0"/>
            </a:endParaRPr>
          </a:p>
        </p:txBody>
      </p:sp>
      <p:sp>
        <p:nvSpPr>
          <p:cNvPr id="8" name="Google Shape;505;p45"/>
          <p:cNvSpPr txBox="1"/>
          <p:nvPr/>
        </p:nvSpPr>
        <p:spPr>
          <a:xfrm>
            <a:off x="14356870" y="5655858"/>
            <a:ext cx="3809116" cy="112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id-ID" sz="2300" dirty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</a:t>
            </a: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elit.</a:t>
            </a:r>
            <a:endParaRPr lang="id-ID" sz="2300" dirty="0">
              <a:solidFill>
                <a:schemeClr val="bg1"/>
              </a:solidFill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Google Shape;504;p45"/>
          <p:cNvSpPr txBox="1"/>
          <p:nvPr/>
        </p:nvSpPr>
        <p:spPr>
          <a:xfrm>
            <a:off x="18630014" y="2390248"/>
            <a:ext cx="3513070" cy="5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pPr lvl="3" indent="0" defTabSz="914400">
              <a:defRPr sz="2800">
                <a:solidFill>
                  <a:srgbClr val="333333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d-ID" dirty="0" smtClean="0">
                <a:solidFill>
                  <a:schemeClr val="bg1"/>
                </a:solidFill>
                <a:latin typeface="Raleway ExtraBold" pitchFamily="2" charset="0"/>
              </a:rPr>
              <a:t>Phone</a:t>
            </a:r>
            <a:endParaRPr lang="da-DK" dirty="0">
              <a:solidFill>
                <a:schemeClr val="bg1"/>
              </a:solidFill>
              <a:latin typeface="Raleway ExtraBold" pitchFamily="2" charset="0"/>
            </a:endParaRPr>
          </a:p>
        </p:txBody>
      </p:sp>
      <p:sp>
        <p:nvSpPr>
          <p:cNvPr id="10" name="Google Shape;505;p45"/>
          <p:cNvSpPr txBox="1"/>
          <p:nvPr/>
        </p:nvSpPr>
        <p:spPr>
          <a:xfrm>
            <a:off x="18630015" y="3001695"/>
            <a:ext cx="3809116" cy="112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id-ID" sz="2300" dirty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</a:t>
            </a: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elit.</a:t>
            </a:r>
            <a:endParaRPr lang="id-ID" sz="2300" dirty="0">
              <a:solidFill>
                <a:schemeClr val="bg1"/>
              </a:solidFill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Google Shape;504;p45"/>
          <p:cNvSpPr txBox="1"/>
          <p:nvPr/>
        </p:nvSpPr>
        <p:spPr>
          <a:xfrm>
            <a:off x="18630014" y="5044411"/>
            <a:ext cx="3513070" cy="5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pPr lvl="3" indent="0" defTabSz="914400">
              <a:defRPr sz="2800">
                <a:solidFill>
                  <a:srgbClr val="333333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d-ID" dirty="0" smtClean="0">
                <a:solidFill>
                  <a:schemeClr val="bg1"/>
                </a:solidFill>
                <a:latin typeface="Raleway ExtraBold" pitchFamily="2" charset="0"/>
              </a:rPr>
              <a:t>Website</a:t>
            </a:r>
            <a:endParaRPr lang="da-DK" dirty="0">
              <a:solidFill>
                <a:schemeClr val="bg1"/>
              </a:solidFill>
              <a:latin typeface="Raleway ExtraBold" pitchFamily="2" charset="0"/>
            </a:endParaRPr>
          </a:p>
        </p:txBody>
      </p:sp>
      <p:sp>
        <p:nvSpPr>
          <p:cNvPr id="12" name="Google Shape;505;p45"/>
          <p:cNvSpPr txBox="1"/>
          <p:nvPr/>
        </p:nvSpPr>
        <p:spPr>
          <a:xfrm>
            <a:off x="18630015" y="5655858"/>
            <a:ext cx="3809116" cy="112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id-ID" sz="2300" dirty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</a:t>
            </a: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elit.</a:t>
            </a:r>
            <a:endParaRPr lang="id-ID" sz="2300" dirty="0">
              <a:solidFill>
                <a:schemeClr val="bg1"/>
              </a:solidFill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arallelogram 12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32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1234367" y="2390248"/>
            <a:ext cx="7966953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KEEP CONTACT</a:t>
            </a:r>
          </a:p>
        </p:txBody>
      </p:sp>
      <p:sp>
        <p:nvSpPr>
          <p:cNvPr id="24" name="TextBox 5"/>
          <p:cNvSpPr txBox="1"/>
          <p:nvPr/>
        </p:nvSpPr>
        <p:spPr>
          <a:xfrm>
            <a:off x="14356869" y="9481325"/>
            <a:ext cx="6431708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rgbClr val="8A8A8A"/>
                </a:solidFill>
                <a:latin typeface="Raleway" pitchFamily="2" charset="0"/>
              </a:rPr>
              <a:t>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5" name="Parallelogram 34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6" name="Parallelogram 35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7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7404689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rallelogram 20"/>
          <p:cNvSpPr/>
          <p:nvPr/>
        </p:nvSpPr>
        <p:spPr>
          <a:xfrm>
            <a:off x="6191685" y="11305045"/>
            <a:ext cx="3826896" cy="3295650"/>
          </a:xfrm>
          <a:prstGeom prst="parallelogram">
            <a:avLst>
              <a:gd name="adj" fmla="val 56892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Parallelogram 11"/>
          <p:cNvSpPr/>
          <p:nvPr/>
        </p:nvSpPr>
        <p:spPr>
          <a:xfrm>
            <a:off x="7644619" y="7410830"/>
            <a:ext cx="16409181" cy="6305169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Google Shape;504;p45"/>
          <p:cNvSpPr txBox="1"/>
          <p:nvPr/>
        </p:nvSpPr>
        <p:spPr>
          <a:xfrm>
            <a:off x="11898644" y="8393858"/>
            <a:ext cx="3513070" cy="5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pPr lvl="3" indent="0" defTabSz="914400">
              <a:defRPr sz="2800">
                <a:solidFill>
                  <a:srgbClr val="333333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d-ID" dirty="0" smtClean="0">
                <a:solidFill>
                  <a:schemeClr val="bg1"/>
                </a:solidFill>
                <a:latin typeface="Raleway ExtraBold" pitchFamily="2" charset="0"/>
              </a:rPr>
              <a:t>Address</a:t>
            </a:r>
            <a:endParaRPr lang="da-DK" dirty="0">
              <a:solidFill>
                <a:schemeClr val="bg1"/>
              </a:solidFill>
              <a:latin typeface="Raleway ExtraBold" pitchFamily="2" charset="0"/>
            </a:endParaRPr>
          </a:p>
        </p:txBody>
      </p:sp>
      <p:sp>
        <p:nvSpPr>
          <p:cNvPr id="14" name="Google Shape;505;p45"/>
          <p:cNvSpPr txBox="1"/>
          <p:nvPr/>
        </p:nvSpPr>
        <p:spPr>
          <a:xfrm>
            <a:off x="11898645" y="9005305"/>
            <a:ext cx="3809116" cy="112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id-ID" sz="2300" dirty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</a:t>
            </a: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elit.</a:t>
            </a:r>
            <a:endParaRPr lang="id-ID" sz="2300" dirty="0">
              <a:solidFill>
                <a:schemeClr val="bg1"/>
              </a:solidFill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Google Shape;504;p45"/>
          <p:cNvSpPr txBox="1"/>
          <p:nvPr/>
        </p:nvSpPr>
        <p:spPr>
          <a:xfrm>
            <a:off x="11898644" y="11048021"/>
            <a:ext cx="3513070" cy="5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pPr lvl="3" indent="0" defTabSz="914400">
              <a:defRPr sz="2800">
                <a:solidFill>
                  <a:srgbClr val="333333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d-ID" dirty="0" smtClean="0">
                <a:solidFill>
                  <a:schemeClr val="bg1"/>
                </a:solidFill>
                <a:latin typeface="Raleway ExtraBold" pitchFamily="2" charset="0"/>
              </a:rPr>
              <a:t>Email</a:t>
            </a:r>
            <a:endParaRPr lang="da-DK" dirty="0">
              <a:solidFill>
                <a:schemeClr val="bg1"/>
              </a:solidFill>
              <a:latin typeface="Raleway ExtraBold" pitchFamily="2" charset="0"/>
            </a:endParaRPr>
          </a:p>
        </p:txBody>
      </p:sp>
      <p:sp>
        <p:nvSpPr>
          <p:cNvPr id="16" name="Google Shape;505;p45"/>
          <p:cNvSpPr txBox="1"/>
          <p:nvPr/>
        </p:nvSpPr>
        <p:spPr>
          <a:xfrm>
            <a:off x="11898645" y="11659468"/>
            <a:ext cx="3809116" cy="112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id-ID" sz="2300" dirty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</a:t>
            </a: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elit.</a:t>
            </a:r>
            <a:endParaRPr lang="id-ID" sz="2300" dirty="0">
              <a:solidFill>
                <a:schemeClr val="bg1"/>
              </a:solidFill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Google Shape;504;p45"/>
          <p:cNvSpPr txBox="1"/>
          <p:nvPr/>
        </p:nvSpPr>
        <p:spPr>
          <a:xfrm>
            <a:off x="16171789" y="8393858"/>
            <a:ext cx="3513070" cy="5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pPr lvl="3" indent="0" defTabSz="914400">
              <a:defRPr sz="2800">
                <a:solidFill>
                  <a:srgbClr val="333333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d-ID" dirty="0" smtClean="0">
                <a:solidFill>
                  <a:schemeClr val="bg1"/>
                </a:solidFill>
                <a:latin typeface="Raleway ExtraBold" pitchFamily="2" charset="0"/>
              </a:rPr>
              <a:t>Phone</a:t>
            </a:r>
            <a:endParaRPr lang="da-DK" dirty="0">
              <a:solidFill>
                <a:schemeClr val="bg1"/>
              </a:solidFill>
              <a:latin typeface="Raleway ExtraBold" pitchFamily="2" charset="0"/>
            </a:endParaRPr>
          </a:p>
        </p:txBody>
      </p:sp>
      <p:sp>
        <p:nvSpPr>
          <p:cNvPr id="18" name="Google Shape;505;p45"/>
          <p:cNvSpPr txBox="1"/>
          <p:nvPr/>
        </p:nvSpPr>
        <p:spPr>
          <a:xfrm>
            <a:off x="16171790" y="9005305"/>
            <a:ext cx="3809116" cy="112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id-ID" sz="2300" dirty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</a:t>
            </a: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elit.</a:t>
            </a:r>
            <a:endParaRPr lang="id-ID" sz="2300" dirty="0">
              <a:solidFill>
                <a:schemeClr val="bg1"/>
              </a:solidFill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Google Shape;504;p45"/>
          <p:cNvSpPr txBox="1"/>
          <p:nvPr/>
        </p:nvSpPr>
        <p:spPr>
          <a:xfrm>
            <a:off x="16171789" y="11048021"/>
            <a:ext cx="3513070" cy="5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pPr lvl="3" indent="0" defTabSz="914400">
              <a:defRPr sz="2800">
                <a:solidFill>
                  <a:srgbClr val="333333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d-ID" dirty="0" smtClean="0">
                <a:solidFill>
                  <a:schemeClr val="bg1"/>
                </a:solidFill>
                <a:latin typeface="Raleway ExtraBold" pitchFamily="2" charset="0"/>
              </a:rPr>
              <a:t>Website</a:t>
            </a:r>
            <a:endParaRPr lang="da-DK" dirty="0">
              <a:solidFill>
                <a:schemeClr val="bg1"/>
              </a:solidFill>
              <a:latin typeface="Raleway ExtraBold" pitchFamily="2" charset="0"/>
            </a:endParaRPr>
          </a:p>
        </p:txBody>
      </p:sp>
      <p:sp>
        <p:nvSpPr>
          <p:cNvPr id="20" name="Google Shape;505;p45"/>
          <p:cNvSpPr txBox="1"/>
          <p:nvPr/>
        </p:nvSpPr>
        <p:spPr>
          <a:xfrm>
            <a:off x="16171790" y="11659468"/>
            <a:ext cx="3809116" cy="112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id-ID" sz="2300" dirty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</a:t>
            </a: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elit.</a:t>
            </a:r>
            <a:endParaRPr lang="id-ID" sz="2300" dirty="0">
              <a:solidFill>
                <a:schemeClr val="bg1"/>
              </a:solidFill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33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1543065" y="9539966"/>
            <a:ext cx="6431708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rgbClr val="8A8A8A"/>
                </a:solidFill>
                <a:latin typeface="Raleway" pitchFamily="2" charset="0"/>
              </a:rPr>
              <a:t>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14561924" y="4037903"/>
            <a:ext cx="7028848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KEEP CONTACT</a:t>
            </a:r>
          </a:p>
        </p:txBody>
      </p:sp>
      <p:sp>
        <p:nvSpPr>
          <p:cNvPr id="24" name="Parallelogram 23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Parallelogram 27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880177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3" name="Rectangle 32"/>
          <p:cNvSpPr/>
          <p:nvPr/>
        </p:nvSpPr>
        <p:spPr>
          <a:xfrm>
            <a:off x="0" y="0"/>
            <a:ext cx="244094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37000">
                <a:schemeClr val="tx1">
                  <a:alpha val="50000"/>
                </a:schemeClr>
              </a:gs>
              <a:gs pos="100000">
                <a:schemeClr val="bg2">
                  <a:lumMod val="5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Rectangle 12"/>
          <p:cNvSpPr/>
          <p:nvPr/>
        </p:nvSpPr>
        <p:spPr>
          <a:xfrm rot="1608562">
            <a:off x="12901739" y="-1887644"/>
            <a:ext cx="14051550" cy="19922060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2008200" y="12383509"/>
            <a:ext cx="1545518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34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1456447" y="4879895"/>
            <a:ext cx="6431708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1456447" y="2651986"/>
            <a:ext cx="7707819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chemeClr val="bg1"/>
                </a:solidFill>
                <a:latin typeface="Antonio" pitchFamily="2" charset="0"/>
              </a:rPr>
              <a:t>KEEP CONTACT</a:t>
            </a:r>
          </a:p>
        </p:txBody>
      </p:sp>
      <p:sp>
        <p:nvSpPr>
          <p:cNvPr id="16" name="Google Shape;504;p45"/>
          <p:cNvSpPr txBox="1"/>
          <p:nvPr/>
        </p:nvSpPr>
        <p:spPr>
          <a:xfrm>
            <a:off x="14542249" y="7563304"/>
            <a:ext cx="3513070" cy="5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pPr lvl="3" indent="0" defTabSz="914400">
              <a:defRPr sz="2800">
                <a:solidFill>
                  <a:srgbClr val="333333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d-ID" dirty="0" smtClean="0">
                <a:solidFill>
                  <a:schemeClr val="bg1"/>
                </a:solidFill>
                <a:latin typeface="Raleway ExtraBold" pitchFamily="2" charset="0"/>
              </a:rPr>
              <a:t>Address</a:t>
            </a:r>
            <a:endParaRPr lang="da-DK" dirty="0">
              <a:solidFill>
                <a:schemeClr val="bg1"/>
              </a:solidFill>
              <a:latin typeface="Raleway ExtraBold" pitchFamily="2" charset="0"/>
            </a:endParaRPr>
          </a:p>
        </p:txBody>
      </p:sp>
      <p:sp>
        <p:nvSpPr>
          <p:cNvPr id="17" name="Google Shape;505;p45"/>
          <p:cNvSpPr txBox="1"/>
          <p:nvPr/>
        </p:nvSpPr>
        <p:spPr>
          <a:xfrm>
            <a:off x="14542250" y="8174751"/>
            <a:ext cx="3809116" cy="112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id-ID" sz="2300" dirty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</a:t>
            </a: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elit.</a:t>
            </a:r>
            <a:endParaRPr lang="id-ID" sz="2300" dirty="0">
              <a:solidFill>
                <a:schemeClr val="bg1"/>
              </a:solidFill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Google Shape;504;p45"/>
          <p:cNvSpPr txBox="1"/>
          <p:nvPr/>
        </p:nvSpPr>
        <p:spPr>
          <a:xfrm>
            <a:off x="14542249" y="10217467"/>
            <a:ext cx="3513070" cy="5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pPr lvl="3" indent="0" defTabSz="914400">
              <a:defRPr sz="2800">
                <a:solidFill>
                  <a:srgbClr val="333333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d-ID" dirty="0" smtClean="0">
                <a:solidFill>
                  <a:schemeClr val="bg1"/>
                </a:solidFill>
                <a:latin typeface="Raleway ExtraBold" pitchFamily="2" charset="0"/>
              </a:rPr>
              <a:t>Email</a:t>
            </a:r>
            <a:endParaRPr lang="da-DK" dirty="0">
              <a:solidFill>
                <a:schemeClr val="bg1"/>
              </a:solidFill>
              <a:latin typeface="Raleway ExtraBold" pitchFamily="2" charset="0"/>
            </a:endParaRPr>
          </a:p>
        </p:txBody>
      </p:sp>
      <p:sp>
        <p:nvSpPr>
          <p:cNvPr id="19" name="Google Shape;505;p45"/>
          <p:cNvSpPr txBox="1"/>
          <p:nvPr/>
        </p:nvSpPr>
        <p:spPr>
          <a:xfrm>
            <a:off x="14542250" y="10828914"/>
            <a:ext cx="3809116" cy="112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id-ID" sz="2300" dirty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</a:t>
            </a: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elit.</a:t>
            </a:r>
            <a:endParaRPr lang="id-ID" sz="2300" dirty="0">
              <a:solidFill>
                <a:schemeClr val="bg1"/>
              </a:solidFill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Google Shape;504;p45"/>
          <p:cNvSpPr txBox="1"/>
          <p:nvPr/>
        </p:nvSpPr>
        <p:spPr>
          <a:xfrm>
            <a:off x="18815394" y="7563304"/>
            <a:ext cx="3513070" cy="5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pPr lvl="3" indent="0" defTabSz="914400">
              <a:defRPr sz="2800">
                <a:solidFill>
                  <a:srgbClr val="333333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d-ID" dirty="0" smtClean="0">
                <a:solidFill>
                  <a:schemeClr val="bg1"/>
                </a:solidFill>
                <a:latin typeface="Raleway ExtraBold" pitchFamily="2" charset="0"/>
              </a:rPr>
              <a:t>Phone</a:t>
            </a:r>
            <a:endParaRPr lang="da-DK" dirty="0">
              <a:solidFill>
                <a:schemeClr val="bg1"/>
              </a:solidFill>
              <a:latin typeface="Raleway ExtraBold" pitchFamily="2" charset="0"/>
            </a:endParaRPr>
          </a:p>
        </p:txBody>
      </p:sp>
      <p:sp>
        <p:nvSpPr>
          <p:cNvPr id="21" name="Google Shape;505;p45"/>
          <p:cNvSpPr txBox="1"/>
          <p:nvPr/>
        </p:nvSpPr>
        <p:spPr>
          <a:xfrm>
            <a:off x="18815395" y="8174751"/>
            <a:ext cx="3809116" cy="112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id-ID" sz="2300" dirty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</a:t>
            </a: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elit.</a:t>
            </a:r>
            <a:endParaRPr lang="id-ID" sz="2300" dirty="0">
              <a:solidFill>
                <a:schemeClr val="bg1"/>
              </a:solidFill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Google Shape;504;p45"/>
          <p:cNvSpPr txBox="1"/>
          <p:nvPr/>
        </p:nvSpPr>
        <p:spPr>
          <a:xfrm>
            <a:off x="18815394" y="10217467"/>
            <a:ext cx="3513070" cy="51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pPr lvl="3" indent="0" defTabSz="914400">
              <a:defRPr sz="2800">
                <a:solidFill>
                  <a:srgbClr val="333333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d-ID" dirty="0" smtClean="0">
                <a:solidFill>
                  <a:schemeClr val="bg1"/>
                </a:solidFill>
                <a:latin typeface="Raleway ExtraBold" pitchFamily="2" charset="0"/>
              </a:rPr>
              <a:t>Website</a:t>
            </a:r>
            <a:endParaRPr lang="da-DK" dirty="0">
              <a:solidFill>
                <a:schemeClr val="bg1"/>
              </a:solidFill>
              <a:latin typeface="Raleway ExtraBold" pitchFamily="2" charset="0"/>
            </a:endParaRPr>
          </a:p>
        </p:txBody>
      </p:sp>
      <p:sp>
        <p:nvSpPr>
          <p:cNvPr id="23" name="Google Shape;505;p45"/>
          <p:cNvSpPr txBox="1"/>
          <p:nvPr/>
        </p:nvSpPr>
        <p:spPr>
          <a:xfrm>
            <a:off x="18815395" y="10828914"/>
            <a:ext cx="3809116" cy="112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124" tIns="30124" rIns="30124" bIns="30124">
            <a:spAutoFit/>
          </a:bodyPr>
          <a:lstStyle/>
          <a:p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</a:t>
            </a:r>
            <a:r>
              <a:rPr lang="id-ID" sz="2300" dirty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amet, consectetur adipiscing </a:t>
            </a:r>
            <a:r>
              <a:rPr lang="id-ID" sz="2300" dirty="0" smtClean="0">
                <a:solidFill>
                  <a:schemeClr val="bg1"/>
                </a:solidFill>
                <a:latin typeface="Raleway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elit.</a:t>
            </a:r>
            <a:endParaRPr lang="id-ID" sz="2300" dirty="0">
              <a:solidFill>
                <a:schemeClr val="bg1"/>
              </a:solidFill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5906201" y="8559112"/>
            <a:ext cx="3846806" cy="2461157"/>
          </a:xfrm>
          <a:prstGeom prst="parallelogram">
            <a:avLst>
              <a:gd name="adj" fmla="val 52553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chemeClr val="bg1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chemeClr val="bg1"/>
              </a:solidFill>
              <a:latin typeface="Antonio" pitchFamily="2" charset="0"/>
            </a:endParaRPr>
          </a:p>
        </p:txBody>
      </p:sp>
      <p:sp>
        <p:nvSpPr>
          <p:cNvPr id="29" name="Parallelogram 28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Parallelogram 29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Parallelogram 30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2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248298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/>
          <p:cNvSpPr/>
          <p:nvPr/>
        </p:nvSpPr>
        <p:spPr>
          <a:xfrm>
            <a:off x="-661304" y="5690691"/>
            <a:ext cx="3846806" cy="2461157"/>
          </a:xfrm>
          <a:prstGeom prst="parallelogram">
            <a:avLst>
              <a:gd name="adj" fmla="val 52553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Parallelogram 15"/>
          <p:cNvSpPr/>
          <p:nvPr/>
        </p:nvSpPr>
        <p:spPr>
          <a:xfrm>
            <a:off x="-1868777" y="5113635"/>
            <a:ext cx="3846806" cy="2461157"/>
          </a:xfrm>
          <a:prstGeom prst="parallelogram">
            <a:avLst>
              <a:gd name="adj" fmla="val 52553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Parallelogram 11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22095532" y="12399291"/>
            <a:ext cx="1549066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35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7860879" y="4536579"/>
            <a:ext cx="8760667" cy="1154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rgbClr val="8A8A8A"/>
                </a:solidFill>
                <a:latin typeface="Raleway" pitchFamily="2" charset="0"/>
              </a:rPr>
              <a:t>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6166065" y="2202848"/>
            <a:ext cx="12093571" cy="170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THANK YOU</a:t>
            </a:r>
          </a:p>
        </p:txBody>
      </p:sp>
      <p:sp>
        <p:nvSpPr>
          <p:cNvPr id="18" name="Parallelogram 17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20" name="Parallelogram 19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Parallelogram 20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Parallelogram 21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7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rallelogram 17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2095532" y="12399291"/>
            <a:ext cx="1549066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04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20" name="Parallelogram 19"/>
          <p:cNvSpPr/>
          <p:nvPr/>
        </p:nvSpPr>
        <p:spPr>
          <a:xfrm>
            <a:off x="9122002" y="3843385"/>
            <a:ext cx="4490766" cy="329565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4310542" y="7191470"/>
            <a:ext cx="7036669" cy="2923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  <a:t/>
            </a:r>
            <a:b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</a:b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It has survived not only five centuries, but also the leap into electronic typesetting, remaining essentially unchanged.</a:t>
            </a:r>
          </a:p>
        </p:txBody>
      </p:sp>
      <p:sp>
        <p:nvSpPr>
          <p:cNvPr id="22" name="Title 7"/>
          <p:cNvSpPr txBox="1"/>
          <p:nvPr/>
        </p:nvSpPr>
        <p:spPr>
          <a:xfrm>
            <a:off x="4310542" y="2646500"/>
            <a:ext cx="7453566" cy="2613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ABOUT</a:t>
            </a:r>
            <a:endParaRPr lang="id-ID" sz="10500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23" name="Title 7"/>
          <p:cNvSpPr txBox="1"/>
          <p:nvPr/>
        </p:nvSpPr>
        <p:spPr>
          <a:xfrm>
            <a:off x="4115146" y="4472864"/>
            <a:ext cx="10265877" cy="2613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10542" y="10612315"/>
            <a:ext cx="2198935" cy="650631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4641719" y="10714517"/>
            <a:ext cx="1536580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dirty="0" smtClean="0">
                <a:solidFill>
                  <a:schemeClr val="bg1"/>
                </a:solidFill>
                <a:latin typeface="Raleway" pitchFamily="2" charset="0"/>
              </a:rPr>
              <a:t>Read more</a:t>
            </a:r>
            <a:endParaRPr lang="en-US" i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-2512737" y="5210175"/>
            <a:ext cx="4490766" cy="329565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5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36" name="Parallelogram 35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7" name="Parallelogram 36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8" name="Parallelogram 37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9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888383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rallelogram 26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22095532" y="12399291"/>
            <a:ext cx="1549066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05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29" name="Parallelogram 28"/>
          <p:cNvSpPr/>
          <p:nvPr/>
        </p:nvSpPr>
        <p:spPr>
          <a:xfrm>
            <a:off x="17960845" y="3509915"/>
            <a:ext cx="4490766" cy="329565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TextBox 5"/>
          <p:cNvSpPr txBox="1"/>
          <p:nvPr/>
        </p:nvSpPr>
        <p:spPr>
          <a:xfrm>
            <a:off x="13023303" y="6858000"/>
            <a:ext cx="7036669" cy="2923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  <a:t/>
            </a:r>
            <a:b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</a:b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It has survived not only five centuries, but also the leap into electronic typesetting, remaining essentially unchanged.</a:t>
            </a:r>
          </a:p>
        </p:txBody>
      </p:sp>
      <p:sp>
        <p:nvSpPr>
          <p:cNvPr id="31" name="Title 7"/>
          <p:cNvSpPr txBox="1"/>
          <p:nvPr/>
        </p:nvSpPr>
        <p:spPr>
          <a:xfrm>
            <a:off x="13023303" y="2313030"/>
            <a:ext cx="7453566" cy="2613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ABOUT</a:t>
            </a:r>
            <a:endParaRPr lang="id-ID" sz="10500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32" name="Title 7"/>
          <p:cNvSpPr txBox="1"/>
          <p:nvPr/>
        </p:nvSpPr>
        <p:spPr>
          <a:xfrm>
            <a:off x="12827907" y="4139394"/>
            <a:ext cx="10265877" cy="2613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023303" y="10278845"/>
            <a:ext cx="2198935" cy="650631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TextBox 5"/>
          <p:cNvSpPr txBox="1"/>
          <p:nvPr/>
        </p:nvSpPr>
        <p:spPr>
          <a:xfrm>
            <a:off x="13354480" y="10381047"/>
            <a:ext cx="1536580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dirty="0" smtClean="0">
                <a:solidFill>
                  <a:schemeClr val="bg1"/>
                </a:solidFill>
                <a:latin typeface="Raleway" pitchFamily="2" charset="0"/>
              </a:rPr>
              <a:t>Read more</a:t>
            </a:r>
            <a:endParaRPr lang="en-US" i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6" name="Parallelogram 35"/>
          <p:cNvSpPr/>
          <p:nvPr/>
        </p:nvSpPr>
        <p:spPr>
          <a:xfrm>
            <a:off x="7519600" y="5855932"/>
            <a:ext cx="4490766" cy="329565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2" name="Parallelogram 41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3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44" name="Parallelogram 43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5" name="Parallelogram 44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6" name="Parallelogram 45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7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78907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22095532" y="12399291"/>
            <a:ext cx="1549066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06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7577004" y="7484456"/>
            <a:ext cx="4490766" cy="329565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14368615" y="7085309"/>
            <a:ext cx="7036669" cy="2923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  <a:t/>
            </a:r>
            <a:b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</a:b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It has survived not only five centuries, but also the leap into electronic typesetting, remaining essentially unchanged.</a:t>
            </a:r>
          </a:p>
        </p:txBody>
      </p:sp>
      <p:sp>
        <p:nvSpPr>
          <p:cNvPr id="16" name="Title 7"/>
          <p:cNvSpPr txBox="1"/>
          <p:nvPr/>
        </p:nvSpPr>
        <p:spPr>
          <a:xfrm>
            <a:off x="2173425" y="6287571"/>
            <a:ext cx="7453566" cy="2613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ABOUT</a:t>
            </a:r>
            <a:endParaRPr lang="id-ID" sz="10500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17" name="Title 7"/>
          <p:cNvSpPr txBox="1"/>
          <p:nvPr/>
        </p:nvSpPr>
        <p:spPr>
          <a:xfrm>
            <a:off x="1978029" y="8196489"/>
            <a:ext cx="10265877" cy="2613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b="1" spc="600" dirty="0" smtClean="0">
                <a:solidFill>
                  <a:srgbClr val="FF0000"/>
                </a:solidFill>
                <a:latin typeface="Antonio" pitchFamily="2" charset="0"/>
                <a:ea typeface="Roboto Condensed" panose="02000000000000000000" pitchFamily="2" charset="0"/>
              </a:rPr>
              <a:t>RED</a:t>
            </a:r>
            <a:r>
              <a:rPr b="1" spc="600" dirty="0" smtClean="0">
                <a:solidFill>
                  <a:srgbClr val="002060"/>
                </a:solidFill>
                <a:latin typeface="Antonio" pitchFamily="2" charset="0"/>
                <a:ea typeface="Roboto Condensed" panose="02000000000000000000" pitchFamily="2" charset="0"/>
              </a:rPr>
              <a:t>PAIR</a:t>
            </a:r>
            <a:endParaRPr b="1" spc="600" dirty="0">
              <a:solidFill>
                <a:srgbClr val="002060"/>
              </a:solidFill>
              <a:latin typeface="Antonio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68615" y="10506154"/>
            <a:ext cx="2198935" cy="650631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14699792" y="10608356"/>
            <a:ext cx="1536580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dirty="0" smtClean="0">
                <a:solidFill>
                  <a:schemeClr val="bg1"/>
                </a:solidFill>
                <a:latin typeface="Raleway" pitchFamily="2" charset="0"/>
              </a:rPr>
              <a:t>Read more</a:t>
            </a:r>
            <a:endParaRPr lang="en-US" i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28" name="Parallelogram 27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Parallelogram 28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Parallelogram 29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96773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Parallelogram 19"/>
          <p:cNvSpPr/>
          <p:nvPr/>
        </p:nvSpPr>
        <p:spPr>
          <a:xfrm>
            <a:off x="12836697" y="-1955800"/>
            <a:ext cx="23145405" cy="15671800"/>
          </a:xfrm>
          <a:prstGeom prst="parallelogram">
            <a:avLst>
              <a:gd name="adj" fmla="val 52553"/>
            </a:avLst>
          </a:prstGeom>
          <a:solidFill>
            <a:srgbClr val="FF0000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22095532" y="12399291"/>
            <a:ext cx="1549066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07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2107497" y="6467545"/>
            <a:ext cx="7753897" cy="2923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  <a:t/>
            </a:r>
            <a:b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</a:b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It has survived not only five centuries, but also the leap into electronic typesetting, remaining essentially unchanged.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07497" y="9593813"/>
            <a:ext cx="2198935" cy="650631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2438674" y="9696015"/>
            <a:ext cx="1536580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dirty="0" smtClean="0">
                <a:solidFill>
                  <a:schemeClr val="bg1"/>
                </a:solidFill>
                <a:latin typeface="Raleway" pitchFamily="2" charset="0"/>
              </a:rPr>
              <a:t>Read more</a:t>
            </a:r>
            <a:endParaRPr lang="en-US" i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13114904" y="8017455"/>
            <a:ext cx="3826896" cy="3295650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1978029" y="3006308"/>
            <a:ext cx="8385171" cy="332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WELL SERVICE FROM US</a:t>
            </a:r>
            <a:endParaRPr lang="en-US" sz="10500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28" name="Parallelogram 27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30" name="Parallelogram 29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Parallelogram 30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508036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rallelogram 17"/>
          <p:cNvSpPr/>
          <p:nvPr/>
        </p:nvSpPr>
        <p:spPr>
          <a:xfrm>
            <a:off x="22117262" y="4076804"/>
            <a:ext cx="3826896" cy="3295650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21405284" y="12221308"/>
            <a:ext cx="2625426" cy="1494691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22095532" y="12399291"/>
            <a:ext cx="1549066" cy="11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6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08</a:t>
            </a:r>
            <a:endParaRPr lang="en-US" sz="6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2107497" y="6467545"/>
            <a:ext cx="7753897" cy="2923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rgbClr val="8A8A8A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book.</a:t>
            </a:r>
            <a:endParaRPr lang="en-US" dirty="0">
              <a:solidFill>
                <a:srgbClr val="8A8A8A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  <a:t/>
            </a:r>
            <a:br>
              <a:rPr lang="en-US" dirty="0">
                <a:solidFill>
                  <a:srgbClr val="8A8A8A"/>
                </a:solidFill>
                <a:latin typeface="Raleway" pitchFamily="2" charset="0"/>
                <a:ea typeface="Open Sans Regular"/>
                <a:cs typeface="Open Sans Regular"/>
                <a:sym typeface="Open Sans Regular"/>
              </a:rPr>
            </a:br>
            <a:r>
              <a:rPr lang="en-US" dirty="0">
                <a:solidFill>
                  <a:srgbClr val="8A8A8A"/>
                </a:solidFill>
                <a:latin typeface="Raleway" pitchFamily="2" charset="0"/>
              </a:rPr>
              <a:t>It has survived not only five centuries, but also the leap into electronic typesetting, remaining essentially unchanged.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07497" y="9593813"/>
            <a:ext cx="2198935" cy="650631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2438674" y="9696015"/>
            <a:ext cx="1536580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dirty="0" smtClean="0">
                <a:solidFill>
                  <a:schemeClr val="bg1"/>
                </a:solidFill>
                <a:latin typeface="Raleway" pitchFamily="2" charset="0"/>
              </a:rPr>
              <a:t>Read more</a:t>
            </a:r>
            <a:endParaRPr lang="en-US" i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3993256" y="6588768"/>
            <a:ext cx="3826896" cy="3295650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1978029" y="3006308"/>
            <a:ext cx="8308971" cy="332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rgbClr val="002060"/>
                </a:solidFill>
                <a:latin typeface="Antonio" pitchFamily="2" charset="0"/>
              </a:rPr>
              <a:t>WELL SERVICE FROM US</a:t>
            </a:r>
            <a:endParaRPr lang="en-US" sz="10500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25" name="Parallelogram 24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rgbClr val="002060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rgbClr val="002060"/>
              </a:solidFill>
              <a:latin typeface="Antonio" pitchFamily="2" charset="0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Parallelogram 27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Parallelogram 28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04470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Rectangle 6"/>
          <p:cNvSpPr/>
          <p:nvPr/>
        </p:nvSpPr>
        <p:spPr>
          <a:xfrm>
            <a:off x="0" y="0"/>
            <a:ext cx="244094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37000">
                <a:schemeClr val="tx1">
                  <a:alpha val="50000"/>
                </a:schemeClr>
              </a:gs>
              <a:gs pos="100000">
                <a:schemeClr val="bg2">
                  <a:lumMod val="5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611350" y="-381000"/>
            <a:ext cx="0" cy="14427200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8" name="Group 17"/>
          <p:cNvGrpSpPr/>
          <p:nvPr/>
        </p:nvGrpSpPr>
        <p:grpSpPr>
          <a:xfrm>
            <a:off x="14085783" y="1971107"/>
            <a:ext cx="1051133" cy="1051133"/>
            <a:chOff x="11804449" y="5458390"/>
            <a:chExt cx="1416465" cy="1416465"/>
          </a:xfrm>
        </p:grpSpPr>
        <p:sp>
          <p:nvSpPr>
            <p:cNvPr id="14" name="Oval 13"/>
            <p:cNvSpPr/>
            <p:nvPr/>
          </p:nvSpPr>
          <p:spPr>
            <a:xfrm>
              <a:off x="11804449" y="5458390"/>
              <a:ext cx="1416465" cy="1416465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183017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d-ID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" name="L-Shape 15"/>
            <p:cNvSpPr/>
            <p:nvPr/>
          </p:nvSpPr>
          <p:spPr>
            <a:xfrm rot="2700000">
              <a:off x="12319857" y="5906896"/>
              <a:ext cx="519451" cy="519451"/>
            </a:xfrm>
            <a:prstGeom prst="corner">
              <a:avLst>
                <a:gd name="adj1" fmla="val 37645"/>
                <a:gd name="adj2" fmla="val 31468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183017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d-ID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085783" y="10645166"/>
            <a:ext cx="1051133" cy="1051133"/>
            <a:chOff x="11804449" y="5458390"/>
            <a:chExt cx="1416465" cy="1416465"/>
          </a:xfrm>
        </p:grpSpPr>
        <p:sp>
          <p:nvSpPr>
            <p:cNvPr id="20" name="Oval 19"/>
            <p:cNvSpPr/>
            <p:nvPr/>
          </p:nvSpPr>
          <p:spPr>
            <a:xfrm>
              <a:off x="11804449" y="5458390"/>
              <a:ext cx="1416465" cy="1416465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183017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d-ID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1" name="L-Shape 20"/>
            <p:cNvSpPr/>
            <p:nvPr/>
          </p:nvSpPr>
          <p:spPr>
            <a:xfrm rot="2700000">
              <a:off x="12319857" y="5906896"/>
              <a:ext cx="519451" cy="519451"/>
            </a:xfrm>
            <a:prstGeom prst="corner">
              <a:avLst>
                <a:gd name="adj1" fmla="val 37645"/>
                <a:gd name="adj2" fmla="val 31468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183017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d-ID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3792200" y="4411214"/>
            <a:ext cx="10617200" cy="5227030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987325" y="10112187"/>
            <a:ext cx="7753897" cy="150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987325" y="6793300"/>
            <a:ext cx="9096475" cy="332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sz="10500" dirty="0" smtClean="0">
                <a:solidFill>
                  <a:schemeClr val="bg1"/>
                </a:solidFill>
                <a:latin typeface="Antonio" pitchFamily="2" charset="0"/>
              </a:rPr>
              <a:t>WELL SERVICE FROM US</a:t>
            </a:r>
            <a:endParaRPr lang="en-US" sz="10500" dirty="0">
              <a:solidFill>
                <a:schemeClr val="bg1"/>
              </a:solidFill>
              <a:latin typeface="Antonio" pitchFamily="2" charset="0"/>
            </a:endParaRPr>
          </a:p>
        </p:txBody>
      </p:sp>
      <p:sp>
        <p:nvSpPr>
          <p:cNvPr id="25" name="Freeform 24"/>
          <p:cNvSpPr>
            <a:spLocks noChangeArrowheads="1"/>
          </p:cNvSpPr>
          <p:nvPr/>
        </p:nvSpPr>
        <p:spPr bwMode="auto">
          <a:xfrm>
            <a:off x="15560013" y="10398461"/>
            <a:ext cx="1973512" cy="2026023"/>
          </a:xfrm>
          <a:custGeom>
            <a:avLst/>
            <a:gdLst>
              <a:gd name="T0" fmla="*/ 761 w 1988"/>
              <a:gd name="T1" fmla="*/ 64 h 2043"/>
              <a:gd name="T2" fmla="*/ 510 w 1988"/>
              <a:gd name="T3" fmla="*/ 417 h 2043"/>
              <a:gd name="T4" fmla="*/ 221 w 1988"/>
              <a:gd name="T5" fmla="*/ 319 h 2043"/>
              <a:gd name="T6" fmla="*/ 32 w 1988"/>
              <a:gd name="T7" fmla="*/ 646 h 2043"/>
              <a:gd name="T8" fmla="*/ 47 w 1988"/>
              <a:gd name="T9" fmla="*/ 744 h 2043"/>
              <a:gd name="T10" fmla="*/ 209 w 1988"/>
              <a:gd name="T11" fmla="*/ 1022 h 2043"/>
              <a:gd name="T12" fmla="*/ 47 w 1988"/>
              <a:gd name="T13" fmla="*/ 1298 h 2043"/>
              <a:gd name="T14" fmla="*/ 32 w 1988"/>
              <a:gd name="T15" fmla="*/ 1396 h 2043"/>
              <a:gd name="T16" fmla="*/ 221 w 1988"/>
              <a:gd name="T17" fmla="*/ 1723 h 2043"/>
              <a:gd name="T18" fmla="*/ 510 w 1988"/>
              <a:gd name="T19" fmla="*/ 1625 h 2043"/>
              <a:gd name="T20" fmla="*/ 761 w 1988"/>
              <a:gd name="T21" fmla="*/ 1978 h 2043"/>
              <a:gd name="T22" fmla="*/ 1214 w 1988"/>
              <a:gd name="T23" fmla="*/ 2042 h 2043"/>
              <a:gd name="T24" fmla="*/ 1273 w 1988"/>
              <a:gd name="T25" fmla="*/ 1745 h 2043"/>
              <a:gd name="T26" fmla="*/ 1705 w 1988"/>
              <a:gd name="T27" fmla="*/ 1703 h 2043"/>
              <a:gd name="T28" fmla="*/ 1798 w 1988"/>
              <a:gd name="T29" fmla="*/ 1666 h 2043"/>
              <a:gd name="T30" fmla="*/ 1987 w 1988"/>
              <a:gd name="T31" fmla="*/ 1340 h 2043"/>
              <a:gd name="T32" fmla="*/ 1764 w 1988"/>
              <a:gd name="T33" fmla="*/ 1143 h 2043"/>
              <a:gd name="T34" fmla="*/ 1764 w 1988"/>
              <a:gd name="T35" fmla="*/ 899 h 2043"/>
              <a:gd name="T36" fmla="*/ 1987 w 1988"/>
              <a:gd name="T37" fmla="*/ 702 h 2043"/>
              <a:gd name="T38" fmla="*/ 1798 w 1988"/>
              <a:gd name="T39" fmla="*/ 376 h 2043"/>
              <a:gd name="T40" fmla="*/ 1705 w 1988"/>
              <a:gd name="T41" fmla="*/ 339 h 2043"/>
              <a:gd name="T42" fmla="*/ 1273 w 1988"/>
              <a:gd name="T43" fmla="*/ 297 h 2043"/>
              <a:gd name="T44" fmla="*/ 1214 w 1988"/>
              <a:gd name="T45" fmla="*/ 0 h 2043"/>
              <a:gd name="T46" fmla="*/ 901 w 1988"/>
              <a:gd name="T47" fmla="*/ 157 h 2043"/>
              <a:gd name="T48" fmla="*/ 1126 w 1988"/>
              <a:gd name="T49" fmla="*/ 361 h 2043"/>
              <a:gd name="T50" fmla="*/ 1180 w 1988"/>
              <a:gd name="T51" fmla="*/ 422 h 2043"/>
              <a:gd name="T52" fmla="*/ 1452 w 1988"/>
              <a:gd name="T53" fmla="*/ 592 h 2043"/>
              <a:gd name="T54" fmla="*/ 1695 w 1988"/>
              <a:gd name="T55" fmla="*/ 508 h 2043"/>
              <a:gd name="T56" fmla="*/ 1631 w 1988"/>
              <a:gd name="T57" fmla="*/ 808 h 2043"/>
              <a:gd name="T58" fmla="*/ 1607 w 1988"/>
              <a:gd name="T59" fmla="*/ 884 h 2043"/>
              <a:gd name="T60" fmla="*/ 1607 w 1988"/>
              <a:gd name="T61" fmla="*/ 1158 h 2043"/>
              <a:gd name="T62" fmla="*/ 1631 w 1988"/>
              <a:gd name="T63" fmla="*/ 1234 h 2043"/>
              <a:gd name="T64" fmla="*/ 1695 w 1988"/>
              <a:gd name="T65" fmla="*/ 1534 h 2043"/>
              <a:gd name="T66" fmla="*/ 1452 w 1988"/>
              <a:gd name="T67" fmla="*/ 1450 h 2043"/>
              <a:gd name="T68" fmla="*/ 1180 w 1988"/>
              <a:gd name="T69" fmla="*/ 1620 h 2043"/>
              <a:gd name="T70" fmla="*/ 1126 w 1988"/>
              <a:gd name="T71" fmla="*/ 1681 h 2043"/>
              <a:gd name="T72" fmla="*/ 901 w 1988"/>
              <a:gd name="T73" fmla="*/ 1885 h 2043"/>
              <a:gd name="T74" fmla="*/ 852 w 1988"/>
              <a:gd name="T75" fmla="*/ 1634 h 2043"/>
              <a:gd name="T76" fmla="*/ 569 w 1988"/>
              <a:gd name="T77" fmla="*/ 1482 h 2043"/>
              <a:gd name="T78" fmla="*/ 491 w 1988"/>
              <a:gd name="T79" fmla="*/ 1465 h 2043"/>
              <a:gd name="T80" fmla="*/ 199 w 1988"/>
              <a:gd name="T81" fmla="*/ 1374 h 2043"/>
              <a:gd name="T82" fmla="*/ 393 w 1988"/>
              <a:gd name="T83" fmla="*/ 1205 h 2043"/>
              <a:gd name="T84" fmla="*/ 366 w 1988"/>
              <a:gd name="T85" fmla="*/ 1022 h 2043"/>
              <a:gd name="T86" fmla="*/ 393 w 1988"/>
              <a:gd name="T87" fmla="*/ 837 h 2043"/>
              <a:gd name="T88" fmla="*/ 199 w 1988"/>
              <a:gd name="T89" fmla="*/ 668 h 2043"/>
              <a:gd name="T90" fmla="*/ 491 w 1988"/>
              <a:gd name="T91" fmla="*/ 577 h 2043"/>
              <a:gd name="T92" fmla="*/ 569 w 1988"/>
              <a:gd name="T93" fmla="*/ 560 h 2043"/>
              <a:gd name="T94" fmla="*/ 852 w 1988"/>
              <a:gd name="T95" fmla="*/ 408 h 2043"/>
              <a:gd name="T96" fmla="*/ 901 w 1988"/>
              <a:gd name="T97" fmla="*/ 157 h 2043"/>
              <a:gd name="T98" fmla="*/ 601 w 1988"/>
              <a:gd name="T99" fmla="*/ 1022 h 2043"/>
              <a:gd name="T100" fmla="*/ 1386 w 1988"/>
              <a:gd name="T101" fmla="*/ 1022 h 2043"/>
              <a:gd name="T102" fmla="*/ 994 w 1988"/>
              <a:gd name="T103" fmla="*/ 786 h 2043"/>
              <a:gd name="T104" fmla="*/ 994 w 1988"/>
              <a:gd name="T105" fmla="*/ 1256 h 2043"/>
              <a:gd name="T106" fmla="*/ 994 w 1988"/>
              <a:gd name="T107" fmla="*/ 786 h 2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88" h="2043">
                <a:moveTo>
                  <a:pt x="773" y="0"/>
                </a:moveTo>
                <a:lnTo>
                  <a:pt x="761" y="64"/>
                </a:lnTo>
                <a:lnTo>
                  <a:pt x="714" y="297"/>
                </a:lnTo>
                <a:cubicBezTo>
                  <a:pt x="639" y="327"/>
                  <a:pt x="572" y="368"/>
                  <a:pt x="510" y="417"/>
                </a:cubicBezTo>
                <a:lnTo>
                  <a:pt x="282" y="339"/>
                </a:lnTo>
                <a:lnTo>
                  <a:pt x="221" y="319"/>
                </a:lnTo>
                <a:lnTo>
                  <a:pt x="189" y="376"/>
                </a:lnTo>
                <a:lnTo>
                  <a:pt x="32" y="646"/>
                </a:lnTo>
                <a:lnTo>
                  <a:pt x="0" y="702"/>
                </a:lnTo>
                <a:lnTo>
                  <a:pt x="47" y="744"/>
                </a:lnTo>
                <a:lnTo>
                  <a:pt x="223" y="899"/>
                </a:lnTo>
                <a:cubicBezTo>
                  <a:pt x="217" y="939"/>
                  <a:pt x="209" y="979"/>
                  <a:pt x="209" y="1022"/>
                </a:cubicBezTo>
                <a:cubicBezTo>
                  <a:pt x="209" y="1063"/>
                  <a:pt x="217" y="1103"/>
                  <a:pt x="223" y="1143"/>
                </a:cubicBezTo>
                <a:lnTo>
                  <a:pt x="47" y="1298"/>
                </a:lnTo>
                <a:lnTo>
                  <a:pt x="0" y="1340"/>
                </a:lnTo>
                <a:lnTo>
                  <a:pt x="32" y="1396"/>
                </a:lnTo>
                <a:lnTo>
                  <a:pt x="189" y="1666"/>
                </a:lnTo>
                <a:lnTo>
                  <a:pt x="221" y="1723"/>
                </a:lnTo>
                <a:lnTo>
                  <a:pt x="282" y="1703"/>
                </a:lnTo>
                <a:lnTo>
                  <a:pt x="510" y="1625"/>
                </a:lnTo>
                <a:cubicBezTo>
                  <a:pt x="572" y="1674"/>
                  <a:pt x="639" y="1715"/>
                  <a:pt x="714" y="1745"/>
                </a:cubicBezTo>
                <a:lnTo>
                  <a:pt x="761" y="1978"/>
                </a:lnTo>
                <a:lnTo>
                  <a:pt x="773" y="2042"/>
                </a:lnTo>
                <a:lnTo>
                  <a:pt x="1214" y="2042"/>
                </a:lnTo>
                <a:lnTo>
                  <a:pt x="1226" y="1978"/>
                </a:lnTo>
                <a:lnTo>
                  <a:pt x="1273" y="1745"/>
                </a:lnTo>
                <a:cubicBezTo>
                  <a:pt x="1348" y="1715"/>
                  <a:pt x="1415" y="1674"/>
                  <a:pt x="1477" y="1625"/>
                </a:cubicBezTo>
                <a:lnTo>
                  <a:pt x="1705" y="1703"/>
                </a:lnTo>
                <a:lnTo>
                  <a:pt x="1766" y="1723"/>
                </a:lnTo>
                <a:lnTo>
                  <a:pt x="1798" y="1666"/>
                </a:lnTo>
                <a:lnTo>
                  <a:pt x="1955" y="1396"/>
                </a:lnTo>
                <a:lnTo>
                  <a:pt x="1987" y="1340"/>
                </a:lnTo>
                <a:lnTo>
                  <a:pt x="1940" y="1298"/>
                </a:lnTo>
                <a:lnTo>
                  <a:pt x="1764" y="1143"/>
                </a:lnTo>
                <a:cubicBezTo>
                  <a:pt x="1770" y="1103"/>
                  <a:pt x="1778" y="1063"/>
                  <a:pt x="1778" y="1022"/>
                </a:cubicBezTo>
                <a:cubicBezTo>
                  <a:pt x="1778" y="979"/>
                  <a:pt x="1770" y="939"/>
                  <a:pt x="1764" y="899"/>
                </a:cubicBezTo>
                <a:lnTo>
                  <a:pt x="1940" y="744"/>
                </a:lnTo>
                <a:lnTo>
                  <a:pt x="1987" y="702"/>
                </a:lnTo>
                <a:lnTo>
                  <a:pt x="1955" y="646"/>
                </a:lnTo>
                <a:lnTo>
                  <a:pt x="1798" y="376"/>
                </a:lnTo>
                <a:lnTo>
                  <a:pt x="1766" y="319"/>
                </a:lnTo>
                <a:lnTo>
                  <a:pt x="1705" y="339"/>
                </a:lnTo>
                <a:lnTo>
                  <a:pt x="1477" y="417"/>
                </a:lnTo>
                <a:cubicBezTo>
                  <a:pt x="1415" y="368"/>
                  <a:pt x="1348" y="327"/>
                  <a:pt x="1273" y="297"/>
                </a:cubicBezTo>
                <a:lnTo>
                  <a:pt x="1226" y="64"/>
                </a:lnTo>
                <a:lnTo>
                  <a:pt x="1214" y="0"/>
                </a:lnTo>
                <a:lnTo>
                  <a:pt x="773" y="0"/>
                </a:lnTo>
                <a:close/>
                <a:moveTo>
                  <a:pt x="901" y="157"/>
                </a:moveTo>
                <a:lnTo>
                  <a:pt x="1086" y="157"/>
                </a:lnTo>
                <a:lnTo>
                  <a:pt x="1126" y="361"/>
                </a:lnTo>
                <a:lnTo>
                  <a:pt x="1135" y="408"/>
                </a:lnTo>
                <a:lnTo>
                  <a:pt x="1180" y="422"/>
                </a:lnTo>
                <a:cubicBezTo>
                  <a:pt x="1269" y="450"/>
                  <a:pt x="1350" y="498"/>
                  <a:pt x="1418" y="560"/>
                </a:cubicBezTo>
                <a:lnTo>
                  <a:pt x="1452" y="592"/>
                </a:lnTo>
                <a:lnTo>
                  <a:pt x="1496" y="577"/>
                </a:lnTo>
                <a:lnTo>
                  <a:pt x="1695" y="508"/>
                </a:lnTo>
                <a:lnTo>
                  <a:pt x="1788" y="668"/>
                </a:lnTo>
                <a:lnTo>
                  <a:pt x="1631" y="808"/>
                </a:lnTo>
                <a:lnTo>
                  <a:pt x="1594" y="837"/>
                </a:lnTo>
                <a:lnTo>
                  <a:pt x="1607" y="884"/>
                </a:lnTo>
                <a:cubicBezTo>
                  <a:pt x="1617" y="929"/>
                  <a:pt x="1621" y="975"/>
                  <a:pt x="1621" y="1022"/>
                </a:cubicBezTo>
                <a:cubicBezTo>
                  <a:pt x="1621" y="1068"/>
                  <a:pt x="1617" y="1113"/>
                  <a:pt x="1607" y="1158"/>
                </a:cubicBezTo>
                <a:lnTo>
                  <a:pt x="1597" y="1205"/>
                </a:lnTo>
                <a:lnTo>
                  <a:pt x="1631" y="1234"/>
                </a:lnTo>
                <a:lnTo>
                  <a:pt x="1788" y="1374"/>
                </a:lnTo>
                <a:lnTo>
                  <a:pt x="1695" y="1534"/>
                </a:lnTo>
                <a:lnTo>
                  <a:pt x="1496" y="1465"/>
                </a:lnTo>
                <a:lnTo>
                  <a:pt x="1452" y="1450"/>
                </a:lnTo>
                <a:lnTo>
                  <a:pt x="1418" y="1482"/>
                </a:lnTo>
                <a:cubicBezTo>
                  <a:pt x="1350" y="1544"/>
                  <a:pt x="1269" y="1592"/>
                  <a:pt x="1180" y="1620"/>
                </a:cubicBezTo>
                <a:lnTo>
                  <a:pt x="1135" y="1634"/>
                </a:lnTo>
                <a:lnTo>
                  <a:pt x="1126" y="1681"/>
                </a:lnTo>
                <a:lnTo>
                  <a:pt x="1086" y="1885"/>
                </a:lnTo>
                <a:lnTo>
                  <a:pt x="901" y="1885"/>
                </a:lnTo>
                <a:lnTo>
                  <a:pt x="861" y="1681"/>
                </a:lnTo>
                <a:lnTo>
                  <a:pt x="852" y="1634"/>
                </a:lnTo>
                <a:lnTo>
                  <a:pt x="807" y="1620"/>
                </a:lnTo>
                <a:cubicBezTo>
                  <a:pt x="718" y="1592"/>
                  <a:pt x="637" y="1544"/>
                  <a:pt x="569" y="1482"/>
                </a:cubicBezTo>
                <a:lnTo>
                  <a:pt x="535" y="1450"/>
                </a:lnTo>
                <a:lnTo>
                  <a:pt x="491" y="1465"/>
                </a:lnTo>
                <a:lnTo>
                  <a:pt x="292" y="1534"/>
                </a:lnTo>
                <a:lnTo>
                  <a:pt x="199" y="1374"/>
                </a:lnTo>
                <a:lnTo>
                  <a:pt x="356" y="1234"/>
                </a:lnTo>
                <a:lnTo>
                  <a:pt x="393" y="1205"/>
                </a:lnTo>
                <a:lnTo>
                  <a:pt x="380" y="1158"/>
                </a:lnTo>
                <a:cubicBezTo>
                  <a:pt x="370" y="1113"/>
                  <a:pt x="366" y="1068"/>
                  <a:pt x="366" y="1022"/>
                </a:cubicBezTo>
                <a:cubicBezTo>
                  <a:pt x="366" y="975"/>
                  <a:pt x="370" y="929"/>
                  <a:pt x="380" y="884"/>
                </a:cubicBezTo>
                <a:lnTo>
                  <a:pt x="393" y="837"/>
                </a:lnTo>
                <a:lnTo>
                  <a:pt x="356" y="808"/>
                </a:lnTo>
                <a:lnTo>
                  <a:pt x="199" y="668"/>
                </a:lnTo>
                <a:lnTo>
                  <a:pt x="292" y="508"/>
                </a:lnTo>
                <a:lnTo>
                  <a:pt x="491" y="577"/>
                </a:lnTo>
                <a:lnTo>
                  <a:pt x="535" y="592"/>
                </a:lnTo>
                <a:lnTo>
                  <a:pt x="569" y="560"/>
                </a:lnTo>
                <a:cubicBezTo>
                  <a:pt x="637" y="498"/>
                  <a:pt x="718" y="450"/>
                  <a:pt x="807" y="422"/>
                </a:cubicBezTo>
                <a:lnTo>
                  <a:pt x="852" y="408"/>
                </a:lnTo>
                <a:lnTo>
                  <a:pt x="861" y="361"/>
                </a:lnTo>
                <a:lnTo>
                  <a:pt x="901" y="157"/>
                </a:lnTo>
                <a:close/>
                <a:moveTo>
                  <a:pt x="994" y="629"/>
                </a:moveTo>
                <a:cubicBezTo>
                  <a:pt x="778" y="629"/>
                  <a:pt x="601" y="805"/>
                  <a:pt x="601" y="1022"/>
                </a:cubicBezTo>
                <a:cubicBezTo>
                  <a:pt x="601" y="1238"/>
                  <a:pt x="778" y="1413"/>
                  <a:pt x="994" y="1413"/>
                </a:cubicBezTo>
                <a:cubicBezTo>
                  <a:pt x="1209" y="1413"/>
                  <a:pt x="1386" y="1238"/>
                  <a:pt x="1386" y="1022"/>
                </a:cubicBezTo>
                <a:cubicBezTo>
                  <a:pt x="1386" y="805"/>
                  <a:pt x="1209" y="629"/>
                  <a:pt x="994" y="629"/>
                </a:cubicBezTo>
                <a:close/>
                <a:moveTo>
                  <a:pt x="994" y="786"/>
                </a:moveTo>
                <a:cubicBezTo>
                  <a:pt x="1124" y="786"/>
                  <a:pt x="1229" y="890"/>
                  <a:pt x="1229" y="1022"/>
                </a:cubicBezTo>
                <a:cubicBezTo>
                  <a:pt x="1229" y="1153"/>
                  <a:pt x="1124" y="1256"/>
                  <a:pt x="994" y="1256"/>
                </a:cubicBezTo>
                <a:cubicBezTo>
                  <a:pt x="863" y="1256"/>
                  <a:pt x="758" y="1153"/>
                  <a:pt x="758" y="1022"/>
                </a:cubicBezTo>
                <a:cubicBezTo>
                  <a:pt x="758" y="890"/>
                  <a:pt x="863" y="786"/>
                  <a:pt x="994" y="7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26" name="Freeform 3"/>
          <p:cNvSpPr>
            <a:spLocks noChangeArrowheads="1"/>
          </p:cNvSpPr>
          <p:nvPr/>
        </p:nvSpPr>
        <p:spPr bwMode="auto">
          <a:xfrm>
            <a:off x="15599917" y="1553007"/>
            <a:ext cx="1894745" cy="1894749"/>
          </a:xfrm>
          <a:custGeom>
            <a:avLst/>
            <a:gdLst>
              <a:gd name="T0" fmla="*/ 1358 w 1909"/>
              <a:gd name="T1" fmla="*/ 0 h 1911"/>
              <a:gd name="T2" fmla="*/ 810 w 1909"/>
              <a:gd name="T3" fmla="*/ 550 h 1911"/>
              <a:gd name="T4" fmla="*/ 843 w 1909"/>
              <a:gd name="T5" fmla="*/ 709 h 1911"/>
              <a:gd name="T6" fmla="*/ 99 w 1909"/>
              <a:gd name="T7" fmla="*/ 1451 h 1911"/>
              <a:gd name="T8" fmla="*/ 99 w 1909"/>
              <a:gd name="T9" fmla="*/ 1811 h 1911"/>
              <a:gd name="T10" fmla="*/ 458 w 1909"/>
              <a:gd name="T11" fmla="*/ 1811 h 1911"/>
              <a:gd name="T12" fmla="*/ 1200 w 1909"/>
              <a:gd name="T13" fmla="*/ 1067 h 1911"/>
              <a:gd name="T14" fmla="*/ 1358 w 1909"/>
              <a:gd name="T15" fmla="*/ 1099 h 1911"/>
              <a:gd name="T16" fmla="*/ 1908 w 1909"/>
              <a:gd name="T17" fmla="*/ 550 h 1911"/>
              <a:gd name="T18" fmla="*/ 1859 w 1909"/>
              <a:gd name="T19" fmla="*/ 324 h 1911"/>
              <a:gd name="T20" fmla="*/ 1812 w 1909"/>
              <a:gd name="T21" fmla="*/ 221 h 1911"/>
              <a:gd name="T22" fmla="*/ 1732 w 1909"/>
              <a:gd name="T23" fmla="*/ 301 h 1911"/>
              <a:gd name="T24" fmla="*/ 1483 w 1909"/>
              <a:gd name="T25" fmla="*/ 550 h 1911"/>
              <a:gd name="T26" fmla="*/ 1358 w 1909"/>
              <a:gd name="T27" fmla="*/ 550 h 1911"/>
              <a:gd name="T28" fmla="*/ 1358 w 1909"/>
              <a:gd name="T29" fmla="*/ 426 h 1911"/>
              <a:gd name="T30" fmla="*/ 1688 w 1909"/>
              <a:gd name="T31" fmla="*/ 96 h 1911"/>
              <a:gd name="T32" fmla="*/ 1584 w 1909"/>
              <a:gd name="T33" fmla="*/ 50 h 1911"/>
              <a:gd name="T34" fmla="*/ 1358 w 1909"/>
              <a:gd name="T35" fmla="*/ 0 h 1911"/>
              <a:gd name="T36" fmla="*/ 1358 w 1909"/>
              <a:gd name="T37" fmla="*/ 158 h 1911"/>
              <a:gd name="T38" fmla="*/ 1396 w 1909"/>
              <a:gd name="T39" fmla="*/ 166 h 1911"/>
              <a:gd name="T40" fmla="*/ 1201 w 1909"/>
              <a:gd name="T41" fmla="*/ 361 h 1911"/>
              <a:gd name="T42" fmla="*/ 1201 w 1909"/>
              <a:gd name="T43" fmla="*/ 707 h 1911"/>
              <a:gd name="T44" fmla="*/ 1548 w 1909"/>
              <a:gd name="T45" fmla="*/ 707 h 1911"/>
              <a:gd name="T46" fmla="*/ 1743 w 1909"/>
              <a:gd name="T47" fmla="*/ 512 h 1911"/>
              <a:gd name="T48" fmla="*/ 1751 w 1909"/>
              <a:gd name="T49" fmla="*/ 550 h 1911"/>
              <a:gd name="T50" fmla="*/ 1358 w 1909"/>
              <a:gd name="T51" fmla="*/ 943 h 1911"/>
              <a:gd name="T52" fmla="*/ 1204 w 1909"/>
              <a:gd name="T53" fmla="*/ 911 h 1911"/>
              <a:gd name="T54" fmla="*/ 1155 w 1909"/>
              <a:gd name="T55" fmla="*/ 891 h 1911"/>
              <a:gd name="T56" fmla="*/ 347 w 1909"/>
              <a:gd name="T57" fmla="*/ 1699 h 1911"/>
              <a:gd name="T58" fmla="*/ 210 w 1909"/>
              <a:gd name="T59" fmla="*/ 1699 h 1911"/>
              <a:gd name="T60" fmla="*/ 210 w 1909"/>
              <a:gd name="T61" fmla="*/ 1562 h 1911"/>
              <a:gd name="T62" fmla="*/ 1018 w 1909"/>
              <a:gd name="T63" fmla="*/ 754 h 1911"/>
              <a:gd name="T64" fmla="*/ 998 w 1909"/>
              <a:gd name="T65" fmla="*/ 705 h 1911"/>
              <a:gd name="T66" fmla="*/ 967 w 1909"/>
              <a:gd name="T67" fmla="*/ 550 h 1911"/>
              <a:gd name="T68" fmla="*/ 1358 w 1909"/>
              <a:gd name="T69" fmla="*/ 158 h 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9" h="1911">
                <a:moveTo>
                  <a:pt x="1358" y="0"/>
                </a:moveTo>
                <a:cubicBezTo>
                  <a:pt x="1056" y="0"/>
                  <a:pt x="810" y="247"/>
                  <a:pt x="810" y="550"/>
                </a:cubicBezTo>
                <a:cubicBezTo>
                  <a:pt x="810" y="606"/>
                  <a:pt x="827" y="657"/>
                  <a:pt x="843" y="709"/>
                </a:cubicBezTo>
                <a:lnTo>
                  <a:pt x="99" y="1451"/>
                </a:lnTo>
                <a:cubicBezTo>
                  <a:pt x="1" y="1550"/>
                  <a:pt x="0" y="1713"/>
                  <a:pt x="99" y="1811"/>
                </a:cubicBezTo>
                <a:cubicBezTo>
                  <a:pt x="197" y="1910"/>
                  <a:pt x="360" y="1909"/>
                  <a:pt x="458" y="1811"/>
                </a:cubicBezTo>
                <a:lnTo>
                  <a:pt x="1200" y="1067"/>
                </a:lnTo>
                <a:cubicBezTo>
                  <a:pt x="1251" y="1083"/>
                  <a:pt x="1302" y="1099"/>
                  <a:pt x="1358" y="1099"/>
                </a:cubicBezTo>
                <a:cubicBezTo>
                  <a:pt x="1661" y="1099"/>
                  <a:pt x="1908" y="853"/>
                  <a:pt x="1908" y="550"/>
                </a:cubicBezTo>
                <a:cubicBezTo>
                  <a:pt x="1908" y="470"/>
                  <a:pt x="1890" y="393"/>
                  <a:pt x="1859" y="324"/>
                </a:cubicBezTo>
                <a:lnTo>
                  <a:pt x="1812" y="221"/>
                </a:lnTo>
                <a:lnTo>
                  <a:pt x="1732" y="301"/>
                </a:lnTo>
                <a:lnTo>
                  <a:pt x="1483" y="550"/>
                </a:lnTo>
                <a:lnTo>
                  <a:pt x="1358" y="550"/>
                </a:lnTo>
                <a:lnTo>
                  <a:pt x="1358" y="426"/>
                </a:lnTo>
                <a:lnTo>
                  <a:pt x="1688" y="96"/>
                </a:lnTo>
                <a:lnTo>
                  <a:pt x="1584" y="50"/>
                </a:lnTo>
                <a:cubicBezTo>
                  <a:pt x="1515" y="18"/>
                  <a:pt x="1439" y="0"/>
                  <a:pt x="1358" y="0"/>
                </a:cubicBezTo>
                <a:close/>
                <a:moveTo>
                  <a:pt x="1358" y="158"/>
                </a:moveTo>
                <a:cubicBezTo>
                  <a:pt x="1372" y="158"/>
                  <a:pt x="1383" y="164"/>
                  <a:pt x="1396" y="166"/>
                </a:cubicBezTo>
                <a:lnTo>
                  <a:pt x="1201" y="361"/>
                </a:lnTo>
                <a:lnTo>
                  <a:pt x="1201" y="707"/>
                </a:lnTo>
                <a:lnTo>
                  <a:pt x="1548" y="707"/>
                </a:lnTo>
                <a:lnTo>
                  <a:pt x="1743" y="512"/>
                </a:lnTo>
                <a:cubicBezTo>
                  <a:pt x="1744" y="525"/>
                  <a:pt x="1751" y="537"/>
                  <a:pt x="1751" y="550"/>
                </a:cubicBezTo>
                <a:cubicBezTo>
                  <a:pt x="1751" y="768"/>
                  <a:pt x="1576" y="943"/>
                  <a:pt x="1358" y="943"/>
                </a:cubicBezTo>
                <a:cubicBezTo>
                  <a:pt x="1304" y="943"/>
                  <a:pt x="1251" y="932"/>
                  <a:pt x="1204" y="911"/>
                </a:cubicBezTo>
                <a:lnTo>
                  <a:pt x="1155" y="891"/>
                </a:lnTo>
                <a:lnTo>
                  <a:pt x="347" y="1699"/>
                </a:lnTo>
                <a:cubicBezTo>
                  <a:pt x="309" y="1737"/>
                  <a:pt x="248" y="1737"/>
                  <a:pt x="210" y="1699"/>
                </a:cubicBezTo>
                <a:cubicBezTo>
                  <a:pt x="172" y="1661"/>
                  <a:pt x="172" y="1600"/>
                  <a:pt x="210" y="1562"/>
                </a:cubicBezTo>
                <a:lnTo>
                  <a:pt x="1018" y="754"/>
                </a:lnTo>
                <a:lnTo>
                  <a:pt x="998" y="705"/>
                </a:lnTo>
                <a:cubicBezTo>
                  <a:pt x="977" y="657"/>
                  <a:pt x="967" y="605"/>
                  <a:pt x="967" y="550"/>
                </a:cubicBezTo>
                <a:cubicBezTo>
                  <a:pt x="967" y="332"/>
                  <a:pt x="1141" y="158"/>
                  <a:pt x="1358" y="1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27" name="Freeform 5"/>
          <p:cNvSpPr>
            <a:spLocks noChangeArrowheads="1"/>
          </p:cNvSpPr>
          <p:nvPr/>
        </p:nvSpPr>
        <p:spPr bwMode="auto">
          <a:xfrm>
            <a:off x="14895167" y="6078722"/>
            <a:ext cx="2074156" cy="1557806"/>
          </a:xfrm>
          <a:custGeom>
            <a:avLst/>
            <a:gdLst>
              <a:gd name="T0" fmla="*/ 310 w 2092"/>
              <a:gd name="T1" fmla="*/ 167 h 1570"/>
              <a:gd name="T2" fmla="*/ 49 w 2092"/>
              <a:gd name="T3" fmla="*/ 476 h 1570"/>
              <a:gd name="T4" fmla="*/ 155 w 2092"/>
              <a:gd name="T5" fmla="*/ 675 h 1570"/>
              <a:gd name="T6" fmla="*/ 103 w 2092"/>
              <a:gd name="T7" fmla="*/ 862 h 1570"/>
              <a:gd name="T8" fmla="*/ 103 w 2092"/>
              <a:gd name="T9" fmla="*/ 1419 h 1570"/>
              <a:gd name="T10" fmla="*/ 182 w 2092"/>
              <a:gd name="T11" fmla="*/ 1569 h 1570"/>
              <a:gd name="T12" fmla="*/ 445 w 2092"/>
              <a:gd name="T13" fmla="*/ 1490 h 1570"/>
              <a:gd name="T14" fmla="*/ 1673 w 2092"/>
              <a:gd name="T15" fmla="*/ 1569 h 1570"/>
              <a:gd name="T16" fmla="*/ 1988 w 2092"/>
              <a:gd name="T17" fmla="*/ 1490 h 1570"/>
              <a:gd name="T18" fmla="*/ 1988 w 2092"/>
              <a:gd name="T19" fmla="*/ 1412 h 1570"/>
              <a:gd name="T20" fmla="*/ 1985 w 2092"/>
              <a:gd name="T21" fmla="*/ 840 h 1570"/>
              <a:gd name="T22" fmla="*/ 2091 w 2092"/>
              <a:gd name="T23" fmla="*/ 623 h 1570"/>
              <a:gd name="T24" fmla="*/ 1889 w 2092"/>
              <a:gd name="T25" fmla="*/ 527 h 1570"/>
              <a:gd name="T26" fmla="*/ 1556 w 2092"/>
              <a:gd name="T27" fmla="*/ 0 h 1570"/>
              <a:gd name="T28" fmla="*/ 535 w 2092"/>
              <a:gd name="T29" fmla="*/ 157 h 1570"/>
              <a:gd name="T30" fmla="*/ 1632 w 2092"/>
              <a:gd name="T31" fmla="*/ 214 h 1570"/>
              <a:gd name="T32" fmla="*/ 359 w 2092"/>
              <a:gd name="T33" fmla="*/ 550 h 1570"/>
              <a:gd name="T34" fmla="*/ 535 w 2092"/>
              <a:gd name="T35" fmla="*/ 157 h 1570"/>
              <a:gd name="T36" fmla="*/ 810 w 2092"/>
              <a:gd name="T37" fmla="*/ 393 h 1570"/>
              <a:gd name="T38" fmla="*/ 496 w 2092"/>
              <a:gd name="T39" fmla="*/ 393 h 1570"/>
              <a:gd name="T40" fmla="*/ 1438 w 2092"/>
              <a:gd name="T41" fmla="*/ 550 h 1570"/>
              <a:gd name="T42" fmla="*/ 1438 w 2092"/>
              <a:gd name="T43" fmla="*/ 236 h 1570"/>
              <a:gd name="T44" fmla="*/ 1438 w 2092"/>
              <a:gd name="T45" fmla="*/ 550 h 1570"/>
              <a:gd name="T46" fmla="*/ 928 w 2092"/>
              <a:gd name="T47" fmla="*/ 353 h 1570"/>
              <a:gd name="T48" fmla="*/ 1163 w 2092"/>
              <a:gd name="T49" fmla="*/ 353 h 1570"/>
              <a:gd name="T50" fmla="*/ 312 w 2092"/>
              <a:gd name="T51" fmla="*/ 707 h 1570"/>
              <a:gd name="T52" fmla="*/ 1830 w 2092"/>
              <a:gd name="T53" fmla="*/ 877 h 1570"/>
              <a:gd name="T54" fmla="*/ 261 w 2092"/>
              <a:gd name="T55" fmla="*/ 1333 h 1570"/>
              <a:gd name="T56" fmla="*/ 312 w 2092"/>
              <a:gd name="T57" fmla="*/ 707 h 1570"/>
              <a:gd name="T58" fmla="*/ 339 w 2092"/>
              <a:gd name="T59" fmla="*/ 902 h 1570"/>
              <a:gd name="T60" fmla="*/ 575 w 2092"/>
              <a:gd name="T61" fmla="*/ 902 h 1570"/>
              <a:gd name="T62" fmla="*/ 1634 w 2092"/>
              <a:gd name="T63" fmla="*/ 785 h 1570"/>
              <a:gd name="T64" fmla="*/ 1634 w 2092"/>
              <a:gd name="T65" fmla="*/ 1019 h 1570"/>
              <a:gd name="T66" fmla="*/ 1634 w 2092"/>
              <a:gd name="T67" fmla="*/ 785 h 1570"/>
              <a:gd name="T68" fmla="*/ 634 w 2092"/>
              <a:gd name="T69" fmla="*/ 1255 h 1570"/>
              <a:gd name="T70" fmla="*/ 837 w 2092"/>
              <a:gd name="T71" fmla="*/ 1176 h 1570"/>
              <a:gd name="T72" fmla="*/ 1288 w 2092"/>
              <a:gd name="T73" fmla="*/ 1255 h 1570"/>
              <a:gd name="T74" fmla="*/ 1359 w 2092"/>
              <a:gd name="T75" fmla="*/ 1019 h 1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92" h="1570">
                <a:moveTo>
                  <a:pt x="535" y="0"/>
                </a:moveTo>
                <a:cubicBezTo>
                  <a:pt x="432" y="0"/>
                  <a:pt x="339" y="68"/>
                  <a:pt x="310" y="167"/>
                </a:cubicBezTo>
                <a:lnTo>
                  <a:pt x="202" y="527"/>
                </a:lnTo>
                <a:lnTo>
                  <a:pt x="49" y="476"/>
                </a:lnTo>
                <a:lnTo>
                  <a:pt x="0" y="623"/>
                </a:lnTo>
                <a:lnTo>
                  <a:pt x="155" y="675"/>
                </a:lnTo>
                <a:lnTo>
                  <a:pt x="106" y="840"/>
                </a:lnTo>
                <a:cubicBezTo>
                  <a:pt x="104" y="847"/>
                  <a:pt x="103" y="855"/>
                  <a:pt x="103" y="862"/>
                </a:cubicBezTo>
                <a:lnTo>
                  <a:pt x="103" y="1412"/>
                </a:lnTo>
                <a:cubicBezTo>
                  <a:pt x="103" y="1414"/>
                  <a:pt x="103" y="1417"/>
                  <a:pt x="103" y="1419"/>
                </a:cubicBezTo>
                <a:lnTo>
                  <a:pt x="103" y="1490"/>
                </a:lnTo>
                <a:cubicBezTo>
                  <a:pt x="103" y="1534"/>
                  <a:pt x="139" y="1569"/>
                  <a:pt x="182" y="1569"/>
                </a:cubicBezTo>
                <a:lnTo>
                  <a:pt x="418" y="1569"/>
                </a:lnTo>
                <a:lnTo>
                  <a:pt x="445" y="1490"/>
                </a:lnTo>
                <a:lnTo>
                  <a:pt x="1646" y="1490"/>
                </a:lnTo>
                <a:lnTo>
                  <a:pt x="1673" y="1569"/>
                </a:lnTo>
                <a:lnTo>
                  <a:pt x="1909" y="1569"/>
                </a:lnTo>
                <a:cubicBezTo>
                  <a:pt x="1952" y="1569"/>
                  <a:pt x="1988" y="1534"/>
                  <a:pt x="1988" y="1490"/>
                </a:cubicBezTo>
                <a:lnTo>
                  <a:pt x="1988" y="1424"/>
                </a:lnTo>
                <a:cubicBezTo>
                  <a:pt x="1988" y="1420"/>
                  <a:pt x="1988" y="1416"/>
                  <a:pt x="1988" y="1412"/>
                </a:cubicBezTo>
                <a:lnTo>
                  <a:pt x="1988" y="862"/>
                </a:lnTo>
                <a:cubicBezTo>
                  <a:pt x="1988" y="855"/>
                  <a:pt x="1987" y="847"/>
                  <a:pt x="1985" y="840"/>
                </a:cubicBezTo>
                <a:lnTo>
                  <a:pt x="1936" y="675"/>
                </a:lnTo>
                <a:lnTo>
                  <a:pt x="2091" y="623"/>
                </a:lnTo>
                <a:lnTo>
                  <a:pt x="2042" y="476"/>
                </a:lnTo>
                <a:lnTo>
                  <a:pt x="1889" y="527"/>
                </a:lnTo>
                <a:lnTo>
                  <a:pt x="1781" y="167"/>
                </a:lnTo>
                <a:cubicBezTo>
                  <a:pt x="1752" y="68"/>
                  <a:pt x="1659" y="0"/>
                  <a:pt x="1556" y="0"/>
                </a:cubicBezTo>
                <a:lnTo>
                  <a:pt x="535" y="0"/>
                </a:lnTo>
                <a:close/>
                <a:moveTo>
                  <a:pt x="535" y="157"/>
                </a:moveTo>
                <a:lnTo>
                  <a:pt x="1556" y="157"/>
                </a:lnTo>
                <a:cubicBezTo>
                  <a:pt x="1591" y="157"/>
                  <a:pt x="1622" y="180"/>
                  <a:pt x="1632" y="214"/>
                </a:cubicBezTo>
                <a:lnTo>
                  <a:pt x="1732" y="550"/>
                </a:lnTo>
                <a:lnTo>
                  <a:pt x="359" y="550"/>
                </a:lnTo>
                <a:lnTo>
                  <a:pt x="459" y="214"/>
                </a:lnTo>
                <a:cubicBezTo>
                  <a:pt x="469" y="180"/>
                  <a:pt x="500" y="157"/>
                  <a:pt x="535" y="157"/>
                </a:cubicBezTo>
                <a:close/>
                <a:moveTo>
                  <a:pt x="653" y="550"/>
                </a:moveTo>
                <a:cubicBezTo>
                  <a:pt x="740" y="550"/>
                  <a:pt x="810" y="479"/>
                  <a:pt x="810" y="393"/>
                </a:cubicBezTo>
                <a:cubicBezTo>
                  <a:pt x="810" y="306"/>
                  <a:pt x="740" y="236"/>
                  <a:pt x="653" y="236"/>
                </a:cubicBezTo>
                <a:cubicBezTo>
                  <a:pt x="566" y="236"/>
                  <a:pt x="496" y="306"/>
                  <a:pt x="496" y="393"/>
                </a:cubicBezTo>
                <a:cubicBezTo>
                  <a:pt x="496" y="479"/>
                  <a:pt x="566" y="550"/>
                  <a:pt x="653" y="550"/>
                </a:cubicBezTo>
                <a:close/>
                <a:moveTo>
                  <a:pt x="1438" y="550"/>
                </a:moveTo>
                <a:cubicBezTo>
                  <a:pt x="1525" y="550"/>
                  <a:pt x="1595" y="479"/>
                  <a:pt x="1595" y="393"/>
                </a:cubicBezTo>
                <a:cubicBezTo>
                  <a:pt x="1595" y="306"/>
                  <a:pt x="1525" y="236"/>
                  <a:pt x="1438" y="236"/>
                </a:cubicBezTo>
                <a:cubicBezTo>
                  <a:pt x="1351" y="236"/>
                  <a:pt x="1281" y="306"/>
                  <a:pt x="1281" y="393"/>
                </a:cubicBezTo>
                <a:cubicBezTo>
                  <a:pt x="1281" y="479"/>
                  <a:pt x="1351" y="550"/>
                  <a:pt x="1438" y="550"/>
                </a:cubicBezTo>
                <a:close/>
                <a:moveTo>
                  <a:pt x="1046" y="236"/>
                </a:moveTo>
                <a:cubicBezTo>
                  <a:pt x="981" y="236"/>
                  <a:pt x="928" y="288"/>
                  <a:pt x="928" y="353"/>
                </a:cubicBezTo>
                <a:cubicBezTo>
                  <a:pt x="928" y="418"/>
                  <a:pt x="981" y="471"/>
                  <a:pt x="1046" y="471"/>
                </a:cubicBezTo>
                <a:cubicBezTo>
                  <a:pt x="1110" y="471"/>
                  <a:pt x="1163" y="418"/>
                  <a:pt x="1163" y="353"/>
                </a:cubicBezTo>
                <a:cubicBezTo>
                  <a:pt x="1163" y="288"/>
                  <a:pt x="1110" y="236"/>
                  <a:pt x="1046" y="236"/>
                </a:cubicBezTo>
                <a:close/>
                <a:moveTo>
                  <a:pt x="312" y="707"/>
                </a:moveTo>
                <a:lnTo>
                  <a:pt x="1779" y="707"/>
                </a:lnTo>
                <a:lnTo>
                  <a:pt x="1830" y="877"/>
                </a:lnTo>
                <a:lnTo>
                  <a:pt x="1830" y="1333"/>
                </a:lnTo>
                <a:lnTo>
                  <a:pt x="261" y="1333"/>
                </a:lnTo>
                <a:lnTo>
                  <a:pt x="261" y="877"/>
                </a:lnTo>
                <a:lnTo>
                  <a:pt x="312" y="707"/>
                </a:lnTo>
                <a:close/>
                <a:moveTo>
                  <a:pt x="457" y="785"/>
                </a:moveTo>
                <a:cubicBezTo>
                  <a:pt x="392" y="785"/>
                  <a:pt x="339" y="837"/>
                  <a:pt x="339" y="902"/>
                </a:cubicBezTo>
                <a:cubicBezTo>
                  <a:pt x="339" y="967"/>
                  <a:pt x="392" y="1019"/>
                  <a:pt x="457" y="1019"/>
                </a:cubicBezTo>
                <a:cubicBezTo>
                  <a:pt x="522" y="1019"/>
                  <a:pt x="575" y="967"/>
                  <a:pt x="575" y="902"/>
                </a:cubicBezTo>
                <a:cubicBezTo>
                  <a:pt x="575" y="837"/>
                  <a:pt x="522" y="785"/>
                  <a:pt x="457" y="785"/>
                </a:cubicBezTo>
                <a:close/>
                <a:moveTo>
                  <a:pt x="1634" y="785"/>
                </a:moveTo>
                <a:cubicBezTo>
                  <a:pt x="1569" y="785"/>
                  <a:pt x="1516" y="837"/>
                  <a:pt x="1516" y="902"/>
                </a:cubicBezTo>
                <a:cubicBezTo>
                  <a:pt x="1516" y="967"/>
                  <a:pt x="1569" y="1019"/>
                  <a:pt x="1634" y="1019"/>
                </a:cubicBezTo>
                <a:cubicBezTo>
                  <a:pt x="1699" y="1019"/>
                  <a:pt x="1752" y="967"/>
                  <a:pt x="1752" y="902"/>
                </a:cubicBezTo>
                <a:cubicBezTo>
                  <a:pt x="1752" y="837"/>
                  <a:pt x="1699" y="785"/>
                  <a:pt x="1634" y="785"/>
                </a:cubicBezTo>
                <a:close/>
                <a:moveTo>
                  <a:pt x="732" y="1019"/>
                </a:moveTo>
                <a:lnTo>
                  <a:pt x="634" y="1255"/>
                </a:lnTo>
                <a:lnTo>
                  <a:pt x="803" y="1255"/>
                </a:lnTo>
                <a:lnTo>
                  <a:pt x="837" y="1176"/>
                </a:lnTo>
                <a:lnTo>
                  <a:pt x="1254" y="1176"/>
                </a:lnTo>
                <a:lnTo>
                  <a:pt x="1288" y="1255"/>
                </a:lnTo>
                <a:lnTo>
                  <a:pt x="1457" y="1255"/>
                </a:lnTo>
                <a:lnTo>
                  <a:pt x="1359" y="1019"/>
                </a:lnTo>
                <a:lnTo>
                  <a:pt x="732" y="10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18043273" y="10263822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chemeClr val="bg1"/>
                </a:solidFill>
                <a:latin typeface="Raleway ExtraBold" pitchFamily="2" charset="0"/>
              </a:rPr>
              <a:t>Lorem</a:t>
            </a:r>
            <a:r>
              <a:rPr lang="en-US" sz="2800" b="1" dirty="0">
                <a:solidFill>
                  <a:schemeClr val="bg1"/>
                </a:solidFill>
                <a:latin typeface="Raleway ExtraBold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Raleway ExtraBold" pitchFamily="2" charset="0"/>
              </a:rPr>
              <a:t>Ipsum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9" name="TextBox 5"/>
          <p:cNvSpPr txBox="1"/>
          <p:nvPr/>
        </p:nvSpPr>
        <p:spPr>
          <a:xfrm>
            <a:off x="18043272" y="10842421"/>
            <a:ext cx="5993353" cy="1861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30" name="TextBox 5"/>
          <p:cNvSpPr txBox="1"/>
          <p:nvPr/>
        </p:nvSpPr>
        <p:spPr>
          <a:xfrm>
            <a:off x="17428749" y="5713035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chemeClr val="bg1"/>
                </a:solidFill>
                <a:latin typeface="Raleway ExtraBold" pitchFamily="2" charset="0"/>
              </a:rPr>
              <a:t>Lorem</a:t>
            </a:r>
            <a:r>
              <a:rPr lang="en-US" sz="2800" b="1" dirty="0">
                <a:solidFill>
                  <a:schemeClr val="bg1"/>
                </a:solidFill>
                <a:latin typeface="Raleway ExtraBold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Raleway ExtraBold" pitchFamily="2" charset="0"/>
              </a:rPr>
              <a:t>Ipsum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31" name="TextBox 5"/>
          <p:cNvSpPr txBox="1"/>
          <p:nvPr/>
        </p:nvSpPr>
        <p:spPr>
          <a:xfrm>
            <a:off x="17428748" y="6372911"/>
            <a:ext cx="5993353" cy="1861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32" name="TextBox 5"/>
          <p:cNvSpPr txBox="1"/>
          <p:nvPr/>
        </p:nvSpPr>
        <p:spPr>
          <a:xfrm>
            <a:off x="17983892" y="1491110"/>
            <a:ext cx="2393108" cy="523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 err="1">
                <a:solidFill>
                  <a:schemeClr val="bg1"/>
                </a:solidFill>
                <a:latin typeface="Raleway ExtraBold" pitchFamily="2" charset="0"/>
              </a:rPr>
              <a:t>Lorem</a:t>
            </a:r>
            <a:r>
              <a:rPr lang="en-US" sz="2800" b="1" dirty="0">
                <a:solidFill>
                  <a:schemeClr val="bg1"/>
                </a:solidFill>
                <a:latin typeface="Raleway ExtraBold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Raleway ExtraBold" pitchFamily="2" charset="0"/>
              </a:rPr>
              <a:t>Ipsum</a:t>
            </a:r>
            <a:endParaRPr lang="en-US" sz="2800" b="1" dirty="0">
              <a:solidFill>
                <a:schemeClr val="bg1"/>
              </a:solidFill>
              <a:latin typeface="Raleway ExtraBold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33" name="TextBox 5"/>
          <p:cNvSpPr txBox="1"/>
          <p:nvPr/>
        </p:nvSpPr>
        <p:spPr>
          <a:xfrm>
            <a:off x="17983891" y="2018745"/>
            <a:ext cx="6052734" cy="1861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Lorem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aleway" pitchFamily="2" charset="0"/>
              </a:rPr>
              <a:t>Ipsum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 has been the industry's standard dummy text ever since the 1500s, when an unknown printer took a galley of type and scrambled it to make a type specimen book</a:t>
            </a:r>
            <a:r>
              <a:rPr lang="en-US" dirty="0" smtClean="0">
                <a:solidFill>
                  <a:schemeClr val="bg1"/>
                </a:solidFill>
                <a:latin typeface="Raleway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Raleway" pitchFamily="2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1486914" y="559510"/>
            <a:ext cx="786143" cy="440660"/>
          </a:xfrm>
          <a:prstGeom prst="parallelogram">
            <a:avLst>
              <a:gd name="adj" fmla="val 53038"/>
            </a:avLst>
          </a:prstGeom>
          <a:solidFill>
            <a:srgbClr val="FF0000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5" name="Title 7"/>
          <p:cNvSpPr txBox="1"/>
          <p:nvPr/>
        </p:nvSpPr>
        <p:spPr>
          <a:xfrm>
            <a:off x="807292" y="252440"/>
            <a:ext cx="1956880" cy="105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algn="ctr" defTabSz="1828800">
              <a:lnSpc>
                <a:spcPct val="90000"/>
              </a:lnSpc>
              <a:defRPr sz="1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algn="l"/>
            <a:r>
              <a:rPr sz="2800" b="1" dirty="0" smtClean="0">
                <a:solidFill>
                  <a:srgbClr val="FF0000"/>
                </a:solidFill>
                <a:latin typeface="Antonio" pitchFamily="2" charset="0"/>
              </a:rPr>
              <a:t>RED</a:t>
            </a:r>
            <a:r>
              <a:rPr sz="2800" b="1" dirty="0" smtClean="0">
                <a:solidFill>
                  <a:schemeClr val="bg1"/>
                </a:solidFill>
                <a:latin typeface="Antonio" pitchFamily="2" charset="0"/>
              </a:rPr>
              <a:t>PAIR</a:t>
            </a:r>
            <a:endParaRPr sz="2800" b="1" dirty="0">
              <a:solidFill>
                <a:schemeClr val="bg1"/>
              </a:solidFill>
              <a:latin typeface="Antonio" pitchFamily="2" charset="0"/>
            </a:endParaRPr>
          </a:p>
        </p:txBody>
      </p:sp>
      <p:sp>
        <p:nvSpPr>
          <p:cNvPr id="36" name="Parallelogram 35"/>
          <p:cNvSpPr/>
          <p:nvPr/>
        </p:nvSpPr>
        <p:spPr>
          <a:xfrm>
            <a:off x="14964508" y="434265"/>
            <a:ext cx="8068673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7" name="Parallelogram 36"/>
          <p:cNvSpPr/>
          <p:nvPr/>
        </p:nvSpPr>
        <p:spPr>
          <a:xfrm>
            <a:off x="22968858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8" name="Parallelogram 37"/>
          <p:cNvSpPr/>
          <p:nvPr/>
        </p:nvSpPr>
        <p:spPr>
          <a:xfrm>
            <a:off x="23445850" y="434265"/>
            <a:ext cx="584860" cy="565905"/>
          </a:xfrm>
          <a:prstGeom prst="parallelogram">
            <a:avLst>
              <a:gd name="adj" fmla="val 530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18301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d-ID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9" name="TextBox 5"/>
          <p:cNvSpPr txBox="1"/>
          <p:nvPr/>
        </p:nvSpPr>
        <p:spPr>
          <a:xfrm>
            <a:off x="16409181" y="494104"/>
            <a:ext cx="7036669" cy="44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 algn="ctr"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id-ID" i="1" spc="600" dirty="0" smtClean="0">
                <a:solidFill>
                  <a:schemeClr val="bg1"/>
                </a:solidFill>
                <a:latin typeface="Raleway" pitchFamily="2" charset="0"/>
              </a:rPr>
              <a:t>www.redpair-carrepair.com</a:t>
            </a:r>
            <a:endParaRPr lang="en-US" i="1" spc="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3" name="Picture Placeholder 4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4" name="Picture Placeholder 43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0444540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CAF86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183017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83017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CAF86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183017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83017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4366</TotalTime>
  <Words>2475</Words>
  <Application>Microsoft Office PowerPoint</Application>
  <PresentationFormat>Custom</PresentationFormat>
  <Paragraphs>328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Antonio</vt:lpstr>
      <vt:lpstr>Arial</vt:lpstr>
      <vt:lpstr>Calibri</vt:lpstr>
      <vt:lpstr>Calibri Light</vt:lpstr>
      <vt:lpstr>Lato Black</vt:lpstr>
      <vt:lpstr>Lato Regular</vt:lpstr>
      <vt:lpstr>Montserrat ExtraBold</vt:lpstr>
      <vt:lpstr>Montserrat-Bold</vt:lpstr>
      <vt:lpstr>Open Sans</vt:lpstr>
      <vt:lpstr>Open Sans Regular</vt:lpstr>
      <vt:lpstr>Raleway</vt:lpstr>
      <vt:lpstr>Raleway ExtraBold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Fadly</dc:creator>
  <cp:lastModifiedBy>Windows User</cp:lastModifiedBy>
  <cp:revision>170</cp:revision>
  <dcterms:modified xsi:type="dcterms:W3CDTF">2021-04-20T21:23:58Z</dcterms:modified>
</cp:coreProperties>
</file>