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0" r:id="rId3"/>
    <p:sldId id="256" r:id="rId4"/>
    <p:sldId id="259" r:id="rId5"/>
    <p:sldId id="263" r:id="rId6"/>
    <p:sldId id="262" r:id="rId7"/>
    <p:sldId id="261" r:id="rId8"/>
    <p:sldId id="258" r:id="rId9"/>
    <p:sldId id="265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ahoma" panose="020B0604030504040204" pitchFamily="34" charset="0"/>
      <p:regular r:id="rId17"/>
      <p:bold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7AB4"/>
    <a:srgbClr val="6D89BE"/>
    <a:srgbClr val="00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29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73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6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0851-4052-4098-998D-FE0A4C194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6FB3-987A-424A-B6AF-EC54B7DAC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7C6A-3AFC-490A-A5C0-821BF423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AA506-B73B-40B0-AEC3-7EA7808E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5159-5A15-4275-B9B8-2BD0B141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90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056C-3107-46F3-BC63-750C7357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D99D2-C562-458C-893B-BBD7DE83F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33A82-84CB-4A9B-9F84-413B78FA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4F22-7333-4F1F-B61A-42897E1C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0237-6404-4E67-AB25-EF372BE0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71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8FA52-1C58-48F6-B784-73CF1295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0C9F9-0A55-44B6-BE29-2C34F3E3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5485B-B583-4F31-9BCF-20577803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DE39-FFA7-492A-93D5-54CC0BDA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01C15-0BC5-4237-A326-2348B892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99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00B5-5827-4EAD-9697-D7B0113F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640D4-65D5-4ED3-98E9-A06E2337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511B1-20B4-4E34-B510-E7E1AD7C8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E0FFA-EECF-45AE-A38C-94D2692F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D85F6-31C5-40E1-A14B-77E000E4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044E4-B84E-4DA7-847B-7D6975FA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6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FBAF-6F0C-46FB-A5D5-B441F587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6DD2C-9927-493C-8EE8-7451E33B0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B84D5-80CF-44B5-A597-C4CCF8367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F51F5-7AAE-4721-87A9-05F3B39D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CFE5F6-5793-450E-8D14-8BA0C7C94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3B177-B4A4-442F-B168-E6F927E7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5CDE4-67BC-421D-A807-87454B56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A0338-88D7-4735-B961-299B6D0D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69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94FF-40C6-4AF7-BC50-CDF7D8A2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6A1BE-5191-4323-8077-7B99C042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ABC3A-28E0-4215-B946-0CFA0D6A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EA8FA-A930-4A93-8EF8-08314A0B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62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7E58A-5914-45F1-8746-24241580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1C1CF-89BE-4AB7-A9F5-05FE8671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B275A-5E65-4735-B67B-8A4AD5C9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00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6F11-C5CE-4D6A-89BA-DC6B8DD4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DB64-CD34-46E8-A7E9-FF1771FD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1326C-5462-4081-A4EF-4D5133EE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6DB90-D806-4D3E-9E20-2CE85DCE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2EC2F-BCBD-4742-98A0-FB22586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0823C-61AC-4357-8D6E-32FAFCC4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4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12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3B25-817B-42A5-99FA-E2E79BCB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21344-E237-4E2A-86C6-2B6580CC3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A4CFF-18E4-444D-8BC7-AD66BA060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DFF2F-8217-46E5-B81F-FC3C31BF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DD3A-4AC2-42DE-8036-C9C7BF10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2075-6069-4D94-BCE6-218E5E82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26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1103-985E-46C6-AAB5-66F167DB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49FF3-410C-47BA-AE37-4BB62D86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7D681-2CC1-4FC0-ACE3-F7E143DC3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3B9AD-2B54-4EC7-9F47-F8641A79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2B40-D923-4BB5-982C-BB061CA4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159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9E774-E9E6-4D9A-96BE-F38FE4E60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7CBBD-0DAF-4ABB-9D73-B1DB4C106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1DBB0-0F9A-407C-A826-F21387C9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6167-F7A6-4151-B6F1-7B6EA0A3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022B7-90F3-42B7-914F-9F7C2307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5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28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213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14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07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14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27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0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ABA57-B49C-40D7-A37A-421F140664A7}" type="datetimeFigureOut">
              <a:rPr lang="vi-VN" smtClean="0"/>
              <a:t>02/04/2019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4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BAEA-143B-4073-A353-CE8EEFA5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D6056-3BFD-4B66-B417-64D82C03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E8072-DBD1-41FB-975A-259BFCCF2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92D8D-5EED-4538-8E28-C2B804168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C9199-42EE-4350-B27A-2EE172D9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1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9482" y="2967335"/>
            <a:ext cx="102130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Oval 35"/>
          <p:cNvSpPr/>
          <p:nvPr/>
        </p:nvSpPr>
        <p:spPr>
          <a:xfrm>
            <a:off x="417093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79510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541926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604343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66760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729177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791594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854010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916427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978844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>
            <a:off x="1041261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/>
          <p:cNvSpPr/>
          <p:nvPr/>
        </p:nvSpPr>
        <p:spPr>
          <a:xfrm>
            <a:off x="1103678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7093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Ồ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9510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419271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043440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Ó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667609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91778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915947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8540116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164285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Ữ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8845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41262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Á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03679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2914" y="1034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1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514764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8" name="Oval 37"/>
          <p:cNvSpPr/>
          <p:nvPr/>
        </p:nvSpPr>
        <p:spPr>
          <a:xfrm>
            <a:off x="2138932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2763100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3387268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4011436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4635604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5259772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5883940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6508108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>
            <a:off x="7132276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/>
          <p:cNvSpPr/>
          <p:nvPr/>
        </p:nvSpPr>
        <p:spPr>
          <a:xfrm>
            <a:off x="7756444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Oval 47"/>
          <p:cNvSpPr/>
          <p:nvPr/>
        </p:nvSpPr>
        <p:spPr>
          <a:xfrm>
            <a:off x="8380612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9004780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Oval 49"/>
          <p:cNvSpPr/>
          <p:nvPr/>
        </p:nvSpPr>
        <p:spPr>
          <a:xfrm>
            <a:off x="9628948" y="5058033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Oval 50"/>
          <p:cNvSpPr/>
          <p:nvPr/>
        </p:nvSpPr>
        <p:spPr>
          <a:xfrm>
            <a:off x="1514764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138933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63102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Á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387271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011440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635609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Ụ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259778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883947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6508116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7132285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Ể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7756454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8380623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9004792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Ấ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9628960" y="505803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hlinkClick r:id="rId4" action="ppaction://hlinksldjump"/>
          </p:cNvPr>
          <p:cNvSpPr/>
          <p:nvPr/>
        </p:nvSpPr>
        <p:spPr>
          <a:xfrm>
            <a:off x="10487979" y="5058033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487979" y="5058033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514764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4" name="Oval 103"/>
          <p:cNvSpPr/>
          <p:nvPr/>
        </p:nvSpPr>
        <p:spPr>
          <a:xfrm>
            <a:off x="2138932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Oval 104"/>
          <p:cNvSpPr/>
          <p:nvPr/>
        </p:nvSpPr>
        <p:spPr>
          <a:xfrm>
            <a:off x="2763100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Oval 105"/>
          <p:cNvSpPr/>
          <p:nvPr/>
        </p:nvSpPr>
        <p:spPr>
          <a:xfrm>
            <a:off x="3387268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Oval 106"/>
          <p:cNvSpPr/>
          <p:nvPr/>
        </p:nvSpPr>
        <p:spPr>
          <a:xfrm>
            <a:off x="4011436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Oval 107"/>
          <p:cNvSpPr/>
          <p:nvPr/>
        </p:nvSpPr>
        <p:spPr>
          <a:xfrm>
            <a:off x="4635604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Oval 108"/>
          <p:cNvSpPr/>
          <p:nvPr/>
        </p:nvSpPr>
        <p:spPr>
          <a:xfrm>
            <a:off x="5259772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Oval 109"/>
          <p:cNvSpPr/>
          <p:nvPr/>
        </p:nvSpPr>
        <p:spPr>
          <a:xfrm>
            <a:off x="5883940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Oval 110"/>
          <p:cNvSpPr/>
          <p:nvPr/>
        </p:nvSpPr>
        <p:spPr>
          <a:xfrm>
            <a:off x="6508108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Oval 111"/>
          <p:cNvSpPr/>
          <p:nvPr/>
        </p:nvSpPr>
        <p:spPr>
          <a:xfrm>
            <a:off x="7132276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3" name="Oval 112"/>
          <p:cNvSpPr/>
          <p:nvPr/>
        </p:nvSpPr>
        <p:spPr>
          <a:xfrm>
            <a:off x="7756444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Oval 113"/>
          <p:cNvSpPr/>
          <p:nvPr/>
        </p:nvSpPr>
        <p:spPr>
          <a:xfrm>
            <a:off x="8380612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5" name="Oval 114"/>
          <p:cNvSpPr/>
          <p:nvPr/>
        </p:nvSpPr>
        <p:spPr>
          <a:xfrm>
            <a:off x="9004780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6" name="Oval 115"/>
          <p:cNvSpPr/>
          <p:nvPr/>
        </p:nvSpPr>
        <p:spPr>
          <a:xfrm>
            <a:off x="9628948" y="3772351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7" name="Oval 116"/>
          <p:cNvSpPr/>
          <p:nvPr/>
        </p:nvSpPr>
        <p:spPr>
          <a:xfrm>
            <a:off x="1514764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138933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63102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387271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011440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635609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259778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883947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508116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132285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756454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380623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9004792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9628960" y="3772351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31" name="Rectangle 130">
            <a:hlinkClick r:id="rId5" action="ppaction://hlinksldjump"/>
          </p:cNvPr>
          <p:cNvSpPr/>
          <p:nvPr/>
        </p:nvSpPr>
        <p:spPr>
          <a:xfrm>
            <a:off x="10487979" y="3772351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10487979" y="3772351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514764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4" name="Oval 133"/>
          <p:cNvSpPr/>
          <p:nvPr/>
        </p:nvSpPr>
        <p:spPr>
          <a:xfrm>
            <a:off x="2138932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5" name="Oval 134"/>
          <p:cNvSpPr/>
          <p:nvPr/>
        </p:nvSpPr>
        <p:spPr>
          <a:xfrm>
            <a:off x="2763100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6" name="Oval 135"/>
          <p:cNvSpPr/>
          <p:nvPr/>
        </p:nvSpPr>
        <p:spPr>
          <a:xfrm>
            <a:off x="3387268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7" name="Oval 136"/>
          <p:cNvSpPr/>
          <p:nvPr/>
        </p:nvSpPr>
        <p:spPr>
          <a:xfrm>
            <a:off x="4011436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8" name="Oval 137"/>
          <p:cNvSpPr/>
          <p:nvPr/>
        </p:nvSpPr>
        <p:spPr>
          <a:xfrm>
            <a:off x="4635604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9" name="Oval 138"/>
          <p:cNvSpPr/>
          <p:nvPr/>
        </p:nvSpPr>
        <p:spPr>
          <a:xfrm>
            <a:off x="5259772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0" name="Oval 139"/>
          <p:cNvSpPr/>
          <p:nvPr/>
        </p:nvSpPr>
        <p:spPr>
          <a:xfrm>
            <a:off x="5883940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1" name="Oval 140"/>
          <p:cNvSpPr/>
          <p:nvPr/>
        </p:nvSpPr>
        <p:spPr>
          <a:xfrm>
            <a:off x="6508108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Oval 141"/>
          <p:cNvSpPr/>
          <p:nvPr/>
        </p:nvSpPr>
        <p:spPr>
          <a:xfrm>
            <a:off x="7132276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3" name="Oval 142"/>
          <p:cNvSpPr/>
          <p:nvPr/>
        </p:nvSpPr>
        <p:spPr>
          <a:xfrm>
            <a:off x="7756444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4" name="Oval 143"/>
          <p:cNvSpPr/>
          <p:nvPr/>
        </p:nvSpPr>
        <p:spPr>
          <a:xfrm>
            <a:off x="8380612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5" name="Oval 144"/>
          <p:cNvSpPr/>
          <p:nvPr/>
        </p:nvSpPr>
        <p:spPr>
          <a:xfrm>
            <a:off x="9004780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6" name="Oval 145"/>
          <p:cNvSpPr/>
          <p:nvPr/>
        </p:nvSpPr>
        <p:spPr>
          <a:xfrm>
            <a:off x="9628948" y="2486669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7" name="Oval 146"/>
          <p:cNvSpPr/>
          <p:nvPr/>
        </p:nvSpPr>
        <p:spPr>
          <a:xfrm>
            <a:off x="1514764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138933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63102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387271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011440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635609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5259778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883947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6508116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7132285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7756454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8380623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9004792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9628960" y="248666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61" name="Rectangle 160">
            <a:hlinkClick r:id="rId6" action="ppaction://hlinksldjump"/>
          </p:cNvPr>
          <p:cNvSpPr/>
          <p:nvPr/>
        </p:nvSpPr>
        <p:spPr>
          <a:xfrm>
            <a:off x="10487979" y="2486669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10487979" y="2486669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1514764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4" name="Oval 163"/>
          <p:cNvSpPr/>
          <p:nvPr/>
        </p:nvSpPr>
        <p:spPr>
          <a:xfrm>
            <a:off x="2138932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5" name="Oval 164"/>
          <p:cNvSpPr/>
          <p:nvPr/>
        </p:nvSpPr>
        <p:spPr>
          <a:xfrm>
            <a:off x="2763100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6" name="Oval 165"/>
          <p:cNvSpPr/>
          <p:nvPr/>
        </p:nvSpPr>
        <p:spPr>
          <a:xfrm>
            <a:off x="3387268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7" name="Oval 166"/>
          <p:cNvSpPr/>
          <p:nvPr/>
        </p:nvSpPr>
        <p:spPr>
          <a:xfrm>
            <a:off x="4011436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8" name="Oval 167"/>
          <p:cNvSpPr/>
          <p:nvPr/>
        </p:nvSpPr>
        <p:spPr>
          <a:xfrm>
            <a:off x="4635604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9" name="Oval 168"/>
          <p:cNvSpPr/>
          <p:nvPr/>
        </p:nvSpPr>
        <p:spPr>
          <a:xfrm>
            <a:off x="5259772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0" name="Oval 169"/>
          <p:cNvSpPr/>
          <p:nvPr/>
        </p:nvSpPr>
        <p:spPr>
          <a:xfrm>
            <a:off x="5883940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1" name="Oval 170"/>
          <p:cNvSpPr/>
          <p:nvPr/>
        </p:nvSpPr>
        <p:spPr>
          <a:xfrm>
            <a:off x="6508108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2" name="Oval 171"/>
          <p:cNvSpPr/>
          <p:nvPr/>
        </p:nvSpPr>
        <p:spPr>
          <a:xfrm>
            <a:off x="7132276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3" name="Oval 172"/>
          <p:cNvSpPr/>
          <p:nvPr/>
        </p:nvSpPr>
        <p:spPr>
          <a:xfrm>
            <a:off x="7756444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4" name="Oval 173"/>
          <p:cNvSpPr/>
          <p:nvPr/>
        </p:nvSpPr>
        <p:spPr>
          <a:xfrm>
            <a:off x="8380612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5" name="Oval 174"/>
          <p:cNvSpPr/>
          <p:nvPr/>
        </p:nvSpPr>
        <p:spPr>
          <a:xfrm>
            <a:off x="9004780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6" name="Oval 175"/>
          <p:cNvSpPr/>
          <p:nvPr/>
        </p:nvSpPr>
        <p:spPr>
          <a:xfrm>
            <a:off x="9628948" y="1200987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7" name="Oval 176"/>
          <p:cNvSpPr/>
          <p:nvPr/>
        </p:nvSpPr>
        <p:spPr>
          <a:xfrm>
            <a:off x="1514764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138933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63102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3387271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011440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635609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5259778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5883947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508116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7132285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7756454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8380623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9004792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9628960" y="120098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91" name="Rectangle 190">
            <a:hlinkClick r:id="rId7" action="ppaction://hlinksldjump"/>
          </p:cNvPr>
          <p:cNvSpPr/>
          <p:nvPr/>
        </p:nvSpPr>
        <p:spPr>
          <a:xfrm>
            <a:off x="10487979" y="1200987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10487979" y="1200987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0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"/>
                            </p:stCondLst>
                            <p:childTnLst>
                              <p:par>
                                <p:cTn id="4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5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01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2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2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/>
          <a:stretch/>
        </p:blipFill>
        <p:spPr>
          <a:xfrm>
            <a:off x="1942067" y="624840"/>
            <a:ext cx="4200508" cy="28596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9"/>
          <a:stretch/>
        </p:blipFill>
        <p:spPr>
          <a:xfrm>
            <a:off x="6117175" y="609600"/>
            <a:ext cx="4200508" cy="28749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7"/>
          <a:stretch/>
        </p:blipFill>
        <p:spPr>
          <a:xfrm>
            <a:off x="1929874" y="3455478"/>
            <a:ext cx="4212701" cy="2863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363"/>
          <a:stretch/>
        </p:blipFill>
        <p:spPr>
          <a:xfrm>
            <a:off x="6117175" y="3453429"/>
            <a:ext cx="4200508" cy="2856831"/>
          </a:xfrm>
          <a:prstGeom prst="rect">
            <a:avLst/>
          </a:prstGeom>
        </p:spPr>
      </p:pic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79" y="2019808"/>
            <a:ext cx="3987130" cy="2818383"/>
          </a:xfrm>
          <a:prstGeom prst="rect">
            <a:avLst/>
          </a:prstGeom>
        </p:spPr>
      </p:pic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177854" y="833600"/>
            <a:ext cx="7924800" cy="5268686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7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hỏi của ô 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2</a:t>
            </a:r>
            <a:endParaRPr lang="vi-VN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3</a:t>
            </a:r>
            <a:endParaRPr lang="vi-VN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4451455"/>
            <a:ext cx="8225624" cy="17550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 Chiêu Hoàng là vị hoàng đế cuối cùng của triều đại nhà Lý và là ... duy nhất trong lịch sử phong kiến Việt Nam</a:t>
            </a:r>
            <a:endParaRPr lang="vi-VN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1035E-86C1-46B8-8D67-BC8B762D40C1}"/>
              </a:ext>
            </a:extLst>
          </p:cNvPr>
          <p:cNvSpPr/>
          <p:nvPr/>
        </p:nvSpPr>
        <p:spPr>
          <a:xfrm>
            <a:off x="0" y="2136338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 KÝ TRỢ GIẢNG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748187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204</Words>
  <PresentationFormat>Widescreen</PresentationFormat>
  <Paragraphs>150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Tahoma</vt:lpstr>
      <vt:lpstr>Calibri Light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2018-08-04T03:11:51Z</dcterms:created>
  <dcterms:modified xsi:type="dcterms:W3CDTF">2019-04-01T17:17:31Z</dcterms:modified>
</cp:coreProperties>
</file>