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70" r:id="rId5"/>
    <p:sldId id="269" r:id="rId6"/>
    <p:sldId id="273" r:id="rId7"/>
    <p:sldId id="274" r:id="rId8"/>
    <p:sldId id="278" r:id="rId9"/>
    <p:sldId id="275" r:id="rId10"/>
    <p:sldId id="277" r:id="rId11"/>
    <p:sldId id="276" r:id="rId12"/>
    <p:sldId id="279" r:id="rId13"/>
    <p:sldId id="280" r:id="rId14"/>
    <p:sldId id="281" r:id="rId15"/>
    <p:sldId id="425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4924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3453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5378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0980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866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947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1267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02359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3017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4384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149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548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8.gif"/><Relationship Id="rId2" Type="http://schemas.openxmlformats.org/officeDocument/2006/relationships/audio" Target="../media/media1.wav"/><Relationship Id="rId16" Type="http://schemas.openxmlformats.org/officeDocument/2006/relationships/image" Target="../media/image7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6.gif"/><Relationship Id="rId10" Type="http://schemas.openxmlformats.org/officeDocument/2006/relationships/slide" Target="slide7.xml"/><Relationship Id="rId19" Type="http://schemas.openxmlformats.org/officeDocument/2006/relationships/slide" Target="slide12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ÁP DỤNG CHO CÂU HỎI 4 ĐÁP ÁN</a:t>
            </a: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9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228</Words>
  <PresentationFormat>Màn hình rộng</PresentationFormat>
  <Paragraphs>79</Paragraphs>
  <Slides>12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12</vt:i4>
      </vt:variant>
    </vt:vector>
  </HeadingPairs>
  <TitlesOfParts>
    <vt:vector size="21" baseType="lpstr">
      <vt:lpstr>Times New Roman</vt:lpstr>
      <vt:lpstr>Calibri</vt:lpstr>
      <vt:lpstr>Tahoma</vt:lpstr>
      <vt:lpstr>Calibri Light</vt:lpstr>
      <vt:lpstr>Arial</vt:lpstr>
      <vt:lpstr>Office Theme</vt:lpstr>
      <vt:lpstr>1_Office Theme</vt:lpstr>
      <vt:lpstr>2_Office Theme</vt:lpstr>
      <vt:lpstr>Office</vt:lpstr>
      <vt:lpstr>VÒNG QUAY MAY MẮN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2023-09-16T12:22:16Z</dcterms:modified>
</cp:coreProperties>
</file>