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60" r:id="rId3"/>
    <p:sldId id="261" r:id="rId4"/>
    <p:sldId id="262" r:id="rId5"/>
    <p:sldId id="263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336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54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8047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32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34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83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644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287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37523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62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57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327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microsoft.com/office/2007/relationships/hdphoto" Target="../media/hdphoto12.wdp"/><Relationship Id="rId3" Type="http://schemas.openxmlformats.org/officeDocument/2006/relationships/image" Target="../media/image12.png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image" Target="../media/image11.jpeg"/><Relationship Id="rId16" Type="http://schemas.microsoft.com/office/2007/relationships/hdphoto" Target="../media/hdphoto11.wdp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microsoft.com/office/2007/relationships/hdphoto" Target="../media/hdphoto14.wdp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image" Target="../media/image19.png"/><Relationship Id="rId22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microsoft.com/office/2007/relationships/hdphoto" Target="../media/hdphoto1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15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1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0" y="198216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6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0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3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12210" y="628807"/>
            <a:ext cx="268732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7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0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7000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7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0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7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8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5" y="2813140"/>
            <a:ext cx="154696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1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0860" y="-121920"/>
            <a:ext cx="7934325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từ trường trở về kiến em rất buồn?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bị thầy chê chữ nhỏ quá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1492647"/>
            <a:ext cx="45720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em là kiến anh, em sẽ làm gì?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0715" y="4569460"/>
            <a:ext cx="8667750" cy="1600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09775" y="4954270"/>
            <a:ext cx="521970" cy="448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0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1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2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0" y="3632200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400" y="994807"/>
            <a:ext cx="457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lời kiến em xin phép mẹ cho chuyển sang lớp của thầy kiến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4930" y="4384511"/>
            <a:ext cx="4572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Mẹ ơi mẹ chuyển kiến em sang lớp của thầy kiến nhé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97935103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UTM Avo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</cp:revision>
  <dcterms:created xsi:type="dcterms:W3CDTF">2021-01-19T03:08:34Z</dcterms:created>
  <dcterms:modified xsi:type="dcterms:W3CDTF">2021-01-19T04:05:19Z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