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64" r:id="rId7"/>
    <p:sldId id="265" r:id="rId8"/>
    <p:sldId id="266" r:id="rId9"/>
    <p:sldId id="267" r:id="rId10"/>
    <p:sldId id="259" r:id="rId11"/>
    <p:sldId id="268" r:id="rId12"/>
    <p:sldId id="269" r:id="rId13"/>
    <p:sldId id="270" r:id="rId14"/>
    <p:sldId id="271" r:id="rId15"/>
    <p:sldId id="272" r:id="rId16"/>
    <p:sldId id="260" r:id="rId17"/>
    <p:sldId id="275" r:id="rId18"/>
    <p:sldId id="274" r:id="rId19"/>
    <p:sldId id="273" r:id="rId20"/>
    <p:sldId id="276" r:id="rId21"/>
    <p:sldId id="261" r:id="rId22"/>
    <p:sldId id="277" r:id="rId23"/>
    <p:sldId id="278" r:id="rId24"/>
    <p:sldId id="279" r:id="rId25"/>
    <p:sldId id="280" r:id="rId26"/>
    <p:sldId id="262" r:id="rId27"/>
    <p:sldId id="42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11CC-56A2-4556-A5B9-1F927D046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06734-7322-4850-8212-B4F6FCC1A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DE029-1BB2-4FD9-8687-9B49FD24B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D2D6-B0D4-4349-BCA2-82D19D254B1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6BAD4-C162-42CB-9EE6-ADC80966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000ED-8F9E-4E19-B12C-E15EA162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9ECE-26D3-42AB-B5F1-BF7344D5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3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B374-89FA-4A9A-8E51-1BF4784A6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6054A-F5B7-4BDF-B0CE-80B5FDB93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CF19A-61E8-4CA6-8DEC-E3AE14CE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D2D6-B0D4-4349-BCA2-82D19D254B1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A7A11-18B0-448E-B7E7-7E5AAC3A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1606F-14EE-4A11-AA1A-A78EB394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9ECE-26D3-42AB-B5F1-BF7344D5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9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CFBF40-2FE4-4DBD-80CB-C64966DF0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362D3-A038-44AC-A1FB-A0970ADA2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307F7-0F4E-49A8-A753-E77410926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D2D6-B0D4-4349-BCA2-82D19D254B1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E0A71-61BE-4BEB-86A4-A39183F26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AB9F2-904B-4A1F-97B7-E3B11A1EC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9ECE-26D3-42AB-B5F1-BF7344D5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3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95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79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28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05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64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1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36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4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702E2-3055-4C1A-9678-34AEF8425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054D4-2B1C-49CE-8F9F-A1683A36B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0518F-7B08-45F8-9B75-035335AD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D2D6-B0D4-4349-BCA2-82D19D254B1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6DFF3-955D-45C0-93DD-52340FF6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54D3A-7806-4ED6-AD39-88E4019C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9ECE-26D3-42AB-B5F1-BF7344D5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52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5461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48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9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0281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4987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5192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9898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9756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5065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657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34E5-6B5E-43E2-B7F2-0340CD0DC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9C340-0EA9-49BA-9C0A-94DD4640D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D561D-C260-42F0-9192-FED6537E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D2D6-B0D4-4349-BCA2-82D19D254B1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34A70-9377-4605-801B-BBBEEC60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FBA1B-F8A6-4C63-9BEE-58B2739E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9ECE-26D3-42AB-B5F1-BF7344D5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68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6890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9345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4144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812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E1A35-ECB1-43B8-9133-0FD990DF6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2FB0B-4F0F-405E-801C-5E98E4AC0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EA435-0E61-4445-92D7-249B07192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0F030-7FC6-421E-874A-10AC97DC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D2D6-B0D4-4349-BCA2-82D19D254B1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2A1B0-BC35-47FA-A8A7-54B4E345A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74FB3-DFF7-48E9-B2CB-355179277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9ECE-26D3-42AB-B5F1-BF7344D5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2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481EC-DC76-4ED9-883B-EAB4EC6C0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EFEC1-F795-4C4A-B295-8556690D4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6EFF5-A10E-4500-A8B0-04660E795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92F513-EA81-4BD4-9332-06B40F29A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ED181-2210-4531-8FD7-CBD1AD853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7D50F7-B861-40BC-84BD-E4882E94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D2D6-B0D4-4349-BCA2-82D19D254B1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438E92-B3FC-4A29-BF6B-DED5F536D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BAFDC8-A634-406A-9580-D7E2576C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9ECE-26D3-42AB-B5F1-BF7344D5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8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F797-9988-483F-B379-245BBE926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5AB395-D8A5-4783-B67E-9BA063B0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D2D6-B0D4-4349-BCA2-82D19D254B1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059CB-9262-4708-8E70-F0D595C5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FC595-BD98-4373-8D7C-4A259A4E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9ECE-26D3-42AB-B5F1-BF7344D5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6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9559D3-E05B-4D4F-8501-E97AD5CE3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D2D6-B0D4-4349-BCA2-82D19D254B1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FA6EDE-82AB-49C4-A112-BA2B8CE00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A60D4-FAA0-4AE4-8CB2-69341582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9ECE-26D3-42AB-B5F1-BF7344D5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6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8550-FE6E-4EA8-84C8-436DA0020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EDF6F-FF84-4A68-AF9A-4E5D205DB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AC390-B86C-4869-B533-6B2FCB54A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14D01-F560-4CCE-B936-5E0FEF9D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D2D6-B0D4-4349-BCA2-82D19D254B1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D701F-09F5-465A-AD12-C324ECC71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F018F-C839-47A5-8C0C-A20035FD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9ECE-26D3-42AB-B5F1-BF7344D5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6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1484C-4EDA-4FB3-BBDE-8C8F362C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6DF75-32E6-4385-B239-88FAC6CCD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0400E-7BEC-476C-AD1D-985E0A26C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8D990-AA3C-4275-953D-2DFCC2156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D2D6-B0D4-4349-BCA2-82D19D254B1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C83B3-E98B-4F9C-9530-6B926EA0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A9125-2578-4E25-A2F1-037833FB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9ECE-26D3-42AB-B5F1-BF7344D5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2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F72293-B9FA-4180-9962-9320D465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9EC27-3B5D-4EF8-9562-234A99F60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50875-3216-446C-A602-567422E5E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CD2D6-B0D4-4349-BCA2-82D19D254B1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405F3-D416-4AE6-A233-FA88924E5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7FEAC-9685-4A8A-9B51-C96228C1F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F9ECE-26D3-42AB-B5F1-BF7344D5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" y="6594793"/>
            <a:ext cx="12192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07118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47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380" y="-107315"/>
            <a:ext cx="6786245" cy="5784850"/>
          </a:xfrm>
          <a:prstGeom prst="rect">
            <a:avLst/>
          </a:prstGeom>
        </p:spPr>
      </p:pic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245" y="3900170"/>
            <a:ext cx="5096510" cy="4089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61950"/>
            <a:ext cx="16303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320" y="4067175"/>
            <a:ext cx="2597785" cy="2597785"/>
          </a:xfrm>
          <a:prstGeom prst="rect">
            <a:avLst/>
          </a:prstGeom>
        </p:spPr>
      </p:pic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6515" y="-588645"/>
            <a:ext cx="4319905" cy="4319905"/>
          </a:xfrm>
          <a:prstGeom prst="rect">
            <a:avLst/>
          </a:prstGeom>
        </p:spPr>
      </p:pic>
      <p:sp>
        <p:nvSpPr>
          <p:cNvPr id="3" name="矩形: 圆角 13"/>
          <p:cNvSpPr/>
          <p:nvPr/>
        </p:nvSpPr>
        <p:spPr>
          <a:xfrm>
            <a:off x="3045460" y="2560955"/>
            <a:ext cx="6269990" cy="1170305"/>
          </a:xfrm>
          <a:prstGeom prst="roundRect">
            <a:avLst/>
          </a:prstGeom>
          <a:solidFill>
            <a:srgbClr val="FFC3C3">
              <a:alpha val="56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26"/>
          <p:cNvSpPr txBox="1">
            <a:spLocks noChangeArrowheads="1"/>
          </p:cNvSpPr>
          <p:nvPr/>
        </p:nvSpPr>
        <p:spPr bwMode="auto">
          <a:xfrm>
            <a:off x="3044825" y="2726690"/>
            <a:ext cx="627126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9797"/>
                </a:solidFill>
                <a:effectLst>
                  <a:outerShdw dist="38100" dir="2700000" algn="tl" rotWithShape="0">
                    <a:prstClr val="white"/>
                  </a:outerShdw>
                </a:effectLst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+mn-ea"/>
              </a:rPr>
              <a:t>Cartoon class general template</a:t>
            </a:r>
            <a:endParaRPr kumimoji="0" lang="zh-CN" altLang="en-US" sz="5400" b="1" i="0" u="none" strike="noStrike" kern="1200" cap="none" spc="0" normalizeH="0" baseline="0" noProof="0" dirty="0">
              <a:ln w="6600">
                <a:solidFill>
                  <a:prstClr val="white"/>
                </a:solidFill>
                <a:prstDash val="solid"/>
              </a:ln>
              <a:solidFill>
                <a:srgbClr val="FF9797"/>
              </a:solidFill>
              <a:effectLst>
                <a:outerShdw dist="38100" dir="2700000" algn="tl" rotWithShape="0">
                  <a:prstClr val="white"/>
                </a:outerShdw>
              </a:effectLst>
              <a:uLnTx/>
              <a:uFillTx/>
              <a:latin typeface="汉仪太极体简" panose="02010600000101010101" charset="-122"/>
              <a:ea typeface="汉仪太极体简" panose="02010600000101010101" charset="-122"/>
              <a:cs typeface="+mn-cs"/>
              <a:sym typeface="+mn-ea"/>
            </a:endParaRPr>
          </a:p>
        </p:txBody>
      </p:sp>
      <p:pic>
        <p:nvPicPr>
          <p:cNvPr id="7" name="韩国群星 - 나비의 춤 (蝴蝶之舞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47656" y="-1041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ldLvl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糖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5" y="342900"/>
            <a:ext cx="1066165" cy="920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62100" y="428625"/>
            <a:ext cx="262953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+mn-ea"/>
              </a:rPr>
              <a:t>Click to add a title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0" y="889000"/>
            <a:ext cx="5096510" cy="408940"/>
          </a:xfrm>
          <a:prstGeom prst="rect">
            <a:avLst/>
          </a:prstGeom>
        </p:spPr>
      </p:pic>
      <p:sp>
        <p:nvSpPr>
          <p:cNvPr id="5" name="六边形 8"/>
          <p:cNvSpPr>
            <a:spLocks noChangeArrowheads="1"/>
          </p:cNvSpPr>
          <p:nvPr/>
        </p:nvSpPr>
        <p:spPr bwMode="auto">
          <a:xfrm>
            <a:off x="7960905" y="2379145"/>
            <a:ext cx="3714750" cy="3203575"/>
          </a:xfrm>
          <a:prstGeom prst="hexagon">
            <a:avLst>
              <a:gd name="adj" fmla="val 24990"/>
              <a:gd name="vf" fmla="val 115470"/>
            </a:avLst>
          </a:prstGeom>
          <a:solidFill>
            <a:schemeClr val="bg1"/>
          </a:solidFill>
          <a:ln w="19050">
            <a:solidFill>
              <a:srgbClr val="FF797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" name="六边形 9"/>
          <p:cNvSpPr>
            <a:spLocks noChangeArrowheads="1"/>
          </p:cNvSpPr>
          <p:nvPr/>
        </p:nvSpPr>
        <p:spPr bwMode="auto">
          <a:xfrm>
            <a:off x="566526" y="2276275"/>
            <a:ext cx="3714750" cy="3203575"/>
          </a:xfrm>
          <a:prstGeom prst="hexagon">
            <a:avLst>
              <a:gd name="adj" fmla="val 24990"/>
              <a:gd name="vf" fmla="val 115470"/>
            </a:avLst>
          </a:prstGeom>
          <a:solidFill>
            <a:schemeClr val="bg1"/>
          </a:solidFill>
          <a:ln w="19050">
            <a:solidFill>
              <a:srgbClr val="FF797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78915" y="3477895"/>
            <a:ext cx="1981200" cy="711835"/>
            <a:chOff x="2408" y="3190"/>
            <a:chExt cx="3120" cy="1121"/>
          </a:xfrm>
        </p:grpSpPr>
        <p:sp>
          <p:nvSpPr>
            <p:cNvPr id="9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9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Title text preset</a:t>
              </a:r>
              <a:endParaRPr kumimoji="0" lang="zh-CN" altLang="en-US" sz="2000" b="0" i="0" u="none" strike="noStrike" kern="9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This part of the content as a text layout placeholder display</a:t>
              </a:r>
              <a:b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</a:b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（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Suggested theme fonts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）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935085" y="3581400"/>
            <a:ext cx="1981200" cy="711835"/>
            <a:chOff x="2408" y="3190"/>
            <a:chExt cx="3120" cy="1121"/>
          </a:xfrm>
        </p:grpSpPr>
        <p:sp>
          <p:nvSpPr>
            <p:cNvPr id="12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9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Title text preset</a:t>
              </a:r>
              <a:endParaRPr kumimoji="0" lang="zh-CN" altLang="en-US" sz="2000" b="0" i="0" u="none" strike="noStrike" kern="9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3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This part of the content as a text layout placeholder display</a:t>
              </a:r>
              <a:b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</a:b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（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Suggested theme fonts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）</a:t>
              </a:r>
            </a:p>
          </p:txBody>
        </p:sp>
      </p:grpSp>
      <p:pic>
        <p:nvPicPr>
          <p:cNvPr id="21" name="图片 20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635" y="1598930"/>
            <a:ext cx="4386580" cy="4386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糖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5" y="342900"/>
            <a:ext cx="1066165" cy="920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62100" y="428625"/>
            <a:ext cx="262953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+mn-ea"/>
              </a:rPr>
              <a:t>Click to add a title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0" y="889000"/>
            <a:ext cx="5096510" cy="4089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97" y="1573990"/>
            <a:ext cx="1648068" cy="4994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4098691" y="2029862"/>
            <a:ext cx="715759" cy="947316"/>
          </a:xfrm>
          <a:prstGeom prst="rect">
            <a:avLst/>
          </a:prstGeom>
          <a:solidFill>
            <a:srgbClr val="FF979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5527668" y="3754142"/>
            <a:ext cx="715759" cy="947316"/>
          </a:xfrm>
          <a:prstGeom prst="rect">
            <a:avLst/>
          </a:prstGeom>
          <a:solidFill>
            <a:srgbClr val="FF979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7411486" y="5196840"/>
            <a:ext cx="715759" cy="947316"/>
          </a:xfrm>
          <a:prstGeom prst="rect">
            <a:avLst/>
          </a:prstGeom>
          <a:solidFill>
            <a:srgbClr val="FF979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5520055" y="1797050"/>
            <a:ext cx="1981200" cy="711835"/>
            <a:chOff x="2408" y="3190"/>
            <a:chExt cx="3120" cy="1121"/>
          </a:xfrm>
        </p:grpSpPr>
        <p:sp>
          <p:nvSpPr>
            <p:cNvPr id="9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9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Title text preset</a:t>
              </a:r>
              <a:endParaRPr kumimoji="0" lang="zh-CN" altLang="en-US" sz="2000" b="0" i="0" u="none" strike="noStrike" kern="9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This part of the content as a text layout placeholder display</a:t>
              </a:r>
              <a:b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</a:b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（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Suggested theme fonts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）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03390" y="3638550"/>
            <a:ext cx="1981200" cy="711835"/>
            <a:chOff x="2408" y="3190"/>
            <a:chExt cx="3120" cy="1121"/>
          </a:xfrm>
        </p:grpSpPr>
        <p:sp>
          <p:nvSpPr>
            <p:cNvPr id="1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9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Title text preset</a:t>
              </a:r>
              <a:endParaRPr kumimoji="0" lang="zh-CN" altLang="en-US" sz="2000" b="0" i="0" u="none" strike="noStrike" kern="9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4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This part of the content as a text layout placeholder display</a:t>
              </a:r>
              <a:b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</a:b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（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Suggested theme fonts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）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079865" y="5081270"/>
            <a:ext cx="1981200" cy="711835"/>
            <a:chOff x="2408" y="3190"/>
            <a:chExt cx="3120" cy="1121"/>
          </a:xfrm>
        </p:grpSpPr>
        <p:sp>
          <p:nvSpPr>
            <p:cNvPr id="1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9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Title text preset</a:t>
              </a:r>
              <a:endParaRPr kumimoji="0" lang="zh-CN" altLang="en-US" sz="2000" b="0" i="0" u="none" strike="noStrike" kern="9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7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This part of the content as a text layout placeholder display</a:t>
              </a:r>
              <a:b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</a:b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（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Suggested theme fonts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糖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5" y="342900"/>
            <a:ext cx="1066165" cy="920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62100" y="428625"/>
            <a:ext cx="262953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+mn-ea"/>
              </a:rPr>
              <a:t>Click to add a title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0" y="889000"/>
            <a:ext cx="5096510" cy="408940"/>
          </a:xfrm>
          <a:prstGeom prst="rect">
            <a:avLst/>
          </a:prstGeom>
        </p:spPr>
      </p:pic>
      <p:sp>
        <p:nvSpPr>
          <p:cNvPr id="2" name="Oval 5"/>
          <p:cNvSpPr>
            <a:spLocks noChangeArrowheads="1"/>
          </p:cNvSpPr>
          <p:nvPr/>
        </p:nvSpPr>
        <p:spPr bwMode="auto">
          <a:xfrm flipH="1">
            <a:off x="6771005" y="5736590"/>
            <a:ext cx="3405505" cy="3333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 flipH="1">
            <a:off x="6884035" y="1815465"/>
            <a:ext cx="3176905" cy="3000375"/>
          </a:xfrm>
          <a:custGeom>
            <a:avLst/>
            <a:gdLst>
              <a:gd name="T0" fmla="*/ 1908 w 2001"/>
              <a:gd name="T1" fmla="*/ 1890 h 1890"/>
              <a:gd name="T2" fmla="*/ 89 w 2001"/>
              <a:gd name="T3" fmla="*/ 1890 h 1890"/>
              <a:gd name="T4" fmla="*/ 0 w 2001"/>
              <a:gd name="T5" fmla="*/ 0 h 1890"/>
              <a:gd name="T6" fmla="*/ 2001 w 2001"/>
              <a:gd name="T7" fmla="*/ 0 h 1890"/>
              <a:gd name="T8" fmla="*/ 1908 w 2001"/>
              <a:gd name="T9" fmla="*/ 1890 h 1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1" h="1890">
                <a:moveTo>
                  <a:pt x="1908" y="1890"/>
                </a:moveTo>
                <a:lnTo>
                  <a:pt x="89" y="1890"/>
                </a:lnTo>
                <a:lnTo>
                  <a:pt x="0" y="0"/>
                </a:lnTo>
                <a:lnTo>
                  <a:pt x="2001" y="0"/>
                </a:lnTo>
                <a:lnTo>
                  <a:pt x="1908" y="189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 flipH="1">
            <a:off x="6972935" y="1934210"/>
            <a:ext cx="2999105" cy="2776220"/>
          </a:xfrm>
          <a:custGeom>
            <a:avLst/>
            <a:gdLst>
              <a:gd name="T0" fmla="*/ 1801 w 1889"/>
              <a:gd name="T1" fmla="*/ 1749 h 1749"/>
              <a:gd name="T2" fmla="*/ 84 w 1889"/>
              <a:gd name="T3" fmla="*/ 1749 h 1749"/>
              <a:gd name="T4" fmla="*/ 0 w 1889"/>
              <a:gd name="T5" fmla="*/ 0 h 1749"/>
              <a:gd name="T6" fmla="*/ 1889 w 1889"/>
              <a:gd name="T7" fmla="*/ 0 h 1749"/>
              <a:gd name="T8" fmla="*/ 1801 w 1889"/>
              <a:gd name="T9" fmla="*/ 1749 h 1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9" h="1749">
                <a:moveTo>
                  <a:pt x="1801" y="1749"/>
                </a:moveTo>
                <a:lnTo>
                  <a:pt x="84" y="1749"/>
                </a:lnTo>
                <a:lnTo>
                  <a:pt x="0" y="0"/>
                </a:lnTo>
                <a:lnTo>
                  <a:pt x="1889" y="0"/>
                </a:lnTo>
                <a:lnTo>
                  <a:pt x="1801" y="174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auto">
          <a:xfrm flipH="1">
            <a:off x="6707505" y="1715135"/>
            <a:ext cx="3527425" cy="127000"/>
          </a:xfrm>
          <a:custGeom>
            <a:avLst/>
            <a:gdLst>
              <a:gd name="T0" fmla="*/ 1885 w 1885"/>
              <a:gd name="T1" fmla="*/ 34 h 68"/>
              <a:gd name="T2" fmla="*/ 1851 w 1885"/>
              <a:gd name="T3" fmla="*/ 68 h 68"/>
              <a:gd name="T4" fmla="*/ 33 w 1885"/>
              <a:gd name="T5" fmla="*/ 68 h 68"/>
              <a:gd name="T6" fmla="*/ 0 w 1885"/>
              <a:gd name="T7" fmla="*/ 34 h 68"/>
              <a:gd name="T8" fmla="*/ 0 w 1885"/>
              <a:gd name="T9" fmla="*/ 34 h 68"/>
              <a:gd name="T10" fmla="*/ 33 w 1885"/>
              <a:gd name="T11" fmla="*/ 0 h 68"/>
              <a:gd name="T12" fmla="*/ 1851 w 1885"/>
              <a:gd name="T13" fmla="*/ 0 h 68"/>
              <a:gd name="T14" fmla="*/ 1885 w 1885"/>
              <a:gd name="T15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5" h="68">
                <a:moveTo>
                  <a:pt x="1885" y="34"/>
                </a:moveTo>
                <a:cubicBezTo>
                  <a:pt x="1885" y="53"/>
                  <a:pt x="1870" y="68"/>
                  <a:pt x="1851" y="68"/>
                </a:cubicBezTo>
                <a:cubicBezTo>
                  <a:pt x="33" y="68"/>
                  <a:pt x="33" y="68"/>
                  <a:pt x="33" y="68"/>
                </a:cubicBezTo>
                <a:cubicBezTo>
                  <a:pt x="15" y="68"/>
                  <a:pt x="0" y="53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6"/>
                  <a:pt x="15" y="0"/>
                  <a:pt x="33" y="0"/>
                </a:cubicBezTo>
                <a:cubicBezTo>
                  <a:pt x="1851" y="0"/>
                  <a:pt x="1851" y="0"/>
                  <a:pt x="1851" y="0"/>
                </a:cubicBezTo>
                <a:cubicBezTo>
                  <a:pt x="1870" y="0"/>
                  <a:pt x="1885" y="16"/>
                  <a:pt x="1885" y="34"/>
                </a:cubicBezTo>
                <a:close/>
              </a:path>
            </a:pathLst>
          </a:custGeom>
          <a:solidFill>
            <a:srgbClr val="E47068">
              <a:alpha val="0"/>
            </a:srgbClr>
          </a:solidFill>
          <a:ln w="25400">
            <a:solidFill>
              <a:srgbClr val="E47068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reeform 9"/>
          <p:cNvSpPr/>
          <p:nvPr/>
        </p:nvSpPr>
        <p:spPr bwMode="auto">
          <a:xfrm flipH="1">
            <a:off x="8260080" y="1431925"/>
            <a:ext cx="395605" cy="252095"/>
          </a:xfrm>
          <a:custGeom>
            <a:avLst/>
            <a:gdLst>
              <a:gd name="T0" fmla="*/ 211 w 211"/>
              <a:gd name="T1" fmla="*/ 38 h 135"/>
              <a:gd name="T2" fmla="*/ 173 w 211"/>
              <a:gd name="T3" fmla="*/ 0 h 135"/>
              <a:gd name="T4" fmla="*/ 38 w 211"/>
              <a:gd name="T5" fmla="*/ 0 h 135"/>
              <a:gd name="T6" fmla="*/ 0 w 211"/>
              <a:gd name="T7" fmla="*/ 38 h 135"/>
              <a:gd name="T8" fmla="*/ 0 w 211"/>
              <a:gd name="T9" fmla="*/ 98 h 135"/>
              <a:gd name="T10" fmla="*/ 38 w 211"/>
              <a:gd name="T11" fmla="*/ 135 h 135"/>
              <a:gd name="T12" fmla="*/ 173 w 211"/>
              <a:gd name="T13" fmla="*/ 135 h 135"/>
              <a:gd name="T14" fmla="*/ 211 w 211"/>
              <a:gd name="T15" fmla="*/ 98 h 135"/>
              <a:gd name="T16" fmla="*/ 211 w 211"/>
              <a:gd name="T17" fmla="*/ 38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135">
                <a:moveTo>
                  <a:pt x="211" y="38"/>
                </a:moveTo>
                <a:cubicBezTo>
                  <a:pt x="211" y="17"/>
                  <a:pt x="194" y="0"/>
                  <a:pt x="17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18"/>
                  <a:pt x="17" y="135"/>
                  <a:pt x="38" y="135"/>
                </a:cubicBezTo>
                <a:cubicBezTo>
                  <a:pt x="173" y="135"/>
                  <a:pt x="173" y="135"/>
                  <a:pt x="173" y="135"/>
                </a:cubicBezTo>
                <a:cubicBezTo>
                  <a:pt x="194" y="135"/>
                  <a:pt x="211" y="118"/>
                  <a:pt x="211" y="98"/>
                </a:cubicBezTo>
                <a:lnTo>
                  <a:pt x="211" y="38"/>
                </a:lnTo>
                <a:close/>
              </a:path>
            </a:pathLst>
          </a:custGeom>
          <a:solidFill>
            <a:srgbClr val="E47068">
              <a:alpha val="0"/>
            </a:srgbClr>
          </a:solidFill>
          <a:ln w="25400">
            <a:solidFill>
              <a:srgbClr val="E47068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H="1">
            <a:off x="7382510" y="4899660"/>
            <a:ext cx="878205" cy="1012825"/>
          </a:xfrm>
          <a:custGeom>
            <a:avLst/>
            <a:gdLst>
              <a:gd name="T0" fmla="*/ 469 w 469"/>
              <a:gd name="T1" fmla="*/ 541 h 541"/>
              <a:gd name="T2" fmla="*/ 135 w 469"/>
              <a:gd name="T3" fmla="*/ 0 h 541"/>
              <a:gd name="T4" fmla="*/ 0 w 469"/>
              <a:gd name="T5" fmla="*/ 0 h 541"/>
              <a:gd name="T6" fmla="*/ 334 w 469"/>
              <a:gd name="T7" fmla="*/ 541 h 541"/>
              <a:gd name="T8" fmla="*/ 469 w 469"/>
              <a:gd name="T9" fmla="*/ 541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9" h="541">
                <a:moveTo>
                  <a:pt x="469" y="541"/>
                </a:moveTo>
                <a:cubicBezTo>
                  <a:pt x="469" y="541"/>
                  <a:pt x="139" y="0"/>
                  <a:pt x="135" y="0"/>
                </a:cubicBezTo>
                <a:cubicBezTo>
                  <a:pt x="131" y="0"/>
                  <a:pt x="0" y="0"/>
                  <a:pt x="0" y="0"/>
                </a:cubicBezTo>
                <a:cubicBezTo>
                  <a:pt x="334" y="541"/>
                  <a:pt x="334" y="541"/>
                  <a:pt x="334" y="541"/>
                </a:cubicBezTo>
                <a:cubicBezTo>
                  <a:pt x="334" y="541"/>
                  <a:pt x="431" y="541"/>
                  <a:pt x="469" y="541"/>
                </a:cubicBezTo>
                <a:close/>
              </a:path>
            </a:pathLst>
          </a:custGeom>
          <a:solidFill>
            <a:srgbClr val="2B2B2B">
              <a:alpha val="0"/>
            </a:srgbClr>
          </a:solidFill>
          <a:ln w="25400">
            <a:solidFill>
              <a:srgbClr val="E47068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H="1">
            <a:off x="8685530" y="4899660"/>
            <a:ext cx="879475" cy="1012825"/>
          </a:xfrm>
          <a:custGeom>
            <a:avLst/>
            <a:gdLst>
              <a:gd name="T0" fmla="*/ 0 w 470"/>
              <a:gd name="T1" fmla="*/ 541 h 541"/>
              <a:gd name="T2" fmla="*/ 334 w 470"/>
              <a:gd name="T3" fmla="*/ 0 h 541"/>
              <a:gd name="T4" fmla="*/ 470 w 470"/>
              <a:gd name="T5" fmla="*/ 0 h 541"/>
              <a:gd name="T6" fmla="*/ 135 w 470"/>
              <a:gd name="T7" fmla="*/ 541 h 541"/>
              <a:gd name="T8" fmla="*/ 0 w 470"/>
              <a:gd name="T9" fmla="*/ 541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541">
                <a:moveTo>
                  <a:pt x="0" y="541"/>
                </a:moveTo>
                <a:cubicBezTo>
                  <a:pt x="0" y="541"/>
                  <a:pt x="331" y="0"/>
                  <a:pt x="334" y="0"/>
                </a:cubicBezTo>
                <a:cubicBezTo>
                  <a:pt x="338" y="0"/>
                  <a:pt x="470" y="0"/>
                  <a:pt x="470" y="0"/>
                </a:cubicBezTo>
                <a:cubicBezTo>
                  <a:pt x="135" y="541"/>
                  <a:pt x="135" y="541"/>
                  <a:pt x="135" y="541"/>
                </a:cubicBezTo>
                <a:cubicBezTo>
                  <a:pt x="135" y="541"/>
                  <a:pt x="44" y="540"/>
                  <a:pt x="0" y="541"/>
                </a:cubicBezTo>
                <a:close/>
              </a:path>
            </a:pathLst>
          </a:custGeom>
          <a:solidFill>
            <a:srgbClr val="2B2B2B">
              <a:alpha val="0"/>
            </a:srgbClr>
          </a:solidFill>
          <a:ln w="25400">
            <a:solidFill>
              <a:srgbClr val="E47068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 bwMode="auto">
          <a:xfrm flipH="1">
            <a:off x="6855460" y="4772660"/>
            <a:ext cx="3234055" cy="127000"/>
          </a:xfrm>
          <a:custGeom>
            <a:avLst/>
            <a:gdLst>
              <a:gd name="T0" fmla="*/ 1728 w 1728"/>
              <a:gd name="T1" fmla="*/ 34 h 68"/>
              <a:gd name="T2" fmla="*/ 1697 w 1728"/>
              <a:gd name="T3" fmla="*/ 68 h 68"/>
              <a:gd name="T4" fmla="*/ 31 w 1728"/>
              <a:gd name="T5" fmla="*/ 68 h 68"/>
              <a:gd name="T6" fmla="*/ 0 w 1728"/>
              <a:gd name="T7" fmla="*/ 34 h 68"/>
              <a:gd name="T8" fmla="*/ 0 w 1728"/>
              <a:gd name="T9" fmla="*/ 34 h 68"/>
              <a:gd name="T10" fmla="*/ 31 w 1728"/>
              <a:gd name="T11" fmla="*/ 0 h 68"/>
              <a:gd name="T12" fmla="*/ 1697 w 1728"/>
              <a:gd name="T13" fmla="*/ 0 h 68"/>
              <a:gd name="T14" fmla="*/ 1728 w 1728"/>
              <a:gd name="T15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8" h="68">
                <a:moveTo>
                  <a:pt x="1728" y="34"/>
                </a:moveTo>
                <a:cubicBezTo>
                  <a:pt x="1728" y="53"/>
                  <a:pt x="1714" y="68"/>
                  <a:pt x="1697" y="68"/>
                </a:cubicBezTo>
                <a:cubicBezTo>
                  <a:pt x="31" y="68"/>
                  <a:pt x="31" y="68"/>
                  <a:pt x="31" y="68"/>
                </a:cubicBezTo>
                <a:cubicBezTo>
                  <a:pt x="14" y="68"/>
                  <a:pt x="0" y="53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5"/>
                  <a:pt x="14" y="0"/>
                  <a:pt x="31" y="0"/>
                </a:cubicBezTo>
                <a:cubicBezTo>
                  <a:pt x="1697" y="0"/>
                  <a:pt x="1697" y="0"/>
                  <a:pt x="1697" y="0"/>
                </a:cubicBezTo>
                <a:cubicBezTo>
                  <a:pt x="1714" y="0"/>
                  <a:pt x="1728" y="15"/>
                  <a:pt x="1728" y="34"/>
                </a:cubicBezTo>
                <a:close/>
              </a:path>
            </a:pathLst>
          </a:custGeom>
          <a:solidFill>
            <a:srgbClr val="2B2B2B">
              <a:alpha val="0"/>
            </a:srgbClr>
          </a:solidFill>
          <a:ln w="25400">
            <a:solidFill>
              <a:srgbClr val="E47068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" name="组合 33"/>
          <p:cNvGrpSpPr/>
          <p:nvPr/>
        </p:nvGrpSpPr>
        <p:grpSpPr>
          <a:xfrm flipH="1">
            <a:off x="8051091" y="2254250"/>
            <a:ext cx="3355975" cy="4094163"/>
            <a:chOff x="6065838" y="2187575"/>
            <a:chExt cx="3355975" cy="4094163"/>
          </a:xfrm>
        </p:grpSpPr>
        <p:sp>
          <p:nvSpPr>
            <p:cNvPr id="16" name="Freeform 14"/>
            <p:cNvSpPr/>
            <p:nvPr/>
          </p:nvSpPr>
          <p:spPr bwMode="auto">
            <a:xfrm>
              <a:off x="8180388" y="3546475"/>
              <a:ext cx="328613" cy="190500"/>
            </a:xfrm>
            <a:custGeom>
              <a:avLst/>
              <a:gdLst>
                <a:gd name="T0" fmla="*/ 176 w 176"/>
                <a:gd name="T1" fmla="*/ 63 h 102"/>
                <a:gd name="T2" fmla="*/ 115 w 176"/>
                <a:gd name="T3" fmla="*/ 49 h 102"/>
                <a:gd name="T4" fmla="*/ 59 w 176"/>
                <a:gd name="T5" fmla="*/ 99 h 102"/>
                <a:gd name="T6" fmla="*/ 3 w 176"/>
                <a:gd name="T7" fmla="*/ 65 h 102"/>
                <a:gd name="T8" fmla="*/ 51 w 176"/>
                <a:gd name="T9" fmla="*/ 0 h 102"/>
                <a:gd name="T10" fmla="*/ 176 w 176"/>
                <a:gd name="T11" fmla="*/ 6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02">
                  <a:moveTo>
                    <a:pt x="176" y="63"/>
                  </a:moveTo>
                  <a:cubicBezTo>
                    <a:pt x="176" y="63"/>
                    <a:pt x="129" y="49"/>
                    <a:pt x="115" y="49"/>
                  </a:cubicBezTo>
                  <a:cubicBezTo>
                    <a:pt x="101" y="50"/>
                    <a:pt x="71" y="102"/>
                    <a:pt x="59" y="99"/>
                  </a:cubicBezTo>
                  <a:cubicBezTo>
                    <a:pt x="47" y="96"/>
                    <a:pt x="7" y="88"/>
                    <a:pt x="3" y="65"/>
                  </a:cubicBezTo>
                  <a:cubicBezTo>
                    <a:pt x="0" y="41"/>
                    <a:pt x="51" y="0"/>
                    <a:pt x="51" y="0"/>
                  </a:cubicBezTo>
                  <a:cubicBezTo>
                    <a:pt x="51" y="0"/>
                    <a:pt x="159" y="44"/>
                    <a:pt x="176" y="63"/>
                  </a:cubicBezTo>
                  <a:close/>
                </a:path>
              </a:pathLst>
            </a:custGeom>
            <a:solidFill>
              <a:srgbClr val="F2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7980363" y="2513013"/>
              <a:ext cx="1441450" cy="1484312"/>
            </a:xfrm>
            <a:custGeom>
              <a:avLst/>
              <a:gdLst>
                <a:gd name="T0" fmla="*/ 0 w 770"/>
                <a:gd name="T1" fmla="*/ 763 h 793"/>
                <a:gd name="T2" fmla="*/ 753 w 770"/>
                <a:gd name="T3" fmla="*/ 0 h 793"/>
                <a:gd name="T4" fmla="*/ 770 w 770"/>
                <a:gd name="T5" fmla="*/ 16 h 793"/>
                <a:gd name="T6" fmla="*/ 45 w 770"/>
                <a:gd name="T7" fmla="*/ 793 h 793"/>
                <a:gd name="T8" fmla="*/ 0 w 770"/>
                <a:gd name="T9" fmla="*/ 76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793">
                  <a:moveTo>
                    <a:pt x="0" y="763"/>
                  </a:moveTo>
                  <a:cubicBezTo>
                    <a:pt x="0" y="763"/>
                    <a:pt x="700" y="39"/>
                    <a:pt x="753" y="0"/>
                  </a:cubicBezTo>
                  <a:cubicBezTo>
                    <a:pt x="753" y="0"/>
                    <a:pt x="762" y="8"/>
                    <a:pt x="770" y="16"/>
                  </a:cubicBezTo>
                  <a:cubicBezTo>
                    <a:pt x="770" y="16"/>
                    <a:pt x="97" y="744"/>
                    <a:pt x="45" y="793"/>
                  </a:cubicBezTo>
                  <a:cubicBezTo>
                    <a:pt x="45" y="793"/>
                    <a:pt x="7" y="791"/>
                    <a:pt x="0" y="763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8418513" y="3548063"/>
              <a:ext cx="142875" cy="119062"/>
            </a:xfrm>
            <a:custGeom>
              <a:avLst/>
              <a:gdLst>
                <a:gd name="T0" fmla="*/ 77 w 77"/>
                <a:gd name="T1" fmla="*/ 28 h 64"/>
                <a:gd name="T2" fmla="*/ 24 w 77"/>
                <a:gd name="T3" fmla="*/ 4 h 64"/>
                <a:gd name="T4" fmla="*/ 4 w 77"/>
                <a:gd name="T5" fmla="*/ 41 h 64"/>
                <a:gd name="T6" fmla="*/ 58 w 77"/>
                <a:gd name="T7" fmla="*/ 64 h 64"/>
                <a:gd name="T8" fmla="*/ 77 w 77"/>
                <a:gd name="T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64">
                  <a:moveTo>
                    <a:pt x="77" y="28"/>
                  </a:moveTo>
                  <a:cubicBezTo>
                    <a:pt x="77" y="28"/>
                    <a:pt x="33" y="7"/>
                    <a:pt x="24" y="4"/>
                  </a:cubicBezTo>
                  <a:cubicBezTo>
                    <a:pt x="15" y="0"/>
                    <a:pt x="0" y="30"/>
                    <a:pt x="4" y="41"/>
                  </a:cubicBezTo>
                  <a:cubicBezTo>
                    <a:pt x="9" y="53"/>
                    <a:pt x="50" y="64"/>
                    <a:pt x="58" y="64"/>
                  </a:cubicBezTo>
                  <a:cubicBezTo>
                    <a:pt x="65" y="64"/>
                    <a:pt x="77" y="28"/>
                    <a:pt x="77" y="28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8307388" y="3602038"/>
              <a:ext cx="152400" cy="141287"/>
            </a:xfrm>
            <a:custGeom>
              <a:avLst/>
              <a:gdLst>
                <a:gd name="T0" fmla="*/ 47 w 81"/>
                <a:gd name="T1" fmla="*/ 19 h 75"/>
                <a:gd name="T2" fmla="*/ 74 w 81"/>
                <a:gd name="T3" fmla="*/ 62 h 75"/>
                <a:gd name="T4" fmla="*/ 17 w 81"/>
                <a:gd name="T5" fmla="*/ 36 h 75"/>
                <a:gd name="T6" fmla="*/ 47 w 81"/>
                <a:gd name="T7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75">
                  <a:moveTo>
                    <a:pt x="47" y="19"/>
                  </a:moveTo>
                  <a:cubicBezTo>
                    <a:pt x="47" y="19"/>
                    <a:pt x="81" y="49"/>
                    <a:pt x="74" y="62"/>
                  </a:cubicBezTo>
                  <a:cubicBezTo>
                    <a:pt x="68" y="75"/>
                    <a:pt x="34" y="72"/>
                    <a:pt x="17" y="36"/>
                  </a:cubicBezTo>
                  <a:cubicBezTo>
                    <a:pt x="0" y="0"/>
                    <a:pt x="38" y="10"/>
                    <a:pt x="47" y="19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8270876" y="3665538"/>
              <a:ext cx="120650" cy="117475"/>
            </a:xfrm>
            <a:custGeom>
              <a:avLst/>
              <a:gdLst>
                <a:gd name="T0" fmla="*/ 21 w 65"/>
                <a:gd name="T1" fmla="*/ 1 h 63"/>
                <a:gd name="T2" fmla="*/ 64 w 65"/>
                <a:gd name="T3" fmla="*/ 35 h 63"/>
                <a:gd name="T4" fmla="*/ 33 w 65"/>
                <a:gd name="T5" fmla="*/ 51 h 63"/>
                <a:gd name="T6" fmla="*/ 21 w 65"/>
                <a:gd name="T7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3">
                  <a:moveTo>
                    <a:pt x="21" y="1"/>
                  </a:moveTo>
                  <a:cubicBezTo>
                    <a:pt x="34" y="0"/>
                    <a:pt x="65" y="24"/>
                    <a:pt x="64" y="35"/>
                  </a:cubicBezTo>
                  <a:cubicBezTo>
                    <a:pt x="63" y="46"/>
                    <a:pt x="51" y="63"/>
                    <a:pt x="33" y="51"/>
                  </a:cubicBezTo>
                  <a:cubicBezTo>
                    <a:pt x="14" y="38"/>
                    <a:pt x="0" y="2"/>
                    <a:pt x="21" y="1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8148638" y="3492500"/>
              <a:ext cx="301625" cy="192087"/>
            </a:xfrm>
            <a:custGeom>
              <a:avLst/>
              <a:gdLst>
                <a:gd name="T0" fmla="*/ 12 w 161"/>
                <a:gd name="T1" fmla="*/ 62 h 103"/>
                <a:gd name="T2" fmla="*/ 54 w 161"/>
                <a:gd name="T3" fmla="*/ 5 h 103"/>
                <a:gd name="T4" fmla="*/ 143 w 161"/>
                <a:gd name="T5" fmla="*/ 48 h 103"/>
                <a:gd name="T6" fmla="*/ 113 w 161"/>
                <a:gd name="T7" fmla="*/ 71 h 103"/>
                <a:gd name="T8" fmla="*/ 69 w 161"/>
                <a:gd name="T9" fmla="*/ 48 h 103"/>
                <a:gd name="T10" fmla="*/ 37 w 161"/>
                <a:gd name="T11" fmla="*/ 94 h 103"/>
                <a:gd name="T12" fmla="*/ 12 w 161"/>
                <a:gd name="T13" fmla="*/ 6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03">
                  <a:moveTo>
                    <a:pt x="12" y="62"/>
                  </a:moveTo>
                  <a:cubicBezTo>
                    <a:pt x="12" y="62"/>
                    <a:pt x="42" y="11"/>
                    <a:pt x="54" y="5"/>
                  </a:cubicBezTo>
                  <a:cubicBezTo>
                    <a:pt x="67" y="0"/>
                    <a:pt x="126" y="48"/>
                    <a:pt x="143" y="48"/>
                  </a:cubicBezTo>
                  <a:cubicBezTo>
                    <a:pt x="161" y="49"/>
                    <a:pt x="131" y="75"/>
                    <a:pt x="113" y="71"/>
                  </a:cubicBezTo>
                  <a:cubicBezTo>
                    <a:pt x="96" y="67"/>
                    <a:pt x="69" y="48"/>
                    <a:pt x="69" y="48"/>
                  </a:cubicBezTo>
                  <a:cubicBezTo>
                    <a:pt x="69" y="48"/>
                    <a:pt x="73" y="85"/>
                    <a:pt x="37" y="94"/>
                  </a:cubicBezTo>
                  <a:cubicBezTo>
                    <a:pt x="0" y="103"/>
                    <a:pt x="12" y="62"/>
                    <a:pt x="12" y="62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6911976" y="3429000"/>
              <a:ext cx="1323975" cy="612775"/>
            </a:xfrm>
            <a:custGeom>
              <a:avLst/>
              <a:gdLst>
                <a:gd name="T0" fmla="*/ 60 w 708"/>
                <a:gd name="T1" fmla="*/ 6 h 328"/>
                <a:gd name="T2" fmla="*/ 668 w 708"/>
                <a:gd name="T3" fmla="*/ 92 h 328"/>
                <a:gd name="T4" fmla="*/ 708 w 708"/>
                <a:gd name="T5" fmla="*/ 155 h 328"/>
                <a:gd name="T6" fmla="*/ 88 w 708"/>
                <a:gd name="T7" fmla="*/ 105 h 328"/>
                <a:gd name="T8" fmla="*/ 60 w 708"/>
                <a:gd name="T9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328">
                  <a:moveTo>
                    <a:pt x="60" y="6"/>
                  </a:moveTo>
                  <a:cubicBezTo>
                    <a:pt x="79" y="0"/>
                    <a:pt x="350" y="233"/>
                    <a:pt x="668" y="92"/>
                  </a:cubicBezTo>
                  <a:cubicBezTo>
                    <a:pt x="668" y="92"/>
                    <a:pt x="698" y="111"/>
                    <a:pt x="708" y="155"/>
                  </a:cubicBezTo>
                  <a:cubicBezTo>
                    <a:pt x="708" y="155"/>
                    <a:pt x="375" y="328"/>
                    <a:pt x="88" y="105"/>
                  </a:cubicBezTo>
                  <a:cubicBezTo>
                    <a:pt x="88" y="105"/>
                    <a:pt x="0" y="23"/>
                    <a:pt x="6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6867526" y="2490788"/>
              <a:ext cx="254000" cy="552450"/>
            </a:xfrm>
            <a:custGeom>
              <a:avLst/>
              <a:gdLst>
                <a:gd name="T0" fmla="*/ 64 w 136"/>
                <a:gd name="T1" fmla="*/ 13 h 295"/>
                <a:gd name="T2" fmla="*/ 77 w 136"/>
                <a:gd name="T3" fmla="*/ 197 h 295"/>
                <a:gd name="T4" fmla="*/ 64 w 136"/>
                <a:gd name="T5" fmla="*/ 1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95">
                  <a:moveTo>
                    <a:pt x="64" y="13"/>
                  </a:moveTo>
                  <a:cubicBezTo>
                    <a:pt x="64" y="13"/>
                    <a:pt x="136" y="99"/>
                    <a:pt x="77" y="197"/>
                  </a:cubicBezTo>
                  <a:cubicBezTo>
                    <a:pt x="18" y="295"/>
                    <a:pt x="0" y="0"/>
                    <a:pt x="64" y="13"/>
                  </a:cubicBezTo>
                  <a:close/>
                </a:path>
              </a:pathLst>
            </a:custGeom>
            <a:solidFill>
              <a:srgbClr val="725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6399213" y="2408238"/>
              <a:ext cx="693738" cy="968375"/>
            </a:xfrm>
            <a:custGeom>
              <a:avLst/>
              <a:gdLst>
                <a:gd name="T0" fmla="*/ 302 w 371"/>
                <a:gd name="T1" fmla="*/ 84 h 517"/>
                <a:gd name="T2" fmla="*/ 360 w 371"/>
                <a:gd name="T3" fmla="*/ 406 h 517"/>
                <a:gd name="T4" fmla="*/ 109 w 371"/>
                <a:gd name="T5" fmla="*/ 479 h 517"/>
                <a:gd name="T6" fmla="*/ 35 w 371"/>
                <a:gd name="T7" fmla="*/ 301 h 517"/>
                <a:gd name="T8" fmla="*/ 54 w 371"/>
                <a:gd name="T9" fmla="*/ 76 h 517"/>
                <a:gd name="T10" fmla="*/ 302 w 371"/>
                <a:gd name="T11" fmla="*/ 8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517">
                  <a:moveTo>
                    <a:pt x="302" y="84"/>
                  </a:moveTo>
                  <a:cubicBezTo>
                    <a:pt x="302" y="84"/>
                    <a:pt x="371" y="305"/>
                    <a:pt x="360" y="406"/>
                  </a:cubicBezTo>
                  <a:cubicBezTo>
                    <a:pt x="349" y="508"/>
                    <a:pt x="152" y="517"/>
                    <a:pt x="109" y="479"/>
                  </a:cubicBezTo>
                  <a:cubicBezTo>
                    <a:pt x="65" y="442"/>
                    <a:pt x="35" y="301"/>
                    <a:pt x="35" y="301"/>
                  </a:cubicBezTo>
                  <a:cubicBezTo>
                    <a:pt x="35" y="301"/>
                    <a:pt x="0" y="121"/>
                    <a:pt x="54" y="76"/>
                  </a:cubicBezTo>
                  <a:cubicBezTo>
                    <a:pt x="108" y="31"/>
                    <a:pt x="263" y="0"/>
                    <a:pt x="302" y="84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6103938" y="2187575"/>
              <a:ext cx="1173163" cy="896937"/>
            </a:xfrm>
            <a:custGeom>
              <a:avLst/>
              <a:gdLst>
                <a:gd name="T0" fmla="*/ 208 w 627"/>
                <a:gd name="T1" fmla="*/ 464 h 479"/>
                <a:gd name="T2" fmla="*/ 229 w 627"/>
                <a:gd name="T3" fmla="*/ 453 h 479"/>
                <a:gd name="T4" fmla="*/ 208 w 627"/>
                <a:gd name="T5" fmla="*/ 256 h 479"/>
                <a:gd name="T6" fmla="*/ 266 w 627"/>
                <a:gd name="T7" fmla="*/ 269 h 479"/>
                <a:gd name="T8" fmla="*/ 257 w 627"/>
                <a:gd name="T9" fmla="*/ 235 h 479"/>
                <a:gd name="T10" fmla="*/ 357 w 627"/>
                <a:gd name="T11" fmla="*/ 252 h 479"/>
                <a:gd name="T12" fmla="*/ 336 w 627"/>
                <a:gd name="T13" fmla="*/ 216 h 479"/>
                <a:gd name="T14" fmla="*/ 485 w 627"/>
                <a:gd name="T15" fmla="*/ 231 h 479"/>
                <a:gd name="T16" fmla="*/ 460 w 627"/>
                <a:gd name="T17" fmla="*/ 202 h 479"/>
                <a:gd name="T18" fmla="*/ 475 w 627"/>
                <a:gd name="T19" fmla="*/ 36 h 479"/>
                <a:gd name="T20" fmla="*/ 430 w 627"/>
                <a:gd name="T21" fmla="*/ 79 h 479"/>
                <a:gd name="T22" fmla="*/ 281 w 627"/>
                <a:gd name="T23" fmla="*/ 36 h 479"/>
                <a:gd name="T24" fmla="*/ 306 w 627"/>
                <a:gd name="T25" fmla="*/ 96 h 479"/>
                <a:gd name="T26" fmla="*/ 97 w 627"/>
                <a:gd name="T27" fmla="*/ 188 h 479"/>
                <a:gd name="T28" fmla="*/ 82 w 627"/>
                <a:gd name="T29" fmla="*/ 130 h 479"/>
                <a:gd name="T30" fmla="*/ 54 w 627"/>
                <a:gd name="T31" fmla="*/ 197 h 479"/>
                <a:gd name="T32" fmla="*/ 0 w 627"/>
                <a:gd name="T33" fmla="*/ 220 h 479"/>
                <a:gd name="T34" fmla="*/ 37 w 627"/>
                <a:gd name="T35" fmla="*/ 266 h 479"/>
                <a:gd name="T36" fmla="*/ 161 w 627"/>
                <a:gd name="T37" fmla="*/ 479 h 479"/>
                <a:gd name="T38" fmla="*/ 208 w 627"/>
                <a:gd name="T39" fmla="*/ 464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7" h="479">
                  <a:moveTo>
                    <a:pt x="208" y="464"/>
                  </a:moveTo>
                  <a:cubicBezTo>
                    <a:pt x="229" y="453"/>
                    <a:pt x="229" y="453"/>
                    <a:pt x="229" y="453"/>
                  </a:cubicBezTo>
                  <a:cubicBezTo>
                    <a:pt x="229" y="453"/>
                    <a:pt x="244" y="286"/>
                    <a:pt x="208" y="256"/>
                  </a:cubicBezTo>
                  <a:cubicBezTo>
                    <a:pt x="208" y="256"/>
                    <a:pt x="253" y="276"/>
                    <a:pt x="266" y="269"/>
                  </a:cubicBezTo>
                  <a:cubicBezTo>
                    <a:pt x="280" y="261"/>
                    <a:pt x="257" y="235"/>
                    <a:pt x="257" y="235"/>
                  </a:cubicBezTo>
                  <a:cubicBezTo>
                    <a:pt x="257" y="235"/>
                    <a:pt x="340" y="261"/>
                    <a:pt x="357" y="252"/>
                  </a:cubicBezTo>
                  <a:cubicBezTo>
                    <a:pt x="374" y="242"/>
                    <a:pt x="336" y="216"/>
                    <a:pt x="336" y="216"/>
                  </a:cubicBezTo>
                  <a:cubicBezTo>
                    <a:pt x="336" y="216"/>
                    <a:pt x="474" y="252"/>
                    <a:pt x="485" y="231"/>
                  </a:cubicBezTo>
                  <a:cubicBezTo>
                    <a:pt x="496" y="210"/>
                    <a:pt x="460" y="202"/>
                    <a:pt x="460" y="202"/>
                  </a:cubicBezTo>
                  <a:cubicBezTo>
                    <a:pt x="460" y="202"/>
                    <a:pt x="627" y="128"/>
                    <a:pt x="475" y="36"/>
                  </a:cubicBezTo>
                  <a:cubicBezTo>
                    <a:pt x="475" y="36"/>
                    <a:pt x="449" y="32"/>
                    <a:pt x="430" y="79"/>
                  </a:cubicBezTo>
                  <a:cubicBezTo>
                    <a:pt x="430" y="79"/>
                    <a:pt x="302" y="0"/>
                    <a:pt x="281" y="36"/>
                  </a:cubicBezTo>
                  <a:cubicBezTo>
                    <a:pt x="261" y="72"/>
                    <a:pt x="306" y="96"/>
                    <a:pt x="306" y="96"/>
                  </a:cubicBezTo>
                  <a:cubicBezTo>
                    <a:pt x="306" y="96"/>
                    <a:pt x="141" y="83"/>
                    <a:pt x="97" y="188"/>
                  </a:cubicBezTo>
                  <a:cubicBezTo>
                    <a:pt x="97" y="188"/>
                    <a:pt x="90" y="135"/>
                    <a:pt x="82" y="130"/>
                  </a:cubicBezTo>
                  <a:cubicBezTo>
                    <a:pt x="75" y="124"/>
                    <a:pt x="41" y="145"/>
                    <a:pt x="54" y="197"/>
                  </a:cubicBezTo>
                  <a:cubicBezTo>
                    <a:pt x="54" y="197"/>
                    <a:pt x="0" y="177"/>
                    <a:pt x="0" y="220"/>
                  </a:cubicBezTo>
                  <a:cubicBezTo>
                    <a:pt x="0" y="263"/>
                    <a:pt x="37" y="266"/>
                    <a:pt x="37" y="266"/>
                  </a:cubicBezTo>
                  <a:cubicBezTo>
                    <a:pt x="37" y="266"/>
                    <a:pt x="26" y="432"/>
                    <a:pt x="161" y="479"/>
                  </a:cubicBezTo>
                  <a:lnTo>
                    <a:pt x="208" y="464"/>
                  </a:lnTo>
                  <a:close/>
                </a:path>
              </a:pathLst>
            </a:custGeom>
            <a:solidFill>
              <a:srgbClr val="725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6303963" y="2974975"/>
              <a:ext cx="298450" cy="320675"/>
            </a:xfrm>
            <a:custGeom>
              <a:avLst/>
              <a:gdLst>
                <a:gd name="T0" fmla="*/ 109 w 160"/>
                <a:gd name="T1" fmla="*/ 39 h 171"/>
                <a:gd name="T2" fmla="*/ 36 w 160"/>
                <a:gd name="T3" fmla="*/ 20 h 171"/>
                <a:gd name="T4" fmla="*/ 126 w 160"/>
                <a:gd name="T5" fmla="*/ 124 h 171"/>
                <a:gd name="T6" fmla="*/ 109 w 160"/>
                <a:gd name="T7" fmla="*/ 3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71">
                  <a:moveTo>
                    <a:pt x="109" y="39"/>
                  </a:moveTo>
                  <a:cubicBezTo>
                    <a:pt x="109" y="39"/>
                    <a:pt x="71" y="0"/>
                    <a:pt x="36" y="20"/>
                  </a:cubicBezTo>
                  <a:cubicBezTo>
                    <a:pt x="0" y="41"/>
                    <a:pt x="47" y="171"/>
                    <a:pt x="126" y="124"/>
                  </a:cubicBezTo>
                  <a:cubicBezTo>
                    <a:pt x="160" y="105"/>
                    <a:pt x="109" y="39"/>
                    <a:pt x="109" y="39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6881813" y="2776538"/>
              <a:ext cx="128588" cy="165100"/>
            </a:xfrm>
            <a:custGeom>
              <a:avLst/>
              <a:gdLst>
                <a:gd name="T0" fmla="*/ 9 w 69"/>
                <a:gd name="T1" fmla="*/ 0 h 88"/>
                <a:gd name="T2" fmla="*/ 9 w 69"/>
                <a:gd name="T3" fmla="*/ 58 h 88"/>
                <a:gd name="T4" fmla="*/ 56 w 69"/>
                <a:gd name="T5" fmla="*/ 58 h 88"/>
                <a:gd name="T6" fmla="*/ 24 w 69"/>
                <a:gd name="T7" fmla="*/ 88 h 88"/>
                <a:gd name="T8" fmla="*/ 69 w 69"/>
                <a:gd name="T9" fmla="*/ 68 h 88"/>
                <a:gd name="T10" fmla="*/ 26 w 69"/>
                <a:gd name="T11" fmla="*/ 49 h 88"/>
                <a:gd name="T12" fmla="*/ 9 w 69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88">
                  <a:moveTo>
                    <a:pt x="9" y="0"/>
                  </a:moveTo>
                  <a:cubicBezTo>
                    <a:pt x="9" y="0"/>
                    <a:pt x="0" y="45"/>
                    <a:pt x="9" y="58"/>
                  </a:cubicBezTo>
                  <a:cubicBezTo>
                    <a:pt x="18" y="70"/>
                    <a:pt x="52" y="44"/>
                    <a:pt x="56" y="58"/>
                  </a:cubicBezTo>
                  <a:cubicBezTo>
                    <a:pt x="59" y="71"/>
                    <a:pt x="55" y="83"/>
                    <a:pt x="24" y="88"/>
                  </a:cubicBezTo>
                  <a:cubicBezTo>
                    <a:pt x="24" y="88"/>
                    <a:pt x="69" y="87"/>
                    <a:pt x="69" y="68"/>
                  </a:cubicBezTo>
                  <a:cubicBezTo>
                    <a:pt x="69" y="39"/>
                    <a:pt x="51" y="36"/>
                    <a:pt x="26" y="49"/>
                  </a:cubicBezTo>
                  <a:cubicBezTo>
                    <a:pt x="9" y="58"/>
                    <a:pt x="9" y="25"/>
                    <a:pt x="9" y="0"/>
                  </a:cubicBezTo>
                  <a:close/>
                </a:path>
              </a:pathLst>
            </a:custGeom>
            <a:solidFill>
              <a:srgbClr val="CB8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6727826" y="2808288"/>
              <a:ext cx="57150" cy="79375"/>
            </a:xfrm>
            <a:custGeom>
              <a:avLst/>
              <a:gdLst>
                <a:gd name="T0" fmla="*/ 28 w 30"/>
                <a:gd name="T1" fmla="*/ 18 h 42"/>
                <a:gd name="T2" fmla="*/ 19 w 30"/>
                <a:gd name="T3" fmla="*/ 40 h 42"/>
                <a:gd name="T4" fmla="*/ 2 w 30"/>
                <a:gd name="T5" fmla="*/ 23 h 42"/>
                <a:gd name="T6" fmla="*/ 11 w 30"/>
                <a:gd name="T7" fmla="*/ 1 h 42"/>
                <a:gd name="T8" fmla="*/ 28 w 30"/>
                <a:gd name="T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2">
                  <a:moveTo>
                    <a:pt x="28" y="18"/>
                  </a:moveTo>
                  <a:cubicBezTo>
                    <a:pt x="30" y="29"/>
                    <a:pt x="26" y="39"/>
                    <a:pt x="19" y="40"/>
                  </a:cubicBezTo>
                  <a:cubicBezTo>
                    <a:pt x="12" y="42"/>
                    <a:pt x="4" y="34"/>
                    <a:pt x="2" y="23"/>
                  </a:cubicBezTo>
                  <a:cubicBezTo>
                    <a:pt x="0" y="12"/>
                    <a:pt x="4" y="2"/>
                    <a:pt x="11" y="1"/>
                  </a:cubicBezTo>
                  <a:cubicBezTo>
                    <a:pt x="18" y="0"/>
                    <a:pt x="26" y="7"/>
                    <a:pt x="28" y="18"/>
                  </a:cubicBezTo>
                  <a:close/>
                </a:path>
              </a:pathLst>
            </a:custGeom>
            <a:solidFill>
              <a:srgbClr val="190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6943726" y="2774950"/>
              <a:ext cx="50800" cy="71437"/>
            </a:xfrm>
            <a:custGeom>
              <a:avLst/>
              <a:gdLst>
                <a:gd name="T0" fmla="*/ 25 w 27"/>
                <a:gd name="T1" fmla="*/ 16 h 38"/>
                <a:gd name="T2" fmla="*/ 17 w 27"/>
                <a:gd name="T3" fmla="*/ 36 h 38"/>
                <a:gd name="T4" fmla="*/ 2 w 27"/>
                <a:gd name="T5" fmla="*/ 21 h 38"/>
                <a:gd name="T6" fmla="*/ 10 w 27"/>
                <a:gd name="T7" fmla="*/ 1 h 38"/>
                <a:gd name="T8" fmla="*/ 25 w 27"/>
                <a:gd name="T9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5" y="16"/>
                  </a:moveTo>
                  <a:cubicBezTo>
                    <a:pt x="27" y="26"/>
                    <a:pt x="23" y="35"/>
                    <a:pt x="17" y="36"/>
                  </a:cubicBezTo>
                  <a:cubicBezTo>
                    <a:pt x="10" y="38"/>
                    <a:pt x="4" y="31"/>
                    <a:pt x="2" y="21"/>
                  </a:cubicBezTo>
                  <a:cubicBezTo>
                    <a:pt x="0" y="11"/>
                    <a:pt x="3" y="3"/>
                    <a:pt x="10" y="1"/>
                  </a:cubicBezTo>
                  <a:cubicBezTo>
                    <a:pt x="16" y="0"/>
                    <a:pt x="23" y="7"/>
                    <a:pt x="25" y="16"/>
                  </a:cubicBezTo>
                  <a:close/>
                </a:path>
              </a:pathLst>
            </a:custGeom>
            <a:solidFill>
              <a:srgbClr val="190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6665913" y="3170238"/>
              <a:ext cx="250825" cy="120650"/>
            </a:xfrm>
            <a:custGeom>
              <a:avLst/>
              <a:gdLst>
                <a:gd name="T0" fmla="*/ 0 w 134"/>
                <a:gd name="T1" fmla="*/ 6 h 65"/>
                <a:gd name="T2" fmla="*/ 101 w 134"/>
                <a:gd name="T3" fmla="*/ 59 h 65"/>
                <a:gd name="T4" fmla="*/ 134 w 134"/>
                <a:gd name="T5" fmla="*/ 43 h 65"/>
                <a:gd name="T6" fmla="*/ 0 w 134"/>
                <a:gd name="T7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65">
                  <a:moveTo>
                    <a:pt x="0" y="6"/>
                  </a:moveTo>
                  <a:cubicBezTo>
                    <a:pt x="24" y="35"/>
                    <a:pt x="59" y="65"/>
                    <a:pt x="101" y="59"/>
                  </a:cubicBezTo>
                  <a:cubicBezTo>
                    <a:pt x="114" y="57"/>
                    <a:pt x="126" y="51"/>
                    <a:pt x="134" y="43"/>
                  </a:cubicBezTo>
                  <a:cubicBezTo>
                    <a:pt x="100" y="0"/>
                    <a:pt x="35" y="1"/>
                    <a:pt x="0" y="6"/>
                  </a:cubicBezTo>
                  <a:close/>
                </a:path>
              </a:pathLst>
            </a:custGeom>
            <a:solidFill>
              <a:srgbClr val="DA9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6602413" y="3001963"/>
              <a:ext cx="393700" cy="249237"/>
            </a:xfrm>
            <a:custGeom>
              <a:avLst/>
              <a:gdLst>
                <a:gd name="T0" fmla="*/ 204 w 210"/>
                <a:gd name="T1" fmla="*/ 0 h 133"/>
                <a:gd name="T2" fmla="*/ 0 w 210"/>
                <a:gd name="T3" fmla="*/ 44 h 133"/>
                <a:gd name="T4" fmla="*/ 34 w 210"/>
                <a:gd name="T5" fmla="*/ 96 h 133"/>
                <a:gd name="T6" fmla="*/ 168 w 210"/>
                <a:gd name="T7" fmla="*/ 133 h 133"/>
                <a:gd name="T8" fmla="*/ 204 w 210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33">
                  <a:moveTo>
                    <a:pt x="204" y="0"/>
                  </a:moveTo>
                  <a:cubicBezTo>
                    <a:pt x="125" y="0"/>
                    <a:pt x="0" y="44"/>
                    <a:pt x="0" y="44"/>
                  </a:cubicBezTo>
                  <a:cubicBezTo>
                    <a:pt x="0" y="44"/>
                    <a:pt x="12" y="70"/>
                    <a:pt x="34" y="96"/>
                  </a:cubicBezTo>
                  <a:cubicBezTo>
                    <a:pt x="69" y="91"/>
                    <a:pt x="134" y="90"/>
                    <a:pt x="168" y="133"/>
                  </a:cubicBezTo>
                  <a:cubicBezTo>
                    <a:pt x="210" y="94"/>
                    <a:pt x="204" y="0"/>
                    <a:pt x="204" y="0"/>
                  </a:cubicBezTo>
                  <a:close/>
                </a:path>
              </a:pathLst>
            </a:custGeom>
            <a:solidFill>
              <a:srgbClr val="753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6665913" y="2676525"/>
              <a:ext cx="117475" cy="84137"/>
            </a:xfrm>
            <a:custGeom>
              <a:avLst/>
              <a:gdLst>
                <a:gd name="T0" fmla="*/ 0 w 62"/>
                <a:gd name="T1" fmla="*/ 45 h 45"/>
                <a:gd name="T2" fmla="*/ 62 w 62"/>
                <a:gd name="T3" fmla="*/ 25 h 45"/>
                <a:gd name="T4" fmla="*/ 0 w 62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45">
                  <a:moveTo>
                    <a:pt x="0" y="45"/>
                  </a:moveTo>
                  <a:cubicBezTo>
                    <a:pt x="0" y="45"/>
                    <a:pt x="30" y="21"/>
                    <a:pt x="62" y="25"/>
                  </a:cubicBezTo>
                  <a:cubicBezTo>
                    <a:pt x="62" y="25"/>
                    <a:pt x="19" y="0"/>
                    <a:pt x="0" y="45"/>
                  </a:cubicBezTo>
                  <a:close/>
                </a:path>
              </a:pathLst>
            </a:custGeom>
            <a:solidFill>
              <a:srgbClr val="493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6891338" y="2647950"/>
              <a:ext cx="93663" cy="61912"/>
            </a:xfrm>
            <a:custGeom>
              <a:avLst/>
              <a:gdLst>
                <a:gd name="T0" fmla="*/ 0 w 50"/>
                <a:gd name="T1" fmla="*/ 33 h 33"/>
                <a:gd name="T2" fmla="*/ 50 w 50"/>
                <a:gd name="T3" fmla="*/ 33 h 33"/>
                <a:gd name="T4" fmla="*/ 0 w 50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33">
                  <a:moveTo>
                    <a:pt x="0" y="33"/>
                  </a:moveTo>
                  <a:cubicBezTo>
                    <a:pt x="0" y="33"/>
                    <a:pt x="37" y="21"/>
                    <a:pt x="50" y="33"/>
                  </a:cubicBezTo>
                  <a:cubicBezTo>
                    <a:pt x="50" y="33"/>
                    <a:pt x="21" y="0"/>
                    <a:pt x="0" y="33"/>
                  </a:cubicBezTo>
                  <a:close/>
                </a:path>
              </a:pathLst>
            </a:custGeom>
            <a:solidFill>
              <a:srgbClr val="493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7105651" y="5964238"/>
              <a:ext cx="414338" cy="269875"/>
            </a:xfrm>
            <a:custGeom>
              <a:avLst/>
              <a:gdLst>
                <a:gd name="T0" fmla="*/ 102 w 221"/>
                <a:gd name="T1" fmla="*/ 30 h 144"/>
                <a:gd name="T2" fmla="*/ 132 w 221"/>
                <a:gd name="T3" fmla="*/ 72 h 144"/>
                <a:gd name="T4" fmla="*/ 206 w 221"/>
                <a:gd name="T5" fmla="*/ 86 h 144"/>
                <a:gd name="T6" fmla="*/ 206 w 221"/>
                <a:gd name="T7" fmla="*/ 124 h 144"/>
                <a:gd name="T8" fmla="*/ 14 w 221"/>
                <a:gd name="T9" fmla="*/ 124 h 144"/>
                <a:gd name="T10" fmla="*/ 14 w 221"/>
                <a:gd name="T11" fmla="*/ 30 h 144"/>
                <a:gd name="T12" fmla="*/ 102 w 221"/>
                <a:gd name="T13" fmla="*/ 3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144">
                  <a:moveTo>
                    <a:pt x="102" y="30"/>
                  </a:moveTo>
                  <a:cubicBezTo>
                    <a:pt x="102" y="30"/>
                    <a:pt x="114" y="66"/>
                    <a:pt x="132" y="72"/>
                  </a:cubicBezTo>
                  <a:cubicBezTo>
                    <a:pt x="149" y="78"/>
                    <a:pt x="191" y="74"/>
                    <a:pt x="206" y="86"/>
                  </a:cubicBezTo>
                  <a:cubicBezTo>
                    <a:pt x="221" y="98"/>
                    <a:pt x="206" y="124"/>
                    <a:pt x="206" y="124"/>
                  </a:cubicBezTo>
                  <a:cubicBezTo>
                    <a:pt x="206" y="124"/>
                    <a:pt x="49" y="144"/>
                    <a:pt x="14" y="124"/>
                  </a:cubicBezTo>
                  <a:cubicBezTo>
                    <a:pt x="14" y="124"/>
                    <a:pt x="0" y="60"/>
                    <a:pt x="14" y="30"/>
                  </a:cubicBezTo>
                  <a:cubicBezTo>
                    <a:pt x="28" y="0"/>
                    <a:pt x="102" y="30"/>
                    <a:pt x="102" y="30"/>
                  </a:cubicBezTo>
                  <a:close/>
                </a:path>
              </a:pathLst>
            </a:custGeom>
            <a:solidFill>
              <a:srgbClr val="281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6923088" y="5995988"/>
              <a:ext cx="390525" cy="285750"/>
            </a:xfrm>
            <a:custGeom>
              <a:avLst/>
              <a:gdLst>
                <a:gd name="T0" fmla="*/ 112 w 209"/>
                <a:gd name="T1" fmla="*/ 23 h 153"/>
                <a:gd name="T2" fmla="*/ 142 w 209"/>
                <a:gd name="T3" fmla="*/ 72 h 153"/>
                <a:gd name="T4" fmla="*/ 200 w 209"/>
                <a:gd name="T5" fmla="*/ 94 h 153"/>
                <a:gd name="T6" fmla="*/ 200 w 209"/>
                <a:gd name="T7" fmla="*/ 122 h 153"/>
                <a:gd name="T8" fmla="*/ 0 w 209"/>
                <a:gd name="T9" fmla="*/ 107 h 153"/>
                <a:gd name="T10" fmla="*/ 9 w 209"/>
                <a:gd name="T11" fmla="*/ 23 h 153"/>
                <a:gd name="T12" fmla="*/ 112 w 209"/>
                <a:gd name="T13" fmla="*/ 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53">
                  <a:moveTo>
                    <a:pt x="112" y="23"/>
                  </a:moveTo>
                  <a:cubicBezTo>
                    <a:pt x="112" y="23"/>
                    <a:pt x="113" y="60"/>
                    <a:pt x="142" y="72"/>
                  </a:cubicBezTo>
                  <a:cubicBezTo>
                    <a:pt x="159" y="78"/>
                    <a:pt x="189" y="84"/>
                    <a:pt x="200" y="94"/>
                  </a:cubicBezTo>
                  <a:cubicBezTo>
                    <a:pt x="209" y="100"/>
                    <a:pt x="201" y="108"/>
                    <a:pt x="200" y="122"/>
                  </a:cubicBezTo>
                  <a:cubicBezTo>
                    <a:pt x="198" y="153"/>
                    <a:pt x="38" y="121"/>
                    <a:pt x="0" y="107"/>
                  </a:cubicBezTo>
                  <a:cubicBezTo>
                    <a:pt x="0" y="107"/>
                    <a:pt x="2" y="46"/>
                    <a:pt x="9" y="23"/>
                  </a:cubicBezTo>
                  <a:cubicBezTo>
                    <a:pt x="16" y="0"/>
                    <a:pt x="112" y="23"/>
                    <a:pt x="112" y="23"/>
                  </a:cubicBezTo>
                  <a:close/>
                </a:path>
              </a:pathLst>
            </a:custGeom>
            <a:solidFill>
              <a:srgbClr val="38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6864351" y="4429125"/>
              <a:ext cx="542925" cy="1658937"/>
            </a:xfrm>
            <a:custGeom>
              <a:avLst/>
              <a:gdLst>
                <a:gd name="T0" fmla="*/ 0 w 290"/>
                <a:gd name="T1" fmla="*/ 62 h 886"/>
                <a:gd name="T2" fmla="*/ 35 w 290"/>
                <a:gd name="T3" fmla="*/ 866 h 886"/>
                <a:gd name="T4" fmla="*/ 162 w 290"/>
                <a:gd name="T5" fmla="*/ 866 h 886"/>
                <a:gd name="T6" fmla="*/ 224 w 290"/>
                <a:gd name="T7" fmla="*/ 135 h 886"/>
                <a:gd name="T8" fmla="*/ 290 w 290"/>
                <a:gd name="T9" fmla="*/ 15 h 886"/>
                <a:gd name="T10" fmla="*/ 0 w 290"/>
                <a:gd name="T11" fmla="*/ 6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" h="886">
                  <a:moveTo>
                    <a:pt x="0" y="62"/>
                  </a:moveTo>
                  <a:cubicBezTo>
                    <a:pt x="0" y="62"/>
                    <a:pt x="69" y="543"/>
                    <a:pt x="35" y="866"/>
                  </a:cubicBezTo>
                  <a:cubicBezTo>
                    <a:pt x="35" y="866"/>
                    <a:pt x="105" y="886"/>
                    <a:pt x="162" y="866"/>
                  </a:cubicBezTo>
                  <a:cubicBezTo>
                    <a:pt x="162" y="866"/>
                    <a:pt x="224" y="195"/>
                    <a:pt x="224" y="135"/>
                  </a:cubicBezTo>
                  <a:cubicBezTo>
                    <a:pt x="224" y="75"/>
                    <a:pt x="290" y="15"/>
                    <a:pt x="290" y="15"/>
                  </a:cubicBezTo>
                  <a:cubicBezTo>
                    <a:pt x="290" y="15"/>
                    <a:pt x="29" y="0"/>
                    <a:pt x="0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7121526" y="4405313"/>
              <a:ext cx="357188" cy="1662112"/>
            </a:xfrm>
            <a:custGeom>
              <a:avLst/>
              <a:gdLst>
                <a:gd name="T0" fmla="*/ 173 w 191"/>
                <a:gd name="T1" fmla="*/ 28 h 888"/>
                <a:gd name="T2" fmla="*/ 98 w 191"/>
                <a:gd name="T3" fmla="*/ 873 h 888"/>
                <a:gd name="T4" fmla="*/ 0 w 191"/>
                <a:gd name="T5" fmla="*/ 863 h 888"/>
                <a:gd name="T6" fmla="*/ 20 w 191"/>
                <a:gd name="T7" fmla="*/ 356 h 888"/>
                <a:gd name="T8" fmla="*/ 52 w 191"/>
                <a:gd name="T9" fmla="*/ 45 h 888"/>
                <a:gd name="T10" fmla="*/ 173 w 191"/>
                <a:gd name="T11" fmla="*/ 28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888">
                  <a:moveTo>
                    <a:pt x="173" y="28"/>
                  </a:moveTo>
                  <a:cubicBezTo>
                    <a:pt x="173" y="28"/>
                    <a:pt x="191" y="485"/>
                    <a:pt x="98" y="873"/>
                  </a:cubicBezTo>
                  <a:cubicBezTo>
                    <a:pt x="98" y="873"/>
                    <a:pt x="44" y="888"/>
                    <a:pt x="0" y="863"/>
                  </a:cubicBezTo>
                  <a:cubicBezTo>
                    <a:pt x="0" y="863"/>
                    <a:pt x="20" y="436"/>
                    <a:pt x="20" y="356"/>
                  </a:cubicBezTo>
                  <a:cubicBezTo>
                    <a:pt x="20" y="276"/>
                    <a:pt x="45" y="64"/>
                    <a:pt x="52" y="45"/>
                  </a:cubicBezTo>
                  <a:cubicBezTo>
                    <a:pt x="60" y="26"/>
                    <a:pt x="127" y="0"/>
                    <a:pt x="173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7192963" y="4556125"/>
              <a:ext cx="131763" cy="1338262"/>
            </a:xfrm>
            <a:custGeom>
              <a:avLst/>
              <a:gdLst>
                <a:gd name="T0" fmla="*/ 71 w 71"/>
                <a:gd name="T1" fmla="*/ 0 h 715"/>
                <a:gd name="T2" fmla="*/ 47 w 71"/>
                <a:gd name="T3" fmla="*/ 99 h 715"/>
                <a:gd name="T4" fmla="*/ 0 w 71"/>
                <a:gd name="T5" fmla="*/ 715 h 715"/>
                <a:gd name="T6" fmla="*/ 36 w 71"/>
                <a:gd name="T7" fmla="*/ 103 h 715"/>
                <a:gd name="T8" fmla="*/ 71 w 71"/>
                <a:gd name="T9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5">
                  <a:moveTo>
                    <a:pt x="71" y="0"/>
                  </a:moveTo>
                  <a:cubicBezTo>
                    <a:pt x="71" y="0"/>
                    <a:pt x="50" y="30"/>
                    <a:pt x="47" y="99"/>
                  </a:cubicBezTo>
                  <a:cubicBezTo>
                    <a:pt x="43" y="169"/>
                    <a:pt x="16" y="606"/>
                    <a:pt x="0" y="715"/>
                  </a:cubicBezTo>
                  <a:cubicBezTo>
                    <a:pt x="0" y="715"/>
                    <a:pt x="38" y="156"/>
                    <a:pt x="36" y="103"/>
                  </a:cubicBezTo>
                  <a:cubicBezTo>
                    <a:pt x="34" y="51"/>
                    <a:pt x="63" y="13"/>
                    <a:pt x="71" y="0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6443663" y="3440113"/>
              <a:ext cx="1073150" cy="1185862"/>
            </a:xfrm>
            <a:custGeom>
              <a:avLst/>
              <a:gdLst>
                <a:gd name="T0" fmla="*/ 127 w 573"/>
                <a:gd name="T1" fmla="*/ 11 h 634"/>
                <a:gd name="T2" fmla="*/ 19 w 573"/>
                <a:gd name="T3" fmla="*/ 35 h 634"/>
                <a:gd name="T4" fmla="*/ 85 w 573"/>
                <a:gd name="T5" fmla="*/ 178 h 634"/>
                <a:gd name="T6" fmla="*/ 201 w 573"/>
                <a:gd name="T7" fmla="*/ 634 h 634"/>
                <a:gd name="T8" fmla="*/ 458 w 573"/>
                <a:gd name="T9" fmla="*/ 578 h 634"/>
                <a:gd name="T10" fmla="*/ 458 w 573"/>
                <a:gd name="T11" fmla="*/ 539 h 634"/>
                <a:gd name="T12" fmla="*/ 475 w 573"/>
                <a:gd name="T13" fmla="*/ 573 h 634"/>
                <a:gd name="T14" fmla="*/ 573 w 573"/>
                <a:gd name="T15" fmla="*/ 573 h 634"/>
                <a:gd name="T16" fmla="*/ 310 w 573"/>
                <a:gd name="T17" fmla="*/ 0 h 634"/>
                <a:gd name="T18" fmla="*/ 127 w 573"/>
                <a:gd name="T19" fmla="*/ 1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3" h="634">
                  <a:moveTo>
                    <a:pt x="127" y="11"/>
                  </a:moveTo>
                  <a:cubicBezTo>
                    <a:pt x="127" y="11"/>
                    <a:pt x="38" y="30"/>
                    <a:pt x="19" y="35"/>
                  </a:cubicBezTo>
                  <a:cubicBezTo>
                    <a:pt x="0" y="41"/>
                    <a:pt x="56" y="114"/>
                    <a:pt x="85" y="178"/>
                  </a:cubicBezTo>
                  <a:cubicBezTo>
                    <a:pt x="113" y="242"/>
                    <a:pt x="193" y="537"/>
                    <a:pt x="201" y="634"/>
                  </a:cubicBezTo>
                  <a:cubicBezTo>
                    <a:pt x="201" y="634"/>
                    <a:pt x="421" y="578"/>
                    <a:pt x="458" y="578"/>
                  </a:cubicBezTo>
                  <a:cubicBezTo>
                    <a:pt x="458" y="539"/>
                    <a:pt x="458" y="539"/>
                    <a:pt x="458" y="539"/>
                  </a:cubicBezTo>
                  <a:cubicBezTo>
                    <a:pt x="458" y="539"/>
                    <a:pt x="469" y="557"/>
                    <a:pt x="475" y="573"/>
                  </a:cubicBezTo>
                  <a:cubicBezTo>
                    <a:pt x="475" y="573"/>
                    <a:pt x="550" y="571"/>
                    <a:pt x="573" y="573"/>
                  </a:cubicBezTo>
                  <a:cubicBezTo>
                    <a:pt x="573" y="573"/>
                    <a:pt x="382" y="116"/>
                    <a:pt x="310" y="0"/>
                  </a:cubicBezTo>
                  <a:cubicBezTo>
                    <a:pt x="310" y="0"/>
                    <a:pt x="174" y="0"/>
                    <a:pt x="127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6721476" y="3271838"/>
              <a:ext cx="204788" cy="414337"/>
            </a:xfrm>
            <a:custGeom>
              <a:avLst/>
              <a:gdLst>
                <a:gd name="T0" fmla="*/ 55 w 110"/>
                <a:gd name="T1" fmla="*/ 28 h 222"/>
                <a:gd name="T2" fmla="*/ 100 w 110"/>
                <a:gd name="T3" fmla="*/ 99 h 222"/>
                <a:gd name="T4" fmla="*/ 32 w 110"/>
                <a:gd name="T5" fmla="*/ 114 h 222"/>
                <a:gd name="T6" fmla="*/ 6 w 110"/>
                <a:gd name="T7" fmla="*/ 28 h 222"/>
                <a:gd name="T8" fmla="*/ 55 w 110"/>
                <a:gd name="T9" fmla="*/ 2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22">
                  <a:moveTo>
                    <a:pt x="55" y="28"/>
                  </a:moveTo>
                  <a:cubicBezTo>
                    <a:pt x="55" y="28"/>
                    <a:pt x="88" y="90"/>
                    <a:pt x="100" y="99"/>
                  </a:cubicBezTo>
                  <a:cubicBezTo>
                    <a:pt x="110" y="222"/>
                    <a:pt x="32" y="114"/>
                    <a:pt x="32" y="114"/>
                  </a:cubicBezTo>
                  <a:cubicBezTo>
                    <a:pt x="32" y="114"/>
                    <a:pt x="12" y="56"/>
                    <a:pt x="6" y="28"/>
                  </a:cubicBezTo>
                  <a:cubicBezTo>
                    <a:pt x="0" y="0"/>
                    <a:pt x="55" y="28"/>
                    <a:pt x="55" y="28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6681788" y="3440113"/>
              <a:ext cx="430213" cy="536575"/>
            </a:xfrm>
            <a:custGeom>
              <a:avLst/>
              <a:gdLst>
                <a:gd name="T0" fmla="*/ 74 w 230"/>
                <a:gd name="T1" fmla="*/ 0 h 287"/>
                <a:gd name="T2" fmla="*/ 112 w 230"/>
                <a:gd name="T3" fmla="*/ 62 h 287"/>
                <a:gd name="T4" fmla="*/ 96 w 230"/>
                <a:gd name="T5" fmla="*/ 0 h 287"/>
                <a:gd name="T6" fmla="*/ 144 w 230"/>
                <a:gd name="T7" fmla="*/ 0 h 287"/>
                <a:gd name="T8" fmla="*/ 230 w 230"/>
                <a:gd name="T9" fmla="*/ 287 h 287"/>
                <a:gd name="T10" fmla="*/ 0 w 230"/>
                <a:gd name="T11" fmla="*/ 38 h 287"/>
                <a:gd name="T12" fmla="*/ 74 w 230"/>
                <a:gd name="T1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87">
                  <a:moveTo>
                    <a:pt x="74" y="0"/>
                  </a:moveTo>
                  <a:cubicBezTo>
                    <a:pt x="112" y="62"/>
                    <a:pt x="112" y="62"/>
                    <a:pt x="112" y="62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221" y="197"/>
                    <a:pt x="230" y="287"/>
                  </a:cubicBezTo>
                  <a:cubicBezTo>
                    <a:pt x="230" y="287"/>
                    <a:pt x="46" y="72"/>
                    <a:pt x="0" y="38"/>
                  </a:cubicBezTo>
                  <a:lnTo>
                    <a:pt x="74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6665913" y="3414713"/>
              <a:ext cx="153988" cy="141287"/>
            </a:xfrm>
            <a:custGeom>
              <a:avLst/>
              <a:gdLst>
                <a:gd name="T0" fmla="*/ 0 w 82"/>
                <a:gd name="T1" fmla="*/ 0 h 75"/>
                <a:gd name="T2" fmla="*/ 82 w 82"/>
                <a:gd name="T3" fmla="*/ 13 h 75"/>
                <a:gd name="T4" fmla="*/ 82 w 82"/>
                <a:gd name="T5" fmla="*/ 75 h 75"/>
                <a:gd name="T6" fmla="*/ 0 w 82"/>
                <a:gd name="T7" fmla="*/ 47 h 75"/>
                <a:gd name="T8" fmla="*/ 0 w 8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5">
                  <a:moveTo>
                    <a:pt x="0" y="0"/>
                  </a:moveTo>
                  <a:cubicBezTo>
                    <a:pt x="82" y="13"/>
                    <a:pt x="82" y="13"/>
                    <a:pt x="82" y="13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2" y="75"/>
                    <a:pt x="4" y="52"/>
                    <a:pt x="0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Freeform 41"/>
            <p:cNvSpPr/>
            <p:nvPr/>
          </p:nvSpPr>
          <p:spPr bwMode="auto">
            <a:xfrm>
              <a:off x="6843713" y="3530600"/>
              <a:ext cx="123825" cy="93662"/>
            </a:xfrm>
            <a:custGeom>
              <a:avLst/>
              <a:gdLst>
                <a:gd name="T0" fmla="*/ 0 w 66"/>
                <a:gd name="T1" fmla="*/ 22 h 50"/>
                <a:gd name="T2" fmla="*/ 54 w 66"/>
                <a:gd name="T3" fmla="*/ 5 h 50"/>
                <a:gd name="T4" fmla="*/ 66 w 66"/>
                <a:gd name="T5" fmla="*/ 37 h 50"/>
                <a:gd name="T6" fmla="*/ 39 w 66"/>
                <a:gd name="T7" fmla="*/ 50 h 50"/>
                <a:gd name="T8" fmla="*/ 0 w 66"/>
                <a:gd name="T9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0">
                  <a:moveTo>
                    <a:pt x="0" y="22"/>
                  </a:moveTo>
                  <a:cubicBezTo>
                    <a:pt x="0" y="22"/>
                    <a:pt x="29" y="0"/>
                    <a:pt x="54" y="5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39" y="50"/>
                    <a:pt x="39" y="50"/>
                    <a:pt x="39" y="5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6916738" y="3600450"/>
              <a:ext cx="212725" cy="396875"/>
            </a:xfrm>
            <a:custGeom>
              <a:avLst/>
              <a:gdLst>
                <a:gd name="T0" fmla="*/ 11 w 113"/>
                <a:gd name="T1" fmla="*/ 95 h 212"/>
                <a:gd name="T2" fmla="*/ 0 w 113"/>
                <a:gd name="T3" fmla="*/ 13 h 212"/>
                <a:gd name="T4" fmla="*/ 27 w 113"/>
                <a:gd name="T5" fmla="*/ 0 h 212"/>
                <a:gd name="T6" fmla="*/ 94 w 113"/>
                <a:gd name="T7" fmla="*/ 109 h 212"/>
                <a:gd name="T8" fmla="*/ 113 w 113"/>
                <a:gd name="T9" fmla="*/ 212 h 212"/>
                <a:gd name="T10" fmla="*/ 11 w 113"/>
                <a:gd name="T11" fmla="*/ 9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212">
                  <a:moveTo>
                    <a:pt x="11" y="95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79" y="86"/>
                    <a:pt x="94" y="109"/>
                  </a:cubicBezTo>
                  <a:cubicBezTo>
                    <a:pt x="113" y="212"/>
                    <a:pt x="113" y="212"/>
                    <a:pt x="113" y="212"/>
                  </a:cubicBezTo>
                  <a:lnTo>
                    <a:pt x="11" y="95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6602413" y="3440113"/>
              <a:ext cx="527050" cy="557212"/>
            </a:xfrm>
            <a:custGeom>
              <a:avLst/>
              <a:gdLst>
                <a:gd name="T0" fmla="*/ 34 w 281"/>
                <a:gd name="T1" fmla="*/ 0 h 298"/>
                <a:gd name="T2" fmla="*/ 0 w 281"/>
                <a:gd name="T3" fmla="*/ 99 h 298"/>
                <a:gd name="T4" fmla="*/ 102 w 281"/>
                <a:gd name="T5" fmla="*/ 122 h 298"/>
                <a:gd name="T6" fmla="*/ 84 w 281"/>
                <a:gd name="T7" fmla="*/ 221 h 298"/>
                <a:gd name="T8" fmla="*/ 281 w 281"/>
                <a:gd name="T9" fmla="*/ 298 h 298"/>
                <a:gd name="T10" fmla="*/ 42 w 281"/>
                <a:gd name="T11" fmla="*/ 35 h 298"/>
                <a:gd name="T12" fmla="*/ 34 w 281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298">
                  <a:moveTo>
                    <a:pt x="34" y="0"/>
                  </a:moveTo>
                  <a:cubicBezTo>
                    <a:pt x="34" y="0"/>
                    <a:pt x="11" y="60"/>
                    <a:pt x="0" y="99"/>
                  </a:cubicBezTo>
                  <a:cubicBezTo>
                    <a:pt x="0" y="99"/>
                    <a:pt x="47" y="116"/>
                    <a:pt x="102" y="122"/>
                  </a:cubicBezTo>
                  <a:cubicBezTo>
                    <a:pt x="102" y="122"/>
                    <a:pt x="81" y="214"/>
                    <a:pt x="84" y="221"/>
                  </a:cubicBezTo>
                  <a:cubicBezTo>
                    <a:pt x="84" y="221"/>
                    <a:pt x="221" y="265"/>
                    <a:pt x="281" y="298"/>
                  </a:cubicBezTo>
                  <a:cubicBezTo>
                    <a:pt x="241" y="251"/>
                    <a:pt x="82" y="73"/>
                    <a:pt x="42" y="35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6937376" y="3409950"/>
              <a:ext cx="244475" cy="587375"/>
            </a:xfrm>
            <a:custGeom>
              <a:avLst/>
              <a:gdLst>
                <a:gd name="T0" fmla="*/ 0 w 130"/>
                <a:gd name="T1" fmla="*/ 0 h 314"/>
                <a:gd name="T2" fmla="*/ 73 w 130"/>
                <a:gd name="T3" fmla="*/ 53 h 314"/>
                <a:gd name="T4" fmla="*/ 55 w 130"/>
                <a:gd name="T5" fmla="*/ 102 h 314"/>
                <a:gd name="T6" fmla="*/ 130 w 130"/>
                <a:gd name="T7" fmla="*/ 159 h 314"/>
                <a:gd name="T8" fmla="*/ 102 w 130"/>
                <a:gd name="T9" fmla="*/ 314 h 314"/>
                <a:gd name="T10" fmla="*/ 0 w 130"/>
                <a:gd name="T1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314">
                  <a:moveTo>
                    <a:pt x="0" y="0"/>
                  </a:moveTo>
                  <a:cubicBezTo>
                    <a:pt x="0" y="0"/>
                    <a:pt x="39" y="36"/>
                    <a:pt x="73" y="53"/>
                  </a:cubicBezTo>
                  <a:cubicBezTo>
                    <a:pt x="73" y="53"/>
                    <a:pt x="66" y="84"/>
                    <a:pt x="55" y="102"/>
                  </a:cubicBezTo>
                  <a:cubicBezTo>
                    <a:pt x="55" y="102"/>
                    <a:pt x="108" y="138"/>
                    <a:pt x="130" y="159"/>
                  </a:cubicBezTo>
                  <a:cubicBezTo>
                    <a:pt x="130" y="159"/>
                    <a:pt x="102" y="239"/>
                    <a:pt x="102" y="314"/>
                  </a:cubicBezTo>
                  <a:cubicBezTo>
                    <a:pt x="102" y="314"/>
                    <a:pt x="20" y="3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7135813" y="4019550"/>
              <a:ext cx="161925" cy="400050"/>
            </a:xfrm>
            <a:custGeom>
              <a:avLst/>
              <a:gdLst>
                <a:gd name="T0" fmla="*/ 0 w 86"/>
                <a:gd name="T1" fmla="*/ 0 h 214"/>
                <a:gd name="T2" fmla="*/ 86 w 86"/>
                <a:gd name="T3" fmla="*/ 214 h 214"/>
                <a:gd name="T4" fmla="*/ 0 w 86"/>
                <a:gd name="T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214">
                  <a:moveTo>
                    <a:pt x="0" y="0"/>
                  </a:moveTo>
                  <a:cubicBezTo>
                    <a:pt x="0" y="0"/>
                    <a:pt x="75" y="154"/>
                    <a:pt x="86" y="214"/>
                  </a:cubicBezTo>
                  <a:cubicBezTo>
                    <a:pt x="86" y="214"/>
                    <a:pt x="9" y="35"/>
                    <a:pt x="0" y="0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7164388" y="4302125"/>
              <a:ext cx="55563" cy="60325"/>
            </a:xfrm>
            <a:custGeom>
              <a:avLst/>
              <a:gdLst>
                <a:gd name="T0" fmla="*/ 27 w 30"/>
                <a:gd name="T1" fmla="*/ 11 h 32"/>
                <a:gd name="T2" fmla="*/ 21 w 30"/>
                <a:gd name="T3" fmla="*/ 30 h 32"/>
                <a:gd name="T4" fmla="*/ 3 w 30"/>
                <a:gd name="T5" fmla="*/ 21 h 32"/>
                <a:gd name="T6" fmla="*/ 9 w 30"/>
                <a:gd name="T7" fmla="*/ 2 h 32"/>
                <a:gd name="T8" fmla="*/ 27 w 30"/>
                <a:gd name="T9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2">
                  <a:moveTo>
                    <a:pt x="27" y="11"/>
                  </a:moveTo>
                  <a:cubicBezTo>
                    <a:pt x="30" y="19"/>
                    <a:pt x="27" y="27"/>
                    <a:pt x="21" y="30"/>
                  </a:cubicBezTo>
                  <a:cubicBezTo>
                    <a:pt x="14" y="32"/>
                    <a:pt x="6" y="29"/>
                    <a:pt x="3" y="21"/>
                  </a:cubicBezTo>
                  <a:cubicBezTo>
                    <a:pt x="0" y="14"/>
                    <a:pt x="3" y="5"/>
                    <a:pt x="9" y="2"/>
                  </a:cubicBezTo>
                  <a:cubicBezTo>
                    <a:pt x="16" y="0"/>
                    <a:pt x="24" y="4"/>
                    <a:pt x="27" y="11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Freeform 47"/>
            <p:cNvSpPr/>
            <p:nvPr/>
          </p:nvSpPr>
          <p:spPr bwMode="auto">
            <a:xfrm>
              <a:off x="7100888" y="4111625"/>
              <a:ext cx="55563" cy="61912"/>
            </a:xfrm>
            <a:custGeom>
              <a:avLst/>
              <a:gdLst>
                <a:gd name="T0" fmla="*/ 27 w 30"/>
                <a:gd name="T1" fmla="*/ 11 h 33"/>
                <a:gd name="T2" fmla="*/ 21 w 30"/>
                <a:gd name="T3" fmla="*/ 30 h 33"/>
                <a:gd name="T4" fmla="*/ 3 w 30"/>
                <a:gd name="T5" fmla="*/ 21 h 33"/>
                <a:gd name="T6" fmla="*/ 10 w 30"/>
                <a:gd name="T7" fmla="*/ 3 h 33"/>
                <a:gd name="T8" fmla="*/ 27 w 30"/>
                <a:gd name="T9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7" y="11"/>
                  </a:moveTo>
                  <a:cubicBezTo>
                    <a:pt x="30" y="19"/>
                    <a:pt x="27" y="27"/>
                    <a:pt x="21" y="30"/>
                  </a:cubicBezTo>
                  <a:cubicBezTo>
                    <a:pt x="14" y="33"/>
                    <a:pt x="6" y="29"/>
                    <a:pt x="3" y="21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6" y="0"/>
                    <a:pt x="24" y="4"/>
                    <a:pt x="27" y="11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Freeform 48"/>
            <p:cNvSpPr/>
            <p:nvPr/>
          </p:nvSpPr>
          <p:spPr bwMode="auto">
            <a:xfrm>
              <a:off x="6861176" y="3381375"/>
              <a:ext cx="96838" cy="146050"/>
            </a:xfrm>
            <a:custGeom>
              <a:avLst/>
              <a:gdLst>
                <a:gd name="T0" fmla="*/ 0 w 52"/>
                <a:gd name="T1" fmla="*/ 31 h 78"/>
                <a:gd name="T2" fmla="*/ 45 w 52"/>
                <a:gd name="T3" fmla="*/ 78 h 78"/>
                <a:gd name="T4" fmla="*/ 48 w 52"/>
                <a:gd name="T5" fmla="*/ 18 h 78"/>
                <a:gd name="T6" fmla="*/ 25 w 52"/>
                <a:gd name="T7" fmla="*/ 0 h 78"/>
                <a:gd name="T8" fmla="*/ 0 w 52"/>
                <a:gd name="T9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8">
                  <a:moveTo>
                    <a:pt x="0" y="31"/>
                  </a:moveTo>
                  <a:cubicBezTo>
                    <a:pt x="45" y="78"/>
                    <a:pt x="45" y="78"/>
                    <a:pt x="45" y="78"/>
                  </a:cubicBezTo>
                  <a:cubicBezTo>
                    <a:pt x="45" y="78"/>
                    <a:pt x="52" y="31"/>
                    <a:pt x="48" y="18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Freeform 49"/>
            <p:cNvSpPr/>
            <p:nvPr/>
          </p:nvSpPr>
          <p:spPr bwMode="auto">
            <a:xfrm>
              <a:off x="6937376" y="4435475"/>
              <a:ext cx="563563" cy="161925"/>
            </a:xfrm>
            <a:custGeom>
              <a:avLst/>
              <a:gdLst>
                <a:gd name="T0" fmla="*/ 0 w 301"/>
                <a:gd name="T1" fmla="*/ 87 h 87"/>
                <a:gd name="T2" fmla="*/ 188 w 301"/>
                <a:gd name="T3" fmla="*/ 43 h 87"/>
                <a:gd name="T4" fmla="*/ 194 w 301"/>
                <a:gd name="T5" fmla="*/ 0 h 87"/>
                <a:gd name="T6" fmla="*/ 211 w 301"/>
                <a:gd name="T7" fmla="*/ 41 h 87"/>
                <a:gd name="T8" fmla="*/ 301 w 301"/>
                <a:gd name="T9" fmla="*/ 40 h 87"/>
                <a:gd name="T10" fmla="*/ 207 w 301"/>
                <a:gd name="T11" fmla="*/ 49 h 87"/>
                <a:gd name="T12" fmla="*/ 200 w 301"/>
                <a:gd name="T13" fmla="*/ 32 h 87"/>
                <a:gd name="T14" fmla="*/ 197 w 301"/>
                <a:gd name="T15" fmla="*/ 52 h 87"/>
                <a:gd name="T16" fmla="*/ 0 w 301"/>
                <a:gd name="T1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87">
                  <a:moveTo>
                    <a:pt x="0" y="87"/>
                  </a:moveTo>
                  <a:cubicBezTo>
                    <a:pt x="0" y="87"/>
                    <a:pt x="85" y="58"/>
                    <a:pt x="188" y="43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206" y="28"/>
                    <a:pt x="211" y="41"/>
                  </a:cubicBezTo>
                  <a:cubicBezTo>
                    <a:pt x="211" y="41"/>
                    <a:pt x="283" y="38"/>
                    <a:pt x="301" y="40"/>
                  </a:cubicBezTo>
                  <a:cubicBezTo>
                    <a:pt x="301" y="40"/>
                    <a:pt x="217" y="47"/>
                    <a:pt x="207" y="49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2"/>
                    <a:pt x="198" y="46"/>
                    <a:pt x="197" y="52"/>
                  </a:cubicBezTo>
                  <a:cubicBezTo>
                    <a:pt x="194" y="55"/>
                    <a:pt x="45" y="67"/>
                    <a:pt x="0" y="87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Freeform 50"/>
            <p:cNvSpPr/>
            <p:nvPr/>
          </p:nvSpPr>
          <p:spPr bwMode="auto">
            <a:xfrm>
              <a:off x="6065838" y="3473450"/>
              <a:ext cx="650875" cy="979487"/>
            </a:xfrm>
            <a:custGeom>
              <a:avLst/>
              <a:gdLst>
                <a:gd name="T0" fmla="*/ 221 w 348"/>
                <a:gd name="T1" fmla="*/ 17 h 524"/>
                <a:gd name="T2" fmla="*/ 20 w 348"/>
                <a:gd name="T3" fmla="*/ 356 h 524"/>
                <a:gd name="T4" fmla="*/ 289 w 348"/>
                <a:gd name="T5" fmla="*/ 456 h 524"/>
                <a:gd name="T6" fmla="*/ 306 w 348"/>
                <a:gd name="T7" fmla="*/ 356 h 524"/>
                <a:gd name="T8" fmla="*/ 116 w 348"/>
                <a:gd name="T9" fmla="*/ 380 h 524"/>
                <a:gd name="T10" fmla="*/ 257 w 348"/>
                <a:gd name="T11" fmla="*/ 104 h 524"/>
                <a:gd name="T12" fmla="*/ 221 w 348"/>
                <a:gd name="T13" fmla="*/ 1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524">
                  <a:moveTo>
                    <a:pt x="221" y="17"/>
                  </a:moveTo>
                  <a:cubicBezTo>
                    <a:pt x="221" y="17"/>
                    <a:pt x="39" y="246"/>
                    <a:pt x="20" y="356"/>
                  </a:cubicBezTo>
                  <a:cubicBezTo>
                    <a:pt x="0" y="466"/>
                    <a:pt x="68" y="524"/>
                    <a:pt x="289" y="456"/>
                  </a:cubicBezTo>
                  <a:cubicBezTo>
                    <a:pt x="289" y="456"/>
                    <a:pt x="348" y="383"/>
                    <a:pt x="306" y="356"/>
                  </a:cubicBezTo>
                  <a:cubicBezTo>
                    <a:pt x="306" y="356"/>
                    <a:pt x="153" y="448"/>
                    <a:pt x="116" y="380"/>
                  </a:cubicBezTo>
                  <a:cubicBezTo>
                    <a:pt x="78" y="313"/>
                    <a:pt x="186" y="215"/>
                    <a:pt x="257" y="104"/>
                  </a:cubicBezTo>
                  <a:cubicBezTo>
                    <a:pt x="257" y="104"/>
                    <a:pt x="296" y="0"/>
                    <a:pt x="221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6445251" y="3949700"/>
              <a:ext cx="457200" cy="385762"/>
            </a:xfrm>
            <a:custGeom>
              <a:avLst/>
              <a:gdLst>
                <a:gd name="T0" fmla="*/ 134 w 244"/>
                <a:gd name="T1" fmla="*/ 188 h 206"/>
                <a:gd name="T2" fmla="*/ 36 w 244"/>
                <a:gd name="T3" fmla="*/ 162 h 206"/>
                <a:gd name="T4" fmla="*/ 26 w 244"/>
                <a:gd name="T5" fmla="*/ 46 h 206"/>
                <a:gd name="T6" fmla="*/ 48 w 244"/>
                <a:gd name="T7" fmla="*/ 80 h 206"/>
                <a:gd name="T8" fmla="*/ 65 w 244"/>
                <a:gd name="T9" fmla="*/ 109 h 206"/>
                <a:gd name="T10" fmla="*/ 73 w 244"/>
                <a:gd name="T11" fmla="*/ 21 h 206"/>
                <a:gd name="T12" fmla="*/ 107 w 244"/>
                <a:gd name="T13" fmla="*/ 30 h 206"/>
                <a:gd name="T14" fmla="*/ 113 w 244"/>
                <a:gd name="T15" fmla="*/ 103 h 206"/>
                <a:gd name="T16" fmla="*/ 138 w 244"/>
                <a:gd name="T17" fmla="*/ 34 h 206"/>
                <a:gd name="T18" fmla="*/ 164 w 244"/>
                <a:gd name="T19" fmla="*/ 52 h 206"/>
                <a:gd name="T20" fmla="*/ 149 w 244"/>
                <a:gd name="T21" fmla="*/ 103 h 206"/>
                <a:gd name="T22" fmla="*/ 172 w 244"/>
                <a:gd name="T23" fmla="*/ 129 h 206"/>
                <a:gd name="T24" fmla="*/ 228 w 244"/>
                <a:gd name="T25" fmla="*/ 111 h 206"/>
                <a:gd name="T26" fmla="*/ 244 w 244"/>
                <a:gd name="T27" fmla="*/ 139 h 206"/>
                <a:gd name="T28" fmla="*/ 187 w 244"/>
                <a:gd name="T29" fmla="*/ 166 h 206"/>
                <a:gd name="T30" fmla="*/ 134 w 244"/>
                <a:gd name="T31" fmla="*/ 1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206">
                  <a:moveTo>
                    <a:pt x="134" y="188"/>
                  </a:moveTo>
                  <a:cubicBezTo>
                    <a:pt x="109" y="197"/>
                    <a:pt x="71" y="206"/>
                    <a:pt x="36" y="162"/>
                  </a:cubicBezTo>
                  <a:cubicBezTo>
                    <a:pt x="0" y="119"/>
                    <a:pt x="0" y="60"/>
                    <a:pt x="26" y="46"/>
                  </a:cubicBezTo>
                  <a:cubicBezTo>
                    <a:pt x="43" y="37"/>
                    <a:pt x="47" y="51"/>
                    <a:pt x="48" y="80"/>
                  </a:cubicBezTo>
                  <a:cubicBezTo>
                    <a:pt x="48" y="108"/>
                    <a:pt x="65" y="109"/>
                    <a:pt x="65" y="109"/>
                  </a:cubicBezTo>
                  <a:cubicBezTo>
                    <a:pt x="65" y="109"/>
                    <a:pt x="53" y="45"/>
                    <a:pt x="73" y="21"/>
                  </a:cubicBezTo>
                  <a:cubicBezTo>
                    <a:pt x="90" y="0"/>
                    <a:pt x="117" y="11"/>
                    <a:pt x="107" y="30"/>
                  </a:cubicBezTo>
                  <a:cubicBezTo>
                    <a:pt x="98" y="48"/>
                    <a:pt x="110" y="93"/>
                    <a:pt x="113" y="103"/>
                  </a:cubicBezTo>
                  <a:cubicBezTo>
                    <a:pt x="113" y="103"/>
                    <a:pt x="115" y="43"/>
                    <a:pt x="138" y="34"/>
                  </a:cubicBezTo>
                  <a:cubicBezTo>
                    <a:pt x="158" y="26"/>
                    <a:pt x="165" y="41"/>
                    <a:pt x="164" y="52"/>
                  </a:cubicBezTo>
                  <a:cubicBezTo>
                    <a:pt x="162" y="62"/>
                    <a:pt x="153" y="67"/>
                    <a:pt x="149" y="103"/>
                  </a:cubicBezTo>
                  <a:cubicBezTo>
                    <a:pt x="146" y="140"/>
                    <a:pt x="169" y="134"/>
                    <a:pt x="172" y="129"/>
                  </a:cubicBezTo>
                  <a:cubicBezTo>
                    <a:pt x="176" y="124"/>
                    <a:pt x="215" y="103"/>
                    <a:pt x="228" y="111"/>
                  </a:cubicBezTo>
                  <a:cubicBezTo>
                    <a:pt x="240" y="118"/>
                    <a:pt x="244" y="139"/>
                    <a:pt x="244" y="139"/>
                  </a:cubicBezTo>
                  <a:cubicBezTo>
                    <a:pt x="244" y="139"/>
                    <a:pt x="206" y="156"/>
                    <a:pt x="187" y="166"/>
                  </a:cubicBezTo>
                  <a:cubicBezTo>
                    <a:pt x="167" y="176"/>
                    <a:pt x="151" y="181"/>
                    <a:pt x="134" y="188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Freeform 52"/>
            <p:cNvSpPr/>
            <p:nvPr/>
          </p:nvSpPr>
          <p:spPr bwMode="auto">
            <a:xfrm>
              <a:off x="6600826" y="4165600"/>
              <a:ext cx="85725" cy="112712"/>
            </a:xfrm>
            <a:custGeom>
              <a:avLst/>
              <a:gdLst>
                <a:gd name="T0" fmla="*/ 0 w 46"/>
                <a:gd name="T1" fmla="*/ 24 h 60"/>
                <a:gd name="T2" fmla="*/ 45 w 46"/>
                <a:gd name="T3" fmla="*/ 60 h 60"/>
                <a:gd name="T4" fmla="*/ 0 w 46"/>
                <a:gd name="T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60">
                  <a:moveTo>
                    <a:pt x="0" y="24"/>
                  </a:moveTo>
                  <a:cubicBezTo>
                    <a:pt x="0" y="24"/>
                    <a:pt x="40" y="12"/>
                    <a:pt x="45" y="60"/>
                  </a:cubicBezTo>
                  <a:cubicBezTo>
                    <a:pt x="45" y="60"/>
                    <a:pt x="46" y="0"/>
                    <a:pt x="0" y="24"/>
                  </a:cubicBezTo>
                  <a:close/>
                </a:path>
              </a:pathLst>
            </a:custGeom>
            <a:solidFill>
              <a:srgbClr val="CB8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56690" y="2245360"/>
            <a:ext cx="1950720" cy="1269365"/>
            <a:chOff x="1558053" y="2463244"/>
            <a:chExt cx="1950872" cy="1269647"/>
          </a:xfrm>
        </p:grpSpPr>
        <p:grpSp>
          <p:nvGrpSpPr>
            <p:cNvPr id="55" name="组合 54"/>
            <p:cNvGrpSpPr/>
            <p:nvPr/>
          </p:nvGrpSpPr>
          <p:grpSpPr>
            <a:xfrm>
              <a:off x="1558053" y="2463244"/>
              <a:ext cx="1950872" cy="1269647"/>
              <a:chOff x="1050053" y="2506787"/>
              <a:chExt cx="1950872" cy="1269647"/>
            </a:xfrm>
          </p:grpSpPr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7818" y="2506787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57" name="图片 5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0053" y="2828041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58" name="矩形 57"/>
            <p:cNvSpPr/>
            <p:nvPr/>
          </p:nvSpPr>
          <p:spPr>
            <a:xfrm>
              <a:off x="1663471" y="2992951"/>
              <a:ext cx="1398379" cy="461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</a:rPr>
                <a:t>Focus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030980" y="2289810"/>
            <a:ext cx="1950720" cy="1269365"/>
            <a:chOff x="1558053" y="2463244"/>
            <a:chExt cx="1950872" cy="1269647"/>
          </a:xfrm>
        </p:grpSpPr>
        <p:grpSp>
          <p:nvGrpSpPr>
            <p:cNvPr id="60" name="组合 59"/>
            <p:cNvGrpSpPr/>
            <p:nvPr/>
          </p:nvGrpSpPr>
          <p:grpSpPr>
            <a:xfrm>
              <a:off x="1558053" y="2463244"/>
              <a:ext cx="1950872" cy="1269647"/>
              <a:chOff x="1050053" y="2506787"/>
              <a:chExt cx="1950872" cy="1269647"/>
            </a:xfrm>
          </p:grpSpPr>
          <p:pic>
            <p:nvPicPr>
              <p:cNvPr id="61" name="图片 6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7818" y="2506787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0053" y="2828041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63" name="矩形 62"/>
            <p:cNvSpPr/>
            <p:nvPr/>
          </p:nvSpPr>
          <p:spPr>
            <a:xfrm>
              <a:off x="1718721" y="3000573"/>
              <a:ext cx="1742576" cy="461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</a:rPr>
                <a:t>difficulty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270635" y="3810000"/>
            <a:ext cx="1981200" cy="711835"/>
            <a:chOff x="2408" y="3190"/>
            <a:chExt cx="3120" cy="1121"/>
          </a:xfrm>
        </p:grpSpPr>
        <p:sp>
          <p:nvSpPr>
            <p:cNvPr id="65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9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Title text preset</a:t>
              </a:r>
              <a:endParaRPr kumimoji="0" lang="zh-CN" altLang="en-US" sz="1200" b="1" i="0" u="none" strike="noStrike" kern="9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66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This part of the content as a text layout placeholder display</a:t>
              </a:r>
              <a:br>
                <a: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</a:br>
              <a:r>
                <a: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（</a:t>
              </a: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Suggested theme fonts</a:t>
              </a:r>
              <a:r>
                <a: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）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855720" y="3807460"/>
            <a:ext cx="1981200" cy="711835"/>
            <a:chOff x="2408" y="3190"/>
            <a:chExt cx="3120" cy="1121"/>
          </a:xfrm>
        </p:grpSpPr>
        <p:sp>
          <p:nvSpPr>
            <p:cNvPr id="6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9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Title text preset</a:t>
              </a:r>
              <a:endParaRPr kumimoji="0" lang="zh-CN" altLang="en-US" sz="1200" b="1" i="0" u="none" strike="noStrike" kern="9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6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This part of the content as a text layout placeholder display</a:t>
              </a:r>
              <a:br>
                <a: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</a:br>
              <a:r>
                <a: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（</a:t>
              </a: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Suggested theme fonts</a:t>
              </a:r>
              <a:r>
                <a: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3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糖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5" y="342900"/>
            <a:ext cx="1066165" cy="920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62100" y="428625"/>
            <a:ext cx="262953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+mn-ea"/>
              </a:rPr>
              <a:t>Click to add a title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0" y="889000"/>
            <a:ext cx="5096510" cy="408940"/>
          </a:xfrm>
          <a:prstGeom prst="rect">
            <a:avLst/>
          </a:prstGeom>
        </p:spPr>
      </p:pic>
      <p:pic>
        <p:nvPicPr>
          <p:cNvPr id="22530" name="图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933" y="342900"/>
            <a:ext cx="7007226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520190" y="3169923"/>
            <a:ext cx="4176395" cy="1350735"/>
            <a:chOff x="6598453" y="3228701"/>
            <a:chExt cx="4121669" cy="608508"/>
          </a:xfrm>
        </p:grpSpPr>
        <p:sp>
          <p:nvSpPr>
            <p:cNvPr id="2" name="矩形 19"/>
            <p:cNvSpPr>
              <a:spLocks noChangeArrowheads="1"/>
            </p:cNvSpPr>
            <p:nvPr/>
          </p:nvSpPr>
          <p:spPr bwMode="auto">
            <a:xfrm>
              <a:off x="6598624" y="3228701"/>
              <a:ext cx="2021840" cy="14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  <a:sym typeface="微软雅黑" panose="020B0503020204020204" charset="-122"/>
                </a:rPr>
                <a:t>Click here to add a title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11" name="文本框 18"/>
            <p:cNvSpPr txBox="1">
              <a:spLocks noChangeArrowheads="1"/>
            </p:cNvSpPr>
            <p:nvPr/>
          </p:nvSpPr>
          <p:spPr bwMode="auto">
            <a:xfrm>
              <a:off x="6598453" y="3566834"/>
              <a:ext cx="4121669" cy="27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</a:rPr>
                <a:t>Click on the details to add your specific content. Click on the details to add your specific content. Click on the details to add your specific content.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</a:endParaRPr>
            </a:p>
          </p:txBody>
        </p:sp>
      </p:grpSp>
      <p:pic>
        <p:nvPicPr>
          <p:cNvPr id="12" name="图片 11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580" y="1297940"/>
            <a:ext cx="4650740" cy="4650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边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380" y="-107315"/>
            <a:ext cx="6786245" cy="5784850"/>
          </a:xfrm>
          <a:prstGeom prst="rect">
            <a:avLst/>
          </a:prstGeom>
        </p:spPr>
      </p:pic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565" y="4117340"/>
            <a:ext cx="5096510" cy="4089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61950"/>
            <a:ext cx="16303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0" name="文本框 779"/>
          <p:cNvSpPr txBox="1"/>
          <p:nvPr/>
        </p:nvSpPr>
        <p:spPr>
          <a:xfrm>
            <a:off x="3255010" y="2889250"/>
            <a:ext cx="584962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+mn-ea"/>
              </a:rPr>
              <a:t>03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7979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ea"/>
                <a:sym typeface="+mn-lt"/>
              </a:rPr>
              <a:t>Learning method analysis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7979"/>
              </a:solidFill>
              <a:effectLst/>
              <a:uLnTx/>
              <a:uFillTx/>
              <a:latin typeface="汉仪太极体简" panose="02010600000101010101" charset="-122"/>
              <a:ea typeface="汉仪太极体简" panose="02010600000101010101" charset="-122"/>
              <a:cs typeface="+mn-ea"/>
              <a:sym typeface="+mn-lt"/>
            </a:endParaRP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9797"/>
              </a:solidFill>
              <a:effectLst/>
              <a:uLnTx/>
              <a:uFillTx/>
              <a:latin typeface="汉仪太极体简" panose="02010600000101010101" charset="-122"/>
              <a:ea typeface="汉仪太极体简" panose="02010600000101010101" charset="-122"/>
              <a:cs typeface="+mn-cs"/>
              <a:sym typeface="+mn-ea"/>
            </a:endParaRPr>
          </a:p>
        </p:txBody>
      </p:sp>
      <p:pic>
        <p:nvPicPr>
          <p:cNvPr id="21" name="图片 20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" y="3811270"/>
            <a:ext cx="2597785" cy="2597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糖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5" y="342900"/>
            <a:ext cx="1066165" cy="920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62100" y="428625"/>
            <a:ext cx="262953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+mn-ea"/>
              </a:rPr>
              <a:t>Click to add a title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0" y="889000"/>
            <a:ext cx="5096510" cy="408940"/>
          </a:xfrm>
          <a:prstGeom prst="rect">
            <a:avLst/>
          </a:prstGeom>
        </p:spPr>
      </p:pic>
      <p:pic>
        <p:nvPicPr>
          <p:cNvPr id="88065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058" y="1534795"/>
            <a:ext cx="5018087" cy="43576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 bwMode="auto">
          <a:xfrm>
            <a:off x="3245485" y="2904808"/>
            <a:ext cx="3600450" cy="1258586"/>
            <a:chOff x="3778250" y="3011488"/>
            <a:chExt cx="2792413" cy="1258586"/>
          </a:xfrm>
        </p:grpSpPr>
        <p:sp>
          <p:nvSpPr>
            <p:cNvPr id="16" name="TextBox 23"/>
            <p:cNvSpPr txBox="1">
              <a:spLocks noChangeArrowheads="1"/>
            </p:cNvSpPr>
            <p:nvPr/>
          </p:nvSpPr>
          <p:spPr bwMode="auto">
            <a:xfrm>
              <a:off x="3778250" y="3506788"/>
              <a:ext cx="2792413" cy="76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  <a:sym typeface="宋体" panose="02010600030101010101" pitchFamily="2" charset="-122"/>
                </a:rPr>
                <a:t>Click here to add a text message Click here to add a text message Click here to add a text message Click here to add a text message Click here to add a text message Click here to add a text letter Click here to add a text letter Click here to add a text message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7416" name="TextBox 24"/>
            <p:cNvSpPr txBox="1">
              <a:spLocks noChangeArrowheads="1"/>
            </p:cNvSpPr>
            <p:nvPr/>
          </p:nvSpPr>
          <p:spPr bwMode="auto">
            <a:xfrm>
              <a:off x="3879994" y="3011488"/>
              <a:ext cx="19285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  <a:sym typeface="宋体" panose="02010600030101010101" pitchFamily="2" charset="-122"/>
                </a:rPr>
                <a:t>Click here to enter a title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宋体" panose="02010600030101010101" pitchFamily="2" charset="-122"/>
              </a:endParaRPr>
            </a:p>
          </p:txBody>
        </p:sp>
      </p:grpSp>
      <p:pic>
        <p:nvPicPr>
          <p:cNvPr id="2" name="图片 1" descr="2"/>
          <p:cNvPicPr>
            <a:picLocks noChangeAspect="1"/>
          </p:cNvPicPr>
          <p:nvPr/>
        </p:nvPicPr>
        <p:blipFill>
          <a:blip r:embed="rId5"/>
          <a:srcRect l="34732" t="20266" r="29912"/>
          <a:stretch>
            <a:fillRect/>
          </a:stretch>
        </p:blipFill>
        <p:spPr>
          <a:xfrm>
            <a:off x="6845935" y="2454275"/>
            <a:ext cx="3721100" cy="5932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糖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5" y="342900"/>
            <a:ext cx="1066165" cy="920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62100" y="428625"/>
            <a:ext cx="262953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+mn-ea"/>
              </a:rPr>
              <a:t>Click to add a title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0" y="889000"/>
            <a:ext cx="5096510" cy="40894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004695" y="4322445"/>
            <a:ext cx="1981200" cy="711835"/>
            <a:chOff x="2408" y="3190"/>
            <a:chExt cx="3120" cy="1121"/>
          </a:xfrm>
        </p:grpSpPr>
        <p:sp>
          <p:nvSpPr>
            <p:cNvPr id="9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9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Title text preset</a:t>
              </a:r>
              <a:endParaRPr kumimoji="0" lang="zh-CN" altLang="en-US" sz="2000" b="1" i="0" u="none" strike="noStrike" kern="9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This part of the content as a text layout placeholder display</a:t>
              </a:r>
              <a:b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</a:b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（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Suggested theme fonts</a:t>
              </a: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）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86680" y="4323080"/>
            <a:ext cx="1981200" cy="711835"/>
            <a:chOff x="2408" y="3190"/>
            <a:chExt cx="3120" cy="1121"/>
          </a:xfrm>
        </p:grpSpPr>
        <p:sp>
          <p:nvSpPr>
            <p:cNvPr id="5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9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Title text preset</a:t>
              </a:r>
              <a:endParaRPr kumimoji="0" lang="zh-CN" altLang="en-US" sz="2000" b="1" i="0" u="none" strike="noStrike" kern="9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This part of the content as a text layout placeholder display</a:t>
              </a:r>
              <a:b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</a:b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（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Suggested theme fonts</a:t>
              </a: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）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489950" y="4322445"/>
            <a:ext cx="1981200" cy="711835"/>
            <a:chOff x="2408" y="3190"/>
            <a:chExt cx="3120" cy="1121"/>
          </a:xfrm>
        </p:grpSpPr>
        <p:sp>
          <p:nvSpPr>
            <p:cNvPr id="1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9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Title text preset</a:t>
              </a:r>
              <a:endParaRPr kumimoji="0" lang="zh-CN" altLang="en-US" sz="2000" b="1" i="0" u="none" strike="noStrike" kern="9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4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This part of the content as a text layout placeholder display</a:t>
              </a:r>
              <a:b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</a:b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（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Suggested theme fonts</a:t>
              </a: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）</a:t>
              </a:r>
            </a:p>
          </p:txBody>
        </p:sp>
      </p:grpSp>
      <p:pic>
        <p:nvPicPr>
          <p:cNvPr id="21" name="图片 20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330" y="2178050"/>
            <a:ext cx="1998980" cy="1998980"/>
          </a:xfrm>
          <a:prstGeom prst="rect">
            <a:avLst/>
          </a:prstGeom>
        </p:spPr>
      </p:pic>
      <p:pic>
        <p:nvPicPr>
          <p:cNvPr id="17" name="图片 16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160" y="1882140"/>
            <a:ext cx="2440940" cy="2440940"/>
          </a:xfrm>
          <a:prstGeom prst="rect">
            <a:avLst/>
          </a:prstGeom>
        </p:spPr>
      </p:pic>
      <p:pic>
        <p:nvPicPr>
          <p:cNvPr id="18" name="图片 17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6100" y="1863090"/>
            <a:ext cx="2628900" cy="262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糖果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935" y="342900"/>
            <a:ext cx="1066165" cy="920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62100" y="428625"/>
            <a:ext cx="262953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+mn-ea"/>
              </a:rPr>
              <a:t>Click to add a title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06880" y="889000"/>
            <a:ext cx="5096510" cy="40894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09736" y="2055526"/>
            <a:ext cx="4248866" cy="3212558"/>
            <a:chOff x="4087813" y="1089025"/>
            <a:chExt cx="3319463" cy="2509838"/>
          </a:xfrm>
          <a:solidFill>
            <a:srgbClr val="3E3E3C"/>
          </a:solidFill>
        </p:grpSpPr>
        <p:sp>
          <p:nvSpPr>
            <p:cNvPr id="2" name="Freeform 24"/>
            <p:cNvSpPr>
              <a:spLocks noEditPoints="1"/>
            </p:cNvSpPr>
            <p:nvPr/>
          </p:nvSpPr>
          <p:spPr bwMode="auto">
            <a:xfrm>
              <a:off x="4087813" y="1089025"/>
              <a:ext cx="3319463" cy="2509838"/>
            </a:xfrm>
            <a:custGeom>
              <a:avLst/>
              <a:gdLst>
                <a:gd name="T0" fmla="*/ 244 w 432"/>
                <a:gd name="T1" fmla="*/ 326 h 326"/>
                <a:gd name="T2" fmla="*/ 244 w 432"/>
                <a:gd name="T3" fmla="*/ 326 h 326"/>
                <a:gd name="T4" fmla="*/ 171 w 432"/>
                <a:gd name="T5" fmla="*/ 307 h 326"/>
                <a:gd name="T6" fmla="*/ 80 w 432"/>
                <a:gd name="T7" fmla="*/ 281 h 326"/>
                <a:gd name="T8" fmla="*/ 73 w 432"/>
                <a:gd name="T9" fmla="*/ 268 h 326"/>
                <a:gd name="T10" fmla="*/ 73 w 432"/>
                <a:gd name="T11" fmla="*/ 265 h 326"/>
                <a:gd name="T12" fmla="*/ 72 w 432"/>
                <a:gd name="T13" fmla="*/ 265 h 326"/>
                <a:gd name="T14" fmla="*/ 68 w 432"/>
                <a:gd name="T15" fmla="*/ 259 h 326"/>
                <a:gd name="T16" fmla="*/ 24 w 432"/>
                <a:gd name="T17" fmla="*/ 144 h 326"/>
                <a:gd name="T18" fmla="*/ 3 w 432"/>
                <a:gd name="T19" fmla="*/ 93 h 326"/>
                <a:gd name="T20" fmla="*/ 13 w 432"/>
                <a:gd name="T21" fmla="*/ 74 h 326"/>
                <a:gd name="T22" fmla="*/ 204 w 432"/>
                <a:gd name="T23" fmla="*/ 2 h 326"/>
                <a:gd name="T24" fmla="*/ 213 w 432"/>
                <a:gd name="T25" fmla="*/ 2 h 326"/>
                <a:gd name="T26" fmla="*/ 222 w 432"/>
                <a:gd name="T27" fmla="*/ 13 h 326"/>
                <a:gd name="T28" fmla="*/ 249 w 432"/>
                <a:gd name="T29" fmla="*/ 85 h 326"/>
                <a:gd name="T30" fmla="*/ 274 w 432"/>
                <a:gd name="T31" fmla="*/ 151 h 326"/>
                <a:gd name="T32" fmla="*/ 422 w 432"/>
                <a:gd name="T33" fmla="*/ 182 h 326"/>
                <a:gd name="T34" fmla="*/ 429 w 432"/>
                <a:gd name="T35" fmla="*/ 190 h 326"/>
                <a:gd name="T36" fmla="*/ 429 w 432"/>
                <a:gd name="T37" fmla="*/ 191 h 326"/>
                <a:gd name="T38" fmla="*/ 428 w 432"/>
                <a:gd name="T39" fmla="*/ 215 h 326"/>
                <a:gd name="T40" fmla="*/ 427 w 432"/>
                <a:gd name="T41" fmla="*/ 215 h 326"/>
                <a:gd name="T42" fmla="*/ 244 w 432"/>
                <a:gd name="T43" fmla="*/ 326 h 326"/>
                <a:gd name="T44" fmla="*/ 77 w 432"/>
                <a:gd name="T45" fmla="*/ 267 h 326"/>
                <a:gd name="T46" fmla="*/ 77 w 432"/>
                <a:gd name="T47" fmla="*/ 268 h 326"/>
                <a:gd name="T48" fmla="*/ 81 w 432"/>
                <a:gd name="T49" fmla="*/ 278 h 326"/>
                <a:gd name="T50" fmla="*/ 172 w 432"/>
                <a:gd name="T51" fmla="*/ 303 h 326"/>
                <a:gd name="T52" fmla="*/ 244 w 432"/>
                <a:gd name="T53" fmla="*/ 322 h 326"/>
                <a:gd name="T54" fmla="*/ 425 w 432"/>
                <a:gd name="T55" fmla="*/ 212 h 326"/>
                <a:gd name="T56" fmla="*/ 427 w 432"/>
                <a:gd name="T57" fmla="*/ 199 h 326"/>
                <a:gd name="T58" fmla="*/ 425 w 432"/>
                <a:gd name="T59" fmla="*/ 200 h 326"/>
                <a:gd name="T60" fmla="*/ 242 w 432"/>
                <a:gd name="T61" fmla="*/ 311 h 326"/>
                <a:gd name="T62" fmla="*/ 241 w 432"/>
                <a:gd name="T63" fmla="*/ 311 h 326"/>
                <a:gd name="T64" fmla="*/ 168 w 432"/>
                <a:gd name="T65" fmla="*/ 292 h 326"/>
                <a:gd name="T66" fmla="*/ 77 w 432"/>
                <a:gd name="T67" fmla="*/ 267 h 326"/>
                <a:gd name="T68" fmla="*/ 81 w 432"/>
                <a:gd name="T69" fmla="*/ 264 h 326"/>
                <a:gd name="T70" fmla="*/ 169 w 432"/>
                <a:gd name="T71" fmla="*/ 289 h 326"/>
                <a:gd name="T72" fmla="*/ 241 w 432"/>
                <a:gd name="T73" fmla="*/ 307 h 326"/>
                <a:gd name="T74" fmla="*/ 242 w 432"/>
                <a:gd name="T75" fmla="*/ 307 h 326"/>
                <a:gd name="T76" fmla="*/ 423 w 432"/>
                <a:gd name="T77" fmla="*/ 197 h 326"/>
                <a:gd name="T78" fmla="*/ 425 w 432"/>
                <a:gd name="T79" fmla="*/ 191 h 326"/>
                <a:gd name="T80" fmla="*/ 425 w 432"/>
                <a:gd name="T81" fmla="*/ 190 h 326"/>
                <a:gd name="T82" fmla="*/ 424 w 432"/>
                <a:gd name="T83" fmla="*/ 189 h 326"/>
                <a:gd name="T84" fmla="*/ 421 w 432"/>
                <a:gd name="T85" fmla="*/ 186 h 326"/>
                <a:gd name="T86" fmla="*/ 274 w 432"/>
                <a:gd name="T87" fmla="*/ 156 h 326"/>
                <a:gd name="T88" fmla="*/ 273 w 432"/>
                <a:gd name="T89" fmla="*/ 156 h 326"/>
                <a:gd name="T90" fmla="*/ 271 w 432"/>
                <a:gd name="T91" fmla="*/ 155 h 326"/>
                <a:gd name="T92" fmla="*/ 181 w 432"/>
                <a:gd name="T93" fmla="*/ 206 h 326"/>
                <a:gd name="T94" fmla="*/ 81 w 432"/>
                <a:gd name="T95" fmla="*/ 264 h 326"/>
                <a:gd name="T96" fmla="*/ 208 w 432"/>
                <a:gd name="T97" fmla="*/ 5 h 326"/>
                <a:gd name="T98" fmla="*/ 205 w 432"/>
                <a:gd name="T99" fmla="*/ 5 h 326"/>
                <a:gd name="T100" fmla="*/ 15 w 432"/>
                <a:gd name="T101" fmla="*/ 78 h 326"/>
                <a:gd name="T102" fmla="*/ 7 w 432"/>
                <a:gd name="T103" fmla="*/ 91 h 326"/>
                <a:gd name="T104" fmla="*/ 28 w 432"/>
                <a:gd name="T105" fmla="*/ 142 h 326"/>
                <a:gd name="T106" fmla="*/ 71 w 432"/>
                <a:gd name="T107" fmla="*/ 258 h 326"/>
                <a:gd name="T108" fmla="*/ 74 w 432"/>
                <a:gd name="T109" fmla="*/ 261 h 326"/>
                <a:gd name="T110" fmla="*/ 76 w 432"/>
                <a:gd name="T111" fmla="*/ 261 h 326"/>
                <a:gd name="T112" fmla="*/ 179 w 432"/>
                <a:gd name="T113" fmla="*/ 203 h 326"/>
                <a:gd name="T114" fmla="*/ 269 w 432"/>
                <a:gd name="T115" fmla="*/ 152 h 326"/>
                <a:gd name="T116" fmla="*/ 245 w 432"/>
                <a:gd name="T117" fmla="*/ 86 h 326"/>
                <a:gd name="T118" fmla="*/ 218 w 432"/>
                <a:gd name="T119" fmla="*/ 14 h 326"/>
                <a:gd name="T120" fmla="*/ 212 w 432"/>
                <a:gd name="T121" fmla="*/ 6 h 326"/>
                <a:gd name="T122" fmla="*/ 208 w 432"/>
                <a:gd name="T123" fmla="*/ 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2" h="326">
                  <a:moveTo>
                    <a:pt x="244" y="326"/>
                  </a:moveTo>
                  <a:cubicBezTo>
                    <a:pt x="244" y="326"/>
                    <a:pt x="244" y="326"/>
                    <a:pt x="244" y="326"/>
                  </a:cubicBezTo>
                  <a:cubicBezTo>
                    <a:pt x="230" y="325"/>
                    <a:pt x="204" y="317"/>
                    <a:pt x="171" y="307"/>
                  </a:cubicBezTo>
                  <a:cubicBezTo>
                    <a:pt x="143" y="299"/>
                    <a:pt x="112" y="289"/>
                    <a:pt x="80" y="281"/>
                  </a:cubicBezTo>
                  <a:cubicBezTo>
                    <a:pt x="76" y="280"/>
                    <a:pt x="73" y="269"/>
                    <a:pt x="73" y="268"/>
                  </a:cubicBezTo>
                  <a:cubicBezTo>
                    <a:pt x="73" y="265"/>
                    <a:pt x="73" y="265"/>
                    <a:pt x="73" y="265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0" y="264"/>
                    <a:pt x="68" y="262"/>
                    <a:pt x="68" y="259"/>
                  </a:cubicBezTo>
                  <a:cubicBezTo>
                    <a:pt x="50" y="207"/>
                    <a:pt x="37" y="175"/>
                    <a:pt x="24" y="144"/>
                  </a:cubicBezTo>
                  <a:cubicBezTo>
                    <a:pt x="17" y="128"/>
                    <a:pt x="10" y="111"/>
                    <a:pt x="3" y="93"/>
                  </a:cubicBezTo>
                  <a:cubicBezTo>
                    <a:pt x="0" y="85"/>
                    <a:pt x="6" y="77"/>
                    <a:pt x="13" y="74"/>
                  </a:cubicBezTo>
                  <a:cubicBezTo>
                    <a:pt x="56" y="55"/>
                    <a:pt x="165" y="15"/>
                    <a:pt x="204" y="2"/>
                  </a:cubicBezTo>
                  <a:cubicBezTo>
                    <a:pt x="207" y="0"/>
                    <a:pt x="210" y="1"/>
                    <a:pt x="213" y="2"/>
                  </a:cubicBezTo>
                  <a:cubicBezTo>
                    <a:pt x="217" y="4"/>
                    <a:pt x="220" y="8"/>
                    <a:pt x="222" y="13"/>
                  </a:cubicBezTo>
                  <a:cubicBezTo>
                    <a:pt x="232" y="41"/>
                    <a:pt x="239" y="61"/>
                    <a:pt x="249" y="85"/>
                  </a:cubicBezTo>
                  <a:cubicBezTo>
                    <a:pt x="255" y="103"/>
                    <a:pt x="263" y="123"/>
                    <a:pt x="274" y="151"/>
                  </a:cubicBezTo>
                  <a:cubicBezTo>
                    <a:pt x="292" y="155"/>
                    <a:pt x="366" y="169"/>
                    <a:pt x="422" y="182"/>
                  </a:cubicBezTo>
                  <a:cubicBezTo>
                    <a:pt x="426" y="183"/>
                    <a:pt x="428" y="186"/>
                    <a:pt x="429" y="190"/>
                  </a:cubicBezTo>
                  <a:cubicBezTo>
                    <a:pt x="429" y="190"/>
                    <a:pt x="429" y="190"/>
                    <a:pt x="429" y="191"/>
                  </a:cubicBezTo>
                  <a:cubicBezTo>
                    <a:pt x="431" y="197"/>
                    <a:pt x="432" y="208"/>
                    <a:pt x="428" y="215"/>
                  </a:cubicBezTo>
                  <a:cubicBezTo>
                    <a:pt x="428" y="215"/>
                    <a:pt x="428" y="215"/>
                    <a:pt x="427" y="215"/>
                  </a:cubicBezTo>
                  <a:cubicBezTo>
                    <a:pt x="385" y="246"/>
                    <a:pt x="261" y="326"/>
                    <a:pt x="244" y="326"/>
                  </a:cubicBezTo>
                  <a:close/>
                  <a:moveTo>
                    <a:pt x="77" y="267"/>
                  </a:moveTo>
                  <a:cubicBezTo>
                    <a:pt x="77" y="268"/>
                    <a:pt x="77" y="268"/>
                    <a:pt x="77" y="268"/>
                  </a:cubicBezTo>
                  <a:cubicBezTo>
                    <a:pt x="78" y="270"/>
                    <a:pt x="80" y="277"/>
                    <a:pt x="81" y="278"/>
                  </a:cubicBezTo>
                  <a:cubicBezTo>
                    <a:pt x="113" y="285"/>
                    <a:pt x="144" y="295"/>
                    <a:pt x="172" y="303"/>
                  </a:cubicBezTo>
                  <a:cubicBezTo>
                    <a:pt x="205" y="313"/>
                    <a:pt x="231" y="321"/>
                    <a:pt x="244" y="322"/>
                  </a:cubicBezTo>
                  <a:cubicBezTo>
                    <a:pt x="258" y="323"/>
                    <a:pt x="379" y="245"/>
                    <a:pt x="425" y="212"/>
                  </a:cubicBezTo>
                  <a:cubicBezTo>
                    <a:pt x="427" y="209"/>
                    <a:pt x="427" y="204"/>
                    <a:pt x="427" y="199"/>
                  </a:cubicBezTo>
                  <a:cubicBezTo>
                    <a:pt x="426" y="199"/>
                    <a:pt x="426" y="200"/>
                    <a:pt x="425" y="200"/>
                  </a:cubicBezTo>
                  <a:cubicBezTo>
                    <a:pt x="382" y="232"/>
                    <a:pt x="259" y="311"/>
                    <a:pt x="242" y="311"/>
                  </a:cubicBezTo>
                  <a:cubicBezTo>
                    <a:pt x="241" y="311"/>
                    <a:pt x="241" y="311"/>
                    <a:pt x="241" y="311"/>
                  </a:cubicBezTo>
                  <a:cubicBezTo>
                    <a:pt x="228" y="311"/>
                    <a:pt x="201" y="303"/>
                    <a:pt x="168" y="292"/>
                  </a:cubicBezTo>
                  <a:cubicBezTo>
                    <a:pt x="140" y="284"/>
                    <a:pt x="109" y="275"/>
                    <a:pt x="77" y="267"/>
                  </a:cubicBezTo>
                  <a:close/>
                  <a:moveTo>
                    <a:pt x="81" y="264"/>
                  </a:moveTo>
                  <a:cubicBezTo>
                    <a:pt x="112" y="271"/>
                    <a:pt x="142" y="280"/>
                    <a:pt x="169" y="289"/>
                  </a:cubicBezTo>
                  <a:cubicBezTo>
                    <a:pt x="202" y="299"/>
                    <a:pt x="229" y="307"/>
                    <a:pt x="241" y="307"/>
                  </a:cubicBezTo>
                  <a:cubicBezTo>
                    <a:pt x="242" y="307"/>
                    <a:pt x="242" y="307"/>
                    <a:pt x="242" y="307"/>
                  </a:cubicBezTo>
                  <a:cubicBezTo>
                    <a:pt x="257" y="307"/>
                    <a:pt x="377" y="230"/>
                    <a:pt x="423" y="197"/>
                  </a:cubicBezTo>
                  <a:cubicBezTo>
                    <a:pt x="424" y="196"/>
                    <a:pt x="425" y="194"/>
                    <a:pt x="425" y="191"/>
                  </a:cubicBezTo>
                  <a:cubicBezTo>
                    <a:pt x="425" y="191"/>
                    <a:pt x="425" y="190"/>
                    <a:pt x="425" y="190"/>
                  </a:cubicBezTo>
                  <a:cubicBezTo>
                    <a:pt x="424" y="190"/>
                    <a:pt x="424" y="189"/>
                    <a:pt x="424" y="189"/>
                  </a:cubicBezTo>
                  <a:cubicBezTo>
                    <a:pt x="424" y="188"/>
                    <a:pt x="423" y="187"/>
                    <a:pt x="421" y="186"/>
                  </a:cubicBezTo>
                  <a:cubicBezTo>
                    <a:pt x="366" y="173"/>
                    <a:pt x="295" y="159"/>
                    <a:pt x="274" y="156"/>
                  </a:cubicBezTo>
                  <a:cubicBezTo>
                    <a:pt x="274" y="156"/>
                    <a:pt x="274" y="156"/>
                    <a:pt x="273" y="156"/>
                  </a:cubicBezTo>
                  <a:cubicBezTo>
                    <a:pt x="272" y="157"/>
                    <a:pt x="271" y="156"/>
                    <a:pt x="271" y="155"/>
                  </a:cubicBezTo>
                  <a:cubicBezTo>
                    <a:pt x="262" y="158"/>
                    <a:pt x="219" y="183"/>
                    <a:pt x="181" y="206"/>
                  </a:cubicBezTo>
                  <a:cubicBezTo>
                    <a:pt x="141" y="230"/>
                    <a:pt x="99" y="255"/>
                    <a:pt x="81" y="264"/>
                  </a:cubicBezTo>
                  <a:close/>
                  <a:moveTo>
                    <a:pt x="208" y="5"/>
                  </a:moveTo>
                  <a:cubicBezTo>
                    <a:pt x="207" y="5"/>
                    <a:pt x="206" y="5"/>
                    <a:pt x="205" y="5"/>
                  </a:cubicBezTo>
                  <a:cubicBezTo>
                    <a:pt x="167" y="19"/>
                    <a:pt x="58" y="59"/>
                    <a:pt x="15" y="78"/>
                  </a:cubicBezTo>
                  <a:cubicBezTo>
                    <a:pt x="9" y="80"/>
                    <a:pt x="5" y="86"/>
                    <a:pt x="7" y="91"/>
                  </a:cubicBezTo>
                  <a:cubicBezTo>
                    <a:pt x="14" y="110"/>
                    <a:pt x="21" y="126"/>
                    <a:pt x="28" y="142"/>
                  </a:cubicBezTo>
                  <a:cubicBezTo>
                    <a:pt x="41" y="173"/>
                    <a:pt x="54" y="206"/>
                    <a:pt x="71" y="258"/>
                  </a:cubicBezTo>
                  <a:cubicBezTo>
                    <a:pt x="72" y="259"/>
                    <a:pt x="73" y="261"/>
                    <a:pt x="74" y="261"/>
                  </a:cubicBezTo>
                  <a:cubicBezTo>
                    <a:pt x="75" y="261"/>
                    <a:pt x="75" y="261"/>
                    <a:pt x="76" y="261"/>
                  </a:cubicBezTo>
                  <a:cubicBezTo>
                    <a:pt x="93" y="254"/>
                    <a:pt x="137" y="228"/>
                    <a:pt x="179" y="203"/>
                  </a:cubicBezTo>
                  <a:cubicBezTo>
                    <a:pt x="232" y="171"/>
                    <a:pt x="260" y="155"/>
                    <a:pt x="269" y="152"/>
                  </a:cubicBezTo>
                  <a:cubicBezTo>
                    <a:pt x="259" y="124"/>
                    <a:pt x="252" y="104"/>
                    <a:pt x="245" y="86"/>
                  </a:cubicBezTo>
                  <a:cubicBezTo>
                    <a:pt x="236" y="63"/>
                    <a:pt x="228" y="43"/>
                    <a:pt x="218" y="14"/>
                  </a:cubicBezTo>
                  <a:cubicBezTo>
                    <a:pt x="217" y="10"/>
                    <a:pt x="214" y="7"/>
                    <a:pt x="212" y="6"/>
                  </a:cubicBezTo>
                  <a:cubicBezTo>
                    <a:pt x="210" y="5"/>
                    <a:pt x="209" y="5"/>
                    <a:pt x="20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25"/>
            <p:cNvSpPr>
              <a:spLocks noEditPoints="1"/>
            </p:cNvSpPr>
            <p:nvPr/>
          </p:nvSpPr>
          <p:spPr bwMode="auto">
            <a:xfrm>
              <a:off x="4249738" y="1243013"/>
              <a:ext cx="1804988" cy="1701800"/>
            </a:xfrm>
            <a:custGeom>
              <a:avLst/>
              <a:gdLst>
                <a:gd name="T0" fmla="*/ 61 w 235"/>
                <a:gd name="T1" fmla="*/ 221 h 221"/>
                <a:gd name="T2" fmla="*/ 61 w 235"/>
                <a:gd name="T3" fmla="*/ 221 h 221"/>
                <a:gd name="T4" fmla="*/ 51 w 235"/>
                <a:gd name="T5" fmla="*/ 214 h 221"/>
                <a:gd name="T6" fmla="*/ 2 w 235"/>
                <a:gd name="T7" fmla="*/ 82 h 221"/>
                <a:gd name="T8" fmla="*/ 8 w 235"/>
                <a:gd name="T9" fmla="*/ 69 h 221"/>
                <a:gd name="T10" fmla="*/ 180 w 235"/>
                <a:gd name="T11" fmla="*/ 1 h 221"/>
                <a:gd name="T12" fmla="*/ 184 w 235"/>
                <a:gd name="T13" fmla="*/ 0 h 221"/>
                <a:gd name="T14" fmla="*/ 194 w 235"/>
                <a:gd name="T15" fmla="*/ 7 h 221"/>
                <a:gd name="T16" fmla="*/ 233 w 235"/>
                <a:gd name="T17" fmla="*/ 118 h 221"/>
                <a:gd name="T18" fmla="*/ 228 w 235"/>
                <a:gd name="T19" fmla="*/ 130 h 221"/>
                <a:gd name="T20" fmla="*/ 66 w 235"/>
                <a:gd name="T21" fmla="*/ 219 h 221"/>
                <a:gd name="T22" fmla="*/ 61 w 235"/>
                <a:gd name="T23" fmla="*/ 221 h 221"/>
                <a:gd name="T24" fmla="*/ 184 w 235"/>
                <a:gd name="T25" fmla="*/ 4 h 221"/>
                <a:gd name="T26" fmla="*/ 182 w 235"/>
                <a:gd name="T27" fmla="*/ 5 h 221"/>
                <a:gd name="T28" fmla="*/ 9 w 235"/>
                <a:gd name="T29" fmla="*/ 73 h 221"/>
                <a:gd name="T30" fmla="*/ 5 w 235"/>
                <a:gd name="T31" fmla="*/ 81 h 221"/>
                <a:gd name="T32" fmla="*/ 54 w 235"/>
                <a:gd name="T33" fmla="*/ 212 h 221"/>
                <a:gd name="T34" fmla="*/ 61 w 235"/>
                <a:gd name="T35" fmla="*/ 217 h 221"/>
                <a:gd name="T36" fmla="*/ 61 w 235"/>
                <a:gd name="T37" fmla="*/ 217 h 221"/>
                <a:gd name="T38" fmla="*/ 64 w 235"/>
                <a:gd name="T39" fmla="*/ 216 h 221"/>
                <a:gd name="T40" fmla="*/ 226 w 235"/>
                <a:gd name="T41" fmla="*/ 127 h 221"/>
                <a:gd name="T42" fmla="*/ 230 w 235"/>
                <a:gd name="T43" fmla="*/ 119 h 221"/>
                <a:gd name="T44" fmla="*/ 190 w 235"/>
                <a:gd name="T45" fmla="*/ 9 h 221"/>
                <a:gd name="T46" fmla="*/ 184 w 235"/>
                <a:gd name="T47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5" h="221">
                  <a:moveTo>
                    <a:pt x="61" y="221"/>
                  </a:moveTo>
                  <a:cubicBezTo>
                    <a:pt x="61" y="221"/>
                    <a:pt x="61" y="221"/>
                    <a:pt x="61" y="221"/>
                  </a:cubicBezTo>
                  <a:cubicBezTo>
                    <a:pt x="56" y="221"/>
                    <a:pt x="52" y="218"/>
                    <a:pt x="51" y="214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0" y="77"/>
                    <a:pt x="2" y="71"/>
                    <a:pt x="8" y="69"/>
                  </a:cubicBezTo>
                  <a:cubicBezTo>
                    <a:pt x="180" y="1"/>
                    <a:pt x="180" y="1"/>
                    <a:pt x="180" y="1"/>
                  </a:cubicBezTo>
                  <a:cubicBezTo>
                    <a:pt x="181" y="1"/>
                    <a:pt x="183" y="0"/>
                    <a:pt x="184" y="0"/>
                  </a:cubicBezTo>
                  <a:cubicBezTo>
                    <a:pt x="188" y="0"/>
                    <a:pt x="192" y="3"/>
                    <a:pt x="194" y="7"/>
                  </a:cubicBezTo>
                  <a:cubicBezTo>
                    <a:pt x="233" y="118"/>
                    <a:pt x="233" y="118"/>
                    <a:pt x="233" y="118"/>
                  </a:cubicBezTo>
                  <a:cubicBezTo>
                    <a:pt x="235" y="123"/>
                    <a:pt x="233" y="128"/>
                    <a:pt x="228" y="130"/>
                  </a:cubicBezTo>
                  <a:cubicBezTo>
                    <a:pt x="66" y="219"/>
                    <a:pt x="66" y="219"/>
                    <a:pt x="66" y="219"/>
                  </a:cubicBezTo>
                  <a:cubicBezTo>
                    <a:pt x="64" y="220"/>
                    <a:pt x="62" y="221"/>
                    <a:pt x="61" y="221"/>
                  </a:cubicBezTo>
                  <a:close/>
                  <a:moveTo>
                    <a:pt x="184" y="4"/>
                  </a:moveTo>
                  <a:cubicBezTo>
                    <a:pt x="183" y="4"/>
                    <a:pt x="182" y="5"/>
                    <a:pt x="182" y="5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6" y="74"/>
                    <a:pt x="4" y="78"/>
                    <a:pt x="5" y="81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5" y="215"/>
                    <a:pt x="58" y="217"/>
                    <a:pt x="61" y="217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2" y="217"/>
                    <a:pt x="63" y="216"/>
                    <a:pt x="64" y="216"/>
                  </a:cubicBezTo>
                  <a:cubicBezTo>
                    <a:pt x="226" y="127"/>
                    <a:pt x="226" y="127"/>
                    <a:pt x="226" y="127"/>
                  </a:cubicBezTo>
                  <a:cubicBezTo>
                    <a:pt x="229" y="125"/>
                    <a:pt x="231" y="122"/>
                    <a:pt x="230" y="119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89" y="6"/>
                    <a:pt x="187" y="4"/>
                    <a:pt x="18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26"/>
            <p:cNvSpPr>
              <a:spLocks noEditPoints="1"/>
            </p:cNvSpPr>
            <p:nvPr/>
          </p:nvSpPr>
          <p:spPr bwMode="auto">
            <a:xfrm>
              <a:off x="4948238" y="2359025"/>
              <a:ext cx="1866900" cy="909638"/>
            </a:xfrm>
            <a:custGeom>
              <a:avLst/>
              <a:gdLst>
                <a:gd name="T0" fmla="*/ 83 w 243"/>
                <a:gd name="T1" fmla="*/ 118 h 118"/>
                <a:gd name="T2" fmla="*/ 77 w 243"/>
                <a:gd name="T3" fmla="*/ 117 h 118"/>
                <a:gd name="T4" fmla="*/ 5 w 243"/>
                <a:gd name="T5" fmla="*/ 99 h 118"/>
                <a:gd name="T6" fmla="*/ 1 w 243"/>
                <a:gd name="T7" fmla="*/ 94 h 118"/>
                <a:gd name="T8" fmla="*/ 4 w 243"/>
                <a:gd name="T9" fmla="*/ 88 h 118"/>
                <a:gd name="T10" fmla="*/ 150 w 243"/>
                <a:gd name="T11" fmla="*/ 5 h 118"/>
                <a:gd name="T12" fmla="*/ 173 w 243"/>
                <a:gd name="T13" fmla="*/ 1 h 118"/>
                <a:gd name="T14" fmla="*/ 237 w 243"/>
                <a:gd name="T15" fmla="*/ 15 h 118"/>
                <a:gd name="T16" fmla="*/ 242 w 243"/>
                <a:gd name="T17" fmla="*/ 20 h 118"/>
                <a:gd name="T18" fmla="*/ 239 w 243"/>
                <a:gd name="T19" fmla="*/ 26 h 118"/>
                <a:gd name="T20" fmla="*/ 96 w 243"/>
                <a:gd name="T21" fmla="*/ 114 h 118"/>
                <a:gd name="T22" fmla="*/ 83 w 243"/>
                <a:gd name="T23" fmla="*/ 118 h 118"/>
                <a:gd name="T24" fmla="*/ 166 w 243"/>
                <a:gd name="T25" fmla="*/ 5 h 118"/>
                <a:gd name="T26" fmla="*/ 152 w 243"/>
                <a:gd name="T27" fmla="*/ 8 h 118"/>
                <a:gd name="T28" fmla="*/ 6 w 243"/>
                <a:gd name="T29" fmla="*/ 91 h 118"/>
                <a:gd name="T30" fmla="*/ 5 w 243"/>
                <a:gd name="T31" fmla="*/ 94 h 118"/>
                <a:gd name="T32" fmla="*/ 6 w 243"/>
                <a:gd name="T33" fmla="*/ 95 h 118"/>
                <a:gd name="T34" fmla="*/ 78 w 243"/>
                <a:gd name="T35" fmla="*/ 113 h 118"/>
                <a:gd name="T36" fmla="*/ 94 w 243"/>
                <a:gd name="T37" fmla="*/ 111 h 118"/>
                <a:gd name="T38" fmla="*/ 237 w 243"/>
                <a:gd name="T39" fmla="*/ 23 h 118"/>
                <a:gd name="T40" fmla="*/ 238 w 243"/>
                <a:gd name="T41" fmla="*/ 20 h 118"/>
                <a:gd name="T42" fmla="*/ 237 w 243"/>
                <a:gd name="T43" fmla="*/ 19 h 118"/>
                <a:gd name="T44" fmla="*/ 172 w 243"/>
                <a:gd name="T45" fmla="*/ 5 h 118"/>
                <a:gd name="T46" fmla="*/ 166 w 243"/>
                <a:gd name="T47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18">
                  <a:moveTo>
                    <a:pt x="83" y="118"/>
                  </a:moveTo>
                  <a:cubicBezTo>
                    <a:pt x="81" y="118"/>
                    <a:pt x="79" y="118"/>
                    <a:pt x="77" y="117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3" y="99"/>
                    <a:pt x="1" y="97"/>
                    <a:pt x="1" y="94"/>
                  </a:cubicBezTo>
                  <a:cubicBezTo>
                    <a:pt x="0" y="92"/>
                    <a:pt x="2" y="89"/>
                    <a:pt x="4" y="88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7" y="1"/>
                    <a:pt x="165" y="0"/>
                    <a:pt x="173" y="1"/>
                  </a:cubicBezTo>
                  <a:cubicBezTo>
                    <a:pt x="237" y="15"/>
                    <a:pt x="237" y="15"/>
                    <a:pt x="237" y="15"/>
                  </a:cubicBezTo>
                  <a:cubicBezTo>
                    <a:pt x="240" y="15"/>
                    <a:pt x="242" y="17"/>
                    <a:pt x="242" y="20"/>
                  </a:cubicBezTo>
                  <a:cubicBezTo>
                    <a:pt x="243" y="22"/>
                    <a:pt x="242" y="25"/>
                    <a:pt x="239" y="26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2" y="117"/>
                    <a:pt x="88" y="118"/>
                    <a:pt x="83" y="118"/>
                  </a:cubicBezTo>
                  <a:close/>
                  <a:moveTo>
                    <a:pt x="166" y="5"/>
                  </a:moveTo>
                  <a:cubicBezTo>
                    <a:pt x="161" y="5"/>
                    <a:pt x="157" y="6"/>
                    <a:pt x="152" y="8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5" y="92"/>
                    <a:pt x="5" y="93"/>
                    <a:pt x="5" y="94"/>
                  </a:cubicBezTo>
                  <a:cubicBezTo>
                    <a:pt x="5" y="94"/>
                    <a:pt x="5" y="95"/>
                    <a:pt x="6" y="95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4" y="115"/>
                    <a:pt x="90" y="114"/>
                    <a:pt x="94" y="111"/>
                  </a:cubicBezTo>
                  <a:cubicBezTo>
                    <a:pt x="237" y="23"/>
                    <a:pt x="237" y="23"/>
                    <a:pt x="237" y="23"/>
                  </a:cubicBezTo>
                  <a:cubicBezTo>
                    <a:pt x="239" y="22"/>
                    <a:pt x="238" y="21"/>
                    <a:pt x="238" y="20"/>
                  </a:cubicBezTo>
                  <a:cubicBezTo>
                    <a:pt x="238" y="20"/>
                    <a:pt x="238" y="19"/>
                    <a:pt x="237" y="19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70" y="5"/>
                    <a:pt x="168" y="5"/>
                    <a:pt x="16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Freeform 27"/>
            <p:cNvSpPr>
              <a:spLocks noEditPoints="1"/>
            </p:cNvSpPr>
            <p:nvPr/>
          </p:nvSpPr>
          <p:spPr bwMode="auto">
            <a:xfrm>
              <a:off x="6192838" y="2728913"/>
              <a:ext cx="622300" cy="407988"/>
            </a:xfrm>
            <a:custGeom>
              <a:avLst/>
              <a:gdLst>
                <a:gd name="T0" fmla="*/ 20 w 81"/>
                <a:gd name="T1" fmla="*/ 53 h 53"/>
                <a:gd name="T2" fmla="*/ 16 w 81"/>
                <a:gd name="T3" fmla="*/ 52 h 53"/>
                <a:gd name="T4" fmla="*/ 5 w 81"/>
                <a:gd name="T5" fmla="*/ 48 h 53"/>
                <a:gd name="T6" fmla="*/ 0 w 81"/>
                <a:gd name="T7" fmla="*/ 42 h 53"/>
                <a:gd name="T8" fmla="*/ 4 w 81"/>
                <a:gd name="T9" fmla="*/ 35 h 53"/>
                <a:gd name="T10" fmla="*/ 54 w 81"/>
                <a:gd name="T11" fmla="*/ 3 h 53"/>
                <a:gd name="T12" fmla="*/ 66 w 81"/>
                <a:gd name="T13" fmla="*/ 2 h 53"/>
                <a:gd name="T14" fmla="*/ 76 w 81"/>
                <a:gd name="T15" fmla="*/ 5 h 53"/>
                <a:gd name="T16" fmla="*/ 81 w 81"/>
                <a:gd name="T17" fmla="*/ 11 h 53"/>
                <a:gd name="T18" fmla="*/ 78 w 81"/>
                <a:gd name="T19" fmla="*/ 18 h 53"/>
                <a:gd name="T20" fmla="*/ 27 w 81"/>
                <a:gd name="T21" fmla="*/ 51 h 53"/>
                <a:gd name="T22" fmla="*/ 20 w 81"/>
                <a:gd name="T23" fmla="*/ 53 h 53"/>
                <a:gd name="T24" fmla="*/ 62 w 81"/>
                <a:gd name="T25" fmla="*/ 5 h 53"/>
                <a:gd name="T26" fmla="*/ 57 w 81"/>
                <a:gd name="T27" fmla="*/ 6 h 53"/>
                <a:gd name="T28" fmla="*/ 6 w 81"/>
                <a:gd name="T29" fmla="*/ 38 h 53"/>
                <a:gd name="T30" fmla="*/ 4 w 81"/>
                <a:gd name="T31" fmla="*/ 41 h 53"/>
                <a:gd name="T32" fmla="*/ 6 w 81"/>
                <a:gd name="T33" fmla="*/ 44 h 53"/>
                <a:gd name="T34" fmla="*/ 17 w 81"/>
                <a:gd name="T35" fmla="*/ 48 h 53"/>
                <a:gd name="T36" fmla="*/ 24 w 81"/>
                <a:gd name="T37" fmla="*/ 47 h 53"/>
                <a:gd name="T38" fmla="*/ 76 w 81"/>
                <a:gd name="T39" fmla="*/ 15 h 53"/>
                <a:gd name="T40" fmla="*/ 77 w 81"/>
                <a:gd name="T41" fmla="*/ 12 h 53"/>
                <a:gd name="T42" fmla="*/ 75 w 81"/>
                <a:gd name="T43" fmla="*/ 9 h 53"/>
                <a:gd name="T44" fmla="*/ 65 w 81"/>
                <a:gd name="T45" fmla="*/ 5 h 53"/>
                <a:gd name="T46" fmla="*/ 62 w 81"/>
                <a:gd name="T47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53">
                  <a:moveTo>
                    <a:pt x="20" y="53"/>
                  </a:moveTo>
                  <a:cubicBezTo>
                    <a:pt x="18" y="53"/>
                    <a:pt x="17" y="52"/>
                    <a:pt x="16" y="52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2" y="47"/>
                    <a:pt x="1" y="45"/>
                    <a:pt x="0" y="42"/>
                  </a:cubicBezTo>
                  <a:cubicBezTo>
                    <a:pt x="0" y="39"/>
                    <a:pt x="1" y="36"/>
                    <a:pt x="4" y="35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8" y="1"/>
                    <a:pt x="62" y="0"/>
                    <a:pt x="66" y="2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9" y="6"/>
                    <a:pt x="81" y="8"/>
                    <a:pt x="81" y="11"/>
                  </a:cubicBezTo>
                  <a:cubicBezTo>
                    <a:pt x="81" y="14"/>
                    <a:pt x="80" y="17"/>
                    <a:pt x="78" y="18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5" y="52"/>
                    <a:pt x="22" y="53"/>
                    <a:pt x="20" y="53"/>
                  </a:cubicBezTo>
                  <a:close/>
                  <a:moveTo>
                    <a:pt x="62" y="5"/>
                  </a:moveTo>
                  <a:cubicBezTo>
                    <a:pt x="60" y="5"/>
                    <a:pt x="58" y="5"/>
                    <a:pt x="57" y="6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9"/>
                    <a:pt x="4" y="40"/>
                    <a:pt x="4" y="41"/>
                  </a:cubicBezTo>
                  <a:cubicBezTo>
                    <a:pt x="4" y="43"/>
                    <a:pt x="5" y="44"/>
                    <a:pt x="6" y="44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9" y="49"/>
                    <a:pt x="22" y="49"/>
                    <a:pt x="24" y="47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4"/>
                    <a:pt x="77" y="13"/>
                    <a:pt x="77" y="12"/>
                  </a:cubicBezTo>
                  <a:cubicBezTo>
                    <a:pt x="77" y="10"/>
                    <a:pt x="76" y="9"/>
                    <a:pt x="75" y="9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4" y="5"/>
                    <a:pt x="63" y="5"/>
                    <a:pt x="6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Freeform 28"/>
            <p:cNvSpPr/>
            <p:nvPr/>
          </p:nvSpPr>
          <p:spPr bwMode="auto">
            <a:xfrm>
              <a:off x="4087813" y="1682750"/>
              <a:ext cx="592138" cy="1454150"/>
            </a:xfrm>
            <a:custGeom>
              <a:avLst/>
              <a:gdLst>
                <a:gd name="T0" fmla="*/ 73 w 77"/>
                <a:gd name="T1" fmla="*/ 189 h 189"/>
                <a:gd name="T2" fmla="*/ 65 w 77"/>
                <a:gd name="T3" fmla="*/ 184 h 189"/>
                <a:gd name="T4" fmla="*/ 1 w 77"/>
                <a:gd name="T5" fmla="*/ 24 h 189"/>
                <a:gd name="T6" fmla="*/ 1 w 77"/>
                <a:gd name="T7" fmla="*/ 24 h 189"/>
                <a:gd name="T8" fmla="*/ 0 w 77"/>
                <a:gd name="T9" fmla="*/ 17 h 189"/>
                <a:gd name="T10" fmla="*/ 0 w 77"/>
                <a:gd name="T11" fmla="*/ 16 h 189"/>
                <a:gd name="T12" fmla="*/ 1 w 77"/>
                <a:gd name="T13" fmla="*/ 13 h 189"/>
                <a:gd name="T14" fmla="*/ 8 w 77"/>
                <a:gd name="T15" fmla="*/ 0 h 189"/>
                <a:gd name="T16" fmla="*/ 10 w 77"/>
                <a:gd name="T17" fmla="*/ 1 h 189"/>
                <a:gd name="T18" fmla="*/ 9 w 77"/>
                <a:gd name="T19" fmla="*/ 4 h 189"/>
                <a:gd name="T20" fmla="*/ 9 w 77"/>
                <a:gd name="T21" fmla="*/ 4 h 189"/>
                <a:gd name="T22" fmla="*/ 5 w 77"/>
                <a:gd name="T23" fmla="*/ 14 h 189"/>
                <a:gd name="T24" fmla="*/ 4 w 77"/>
                <a:gd name="T25" fmla="*/ 17 h 189"/>
                <a:gd name="T26" fmla="*/ 5 w 77"/>
                <a:gd name="T27" fmla="*/ 23 h 189"/>
                <a:gd name="T28" fmla="*/ 68 w 77"/>
                <a:gd name="T29" fmla="*/ 182 h 189"/>
                <a:gd name="T30" fmla="*/ 68 w 77"/>
                <a:gd name="T31" fmla="*/ 182 h 189"/>
                <a:gd name="T32" fmla="*/ 74 w 77"/>
                <a:gd name="T33" fmla="*/ 185 h 189"/>
                <a:gd name="T34" fmla="*/ 76 w 77"/>
                <a:gd name="T35" fmla="*/ 187 h 189"/>
                <a:gd name="T36" fmla="*/ 75 w 77"/>
                <a:gd name="T37" fmla="*/ 189 h 189"/>
                <a:gd name="T38" fmla="*/ 73 w 77"/>
                <a:gd name="T3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189">
                  <a:moveTo>
                    <a:pt x="73" y="189"/>
                  </a:moveTo>
                  <a:cubicBezTo>
                    <a:pt x="68" y="189"/>
                    <a:pt x="65" y="184"/>
                    <a:pt x="65" y="184"/>
                  </a:cubicBezTo>
                  <a:cubicBezTo>
                    <a:pt x="39" y="116"/>
                    <a:pt x="7" y="35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5"/>
                    <a:pt x="1" y="14"/>
                    <a:pt x="1" y="13"/>
                  </a:cubicBezTo>
                  <a:cubicBezTo>
                    <a:pt x="5" y="2"/>
                    <a:pt x="6" y="0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2"/>
                    <a:pt x="10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6"/>
                    <a:pt x="6" y="12"/>
                    <a:pt x="5" y="14"/>
                  </a:cubicBezTo>
                  <a:cubicBezTo>
                    <a:pt x="5" y="15"/>
                    <a:pt x="4" y="16"/>
                    <a:pt x="4" y="1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3" y="37"/>
                    <a:pt x="59" y="158"/>
                    <a:pt x="68" y="182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8" y="182"/>
                    <a:pt x="71" y="186"/>
                    <a:pt x="74" y="185"/>
                  </a:cubicBezTo>
                  <a:cubicBezTo>
                    <a:pt x="75" y="185"/>
                    <a:pt x="76" y="186"/>
                    <a:pt x="76" y="187"/>
                  </a:cubicBezTo>
                  <a:cubicBezTo>
                    <a:pt x="77" y="188"/>
                    <a:pt x="76" y="189"/>
                    <a:pt x="75" y="189"/>
                  </a:cubicBezTo>
                  <a:cubicBezTo>
                    <a:pt x="74" y="189"/>
                    <a:pt x="74" y="189"/>
                    <a:pt x="73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29"/>
            <p:cNvSpPr/>
            <p:nvPr/>
          </p:nvSpPr>
          <p:spPr bwMode="auto">
            <a:xfrm>
              <a:off x="5070475" y="2382838"/>
              <a:ext cx="1284288" cy="754063"/>
            </a:xfrm>
            <a:custGeom>
              <a:avLst/>
              <a:gdLst>
                <a:gd name="T0" fmla="*/ 2 w 167"/>
                <a:gd name="T1" fmla="*/ 98 h 98"/>
                <a:gd name="T2" fmla="*/ 0 w 167"/>
                <a:gd name="T3" fmla="*/ 97 h 98"/>
                <a:gd name="T4" fmla="*/ 1 w 167"/>
                <a:gd name="T5" fmla="*/ 95 h 98"/>
                <a:gd name="T6" fmla="*/ 164 w 167"/>
                <a:gd name="T7" fmla="*/ 0 h 98"/>
                <a:gd name="T8" fmla="*/ 167 w 167"/>
                <a:gd name="T9" fmla="*/ 1 h 98"/>
                <a:gd name="T10" fmla="*/ 166 w 167"/>
                <a:gd name="T11" fmla="*/ 4 h 98"/>
                <a:gd name="T12" fmla="*/ 3 w 167"/>
                <a:gd name="T13" fmla="*/ 98 h 98"/>
                <a:gd name="T14" fmla="*/ 2 w 167"/>
                <a:gd name="T15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98">
                  <a:moveTo>
                    <a:pt x="2" y="98"/>
                  </a:moveTo>
                  <a:cubicBezTo>
                    <a:pt x="1" y="98"/>
                    <a:pt x="1" y="98"/>
                    <a:pt x="0" y="97"/>
                  </a:cubicBezTo>
                  <a:cubicBezTo>
                    <a:pt x="0" y="97"/>
                    <a:pt x="0" y="95"/>
                    <a:pt x="1" y="95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5" y="0"/>
                    <a:pt x="166" y="0"/>
                    <a:pt x="167" y="1"/>
                  </a:cubicBezTo>
                  <a:cubicBezTo>
                    <a:pt x="167" y="2"/>
                    <a:pt x="167" y="3"/>
                    <a:pt x="166" y="4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2" y="98"/>
                    <a:pt x="2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Freeform 30"/>
            <p:cNvSpPr/>
            <p:nvPr/>
          </p:nvSpPr>
          <p:spPr bwMode="auto">
            <a:xfrm>
              <a:off x="5240338" y="2413000"/>
              <a:ext cx="1290638" cy="769938"/>
            </a:xfrm>
            <a:custGeom>
              <a:avLst/>
              <a:gdLst>
                <a:gd name="T0" fmla="*/ 2 w 168"/>
                <a:gd name="T1" fmla="*/ 100 h 100"/>
                <a:gd name="T2" fmla="*/ 0 w 168"/>
                <a:gd name="T3" fmla="*/ 99 h 100"/>
                <a:gd name="T4" fmla="*/ 1 w 168"/>
                <a:gd name="T5" fmla="*/ 97 h 100"/>
                <a:gd name="T6" fmla="*/ 165 w 168"/>
                <a:gd name="T7" fmla="*/ 1 h 100"/>
                <a:gd name="T8" fmla="*/ 168 w 168"/>
                <a:gd name="T9" fmla="*/ 1 h 100"/>
                <a:gd name="T10" fmla="*/ 167 w 168"/>
                <a:gd name="T11" fmla="*/ 4 h 100"/>
                <a:gd name="T12" fmla="*/ 3 w 168"/>
                <a:gd name="T13" fmla="*/ 100 h 100"/>
                <a:gd name="T14" fmla="*/ 2 w 168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100">
                  <a:moveTo>
                    <a:pt x="2" y="100"/>
                  </a:moveTo>
                  <a:cubicBezTo>
                    <a:pt x="1" y="100"/>
                    <a:pt x="1" y="100"/>
                    <a:pt x="0" y="99"/>
                  </a:cubicBezTo>
                  <a:cubicBezTo>
                    <a:pt x="0" y="98"/>
                    <a:pt x="0" y="97"/>
                    <a:pt x="1" y="97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6" y="0"/>
                    <a:pt x="167" y="0"/>
                    <a:pt x="168" y="1"/>
                  </a:cubicBezTo>
                  <a:cubicBezTo>
                    <a:pt x="168" y="2"/>
                    <a:pt x="168" y="4"/>
                    <a:pt x="167" y="4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2" y="100"/>
                    <a:pt x="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Freeform 31"/>
            <p:cNvSpPr/>
            <p:nvPr/>
          </p:nvSpPr>
          <p:spPr bwMode="auto">
            <a:xfrm>
              <a:off x="5408613" y="2452688"/>
              <a:ext cx="1276350" cy="784225"/>
            </a:xfrm>
            <a:custGeom>
              <a:avLst/>
              <a:gdLst>
                <a:gd name="T0" fmla="*/ 2 w 166"/>
                <a:gd name="T1" fmla="*/ 102 h 102"/>
                <a:gd name="T2" fmla="*/ 1 w 166"/>
                <a:gd name="T3" fmla="*/ 101 h 102"/>
                <a:gd name="T4" fmla="*/ 1 w 166"/>
                <a:gd name="T5" fmla="*/ 99 h 102"/>
                <a:gd name="T6" fmla="*/ 162 w 166"/>
                <a:gd name="T7" fmla="*/ 0 h 102"/>
                <a:gd name="T8" fmla="*/ 165 w 166"/>
                <a:gd name="T9" fmla="*/ 1 h 102"/>
                <a:gd name="T10" fmla="*/ 164 w 166"/>
                <a:gd name="T11" fmla="*/ 4 h 102"/>
                <a:gd name="T12" fmla="*/ 3 w 166"/>
                <a:gd name="T13" fmla="*/ 102 h 102"/>
                <a:gd name="T14" fmla="*/ 2 w 166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102">
                  <a:moveTo>
                    <a:pt x="2" y="102"/>
                  </a:moveTo>
                  <a:cubicBezTo>
                    <a:pt x="2" y="102"/>
                    <a:pt x="1" y="102"/>
                    <a:pt x="1" y="101"/>
                  </a:cubicBezTo>
                  <a:cubicBezTo>
                    <a:pt x="0" y="100"/>
                    <a:pt x="0" y="99"/>
                    <a:pt x="1" y="99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3" y="0"/>
                    <a:pt x="165" y="0"/>
                    <a:pt x="165" y="1"/>
                  </a:cubicBezTo>
                  <a:cubicBezTo>
                    <a:pt x="166" y="2"/>
                    <a:pt x="165" y="3"/>
                    <a:pt x="164" y="4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2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32"/>
            <p:cNvSpPr/>
            <p:nvPr/>
          </p:nvSpPr>
          <p:spPr bwMode="auto">
            <a:xfrm>
              <a:off x="5694363" y="3028950"/>
              <a:ext cx="206375" cy="85725"/>
            </a:xfrm>
            <a:custGeom>
              <a:avLst/>
              <a:gdLst>
                <a:gd name="T0" fmla="*/ 24 w 27"/>
                <a:gd name="T1" fmla="*/ 11 h 11"/>
                <a:gd name="T2" fmla="*/ 24 w 27"/>
                <a:gd name="T3" fmla="*/ 11 h 11"/>
                <a:gd name="T4" fmla="*/ 2 w 27"/>
                <a:gd name="T5" fmla="*/ 4 h 11"/>
                <a:gd name="T6" fmla="*/ 0 w 27"/>
                <a:gd name="T7" fmla="*/ 1 h 11"/>
                <a:gd name="T8" fmla="*/ 3 w 27"/>
                <a:gd name="T9" fmla="*/ 0 h 11"/>
                <a:gd name="T10" fmla="*/ 25 w 27"/>
                <a:gd name="T11" fmla="*/ 7 h 11"/>
                <a:gd name="T12" fmla="*/ 26 w 27"/>
                <a:gd name="T13" fmla="*/ 10 h 11"/>
                <a:gd name="T14" fmla="*/ 24 w 27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1">
                  <a:moveTo>
                    <a:pt x="24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8"/>
                    <a:pt x="27" y="9"/>
                    <a:pt x="26" y="10"/>
                  </a:cubicBezTo>
                  <a:cubicBezTo>
                    <a:pt x="26" y="11"/>
                    <a:pt x="25" y="11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33"/>
            <p:cNvSpPr/>
            <p:nvPr/>
          </p:nvSpPr>
          <p:spPr bwMode="auto">
            <a:xfrm>
              <a:off x="6300788" y="2660650"/>
              <a:ext cx="200025" cy="84138"/>
            </a:xfrm>
            <a:custGeom>
              <a:avLst/>
              <a:gdLst>
                <a:gd name="T0" fmla="*/ 24 w 26"/>
                <a:gd name="T1" fmla="*/ 11 h 11"/>
                <a:gd name="T2" fmla="*/ 23 w 26"/>
                <a:gd name="T3" fmla="*/ 11 h 11"/>
                <a:gd name="T4" fmla="*/ 1 w 26"/>
                <a:gd name="T5" fmla="*/ 4 h 11"/>
                <a:gd name="T6" fmla="*/ 0 w 26"/>
                <a:gd name="T7" fmla="*/ 1 h 11"/>
                <a:gd name="T8" fmla="*/ 3 w 26"/>
                <a:gd name="T9" fmla="*/ 0 h 11"/>
                <a:gd name="T10" fmla="*/ 25 w 26"/>
                <a:gd name="T11" fmla="*/ 7 h 11"/>
                <a:gd name="T12" fmla="*/ 26 w 26"/>
                <a:gd name="T13" fmla="*/ 10 h 11"/>
                <a:gd name="T14" fmla="*/ 24 w 2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1">
                  <a:moveTo>
                    <a:pt x="24" y="11"/>
                  </a:moveTo>
                  <a:cubicBezTo>
                    <a:pt x="24" y="11"/>
                    <a:pt x="24" y="11"/>
                    <a:pt x="23" y="1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9"/>
                    <a:pt x="26" y="10"/>
                  </a:cubicBezTo>
                  <a:cubicBezTo>
                    <a:pt x="26" y="10"/>
                    <a:pt x="25" y="11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34"/>
            <p:cNvSpPr/>
            <p:nvPr/>
          </p:nvSpPr>
          <p:spPr bwMode="auto">
            <a:xfrm>
              <a:off x="6477000" y="2552700"/>
              <a:ext cx="207963" cy="92075"/>
            </a:xfrm>
            <a:custGeom>
              <a:avLst/>
              <a:gdLst>
                <a:gd name="T0" fmla="*/ 25 w 27"/>
                <a:gd name="T1" fmla="*/ 12 h 12"/>
                <a:gd name="T2" fmla="*/ 24 w 27"/>
                <a:gd name="T3" fmla="*/ 12 h 12"/>
                <a:gd name="T4" fmla="*/ 2 w 27"/>
                <a:gd name="T5" fmla="*/ 5 h 12"/>
                <a:gd name="T6" fmla="*/ 1 w 27"/>
                <a:gd name="T7" fmla="*/ 2 h 12"/>
                <a:gd name="T8" fmla="*/ 3 w 27"/>
                <a:gd name="T9" fmla="*/ 1 h 12"/>
                <a:gd name="T10" fmla="*/ 26 w 27"/>
                <a:gd name="T11" fmla="*/ 8 h 12"/>
                <a:gd name="T12" fmla="*/ 27 w 27"/>
                <a:gd name="T13" fmla="*/ 10 h 12"/>
                <a:gd name="T14" fmla="*/ 25 w 2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2">
                  <a:moveTo>
                    <a:pt x="25" y="12"/>
                  </a:moveTo>
                  <a:cubicBezTo>
                    <a:pt x="25" y="12"/>
                    <a:pt x="24" y="12"/>
                    <a:pt x="24" y="1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7" y="11"/>
                    <a:pt x="26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35"/>
            <p:cNvSpPr/>
            <p:nvPr/>
          </p:nvSpPr>
          <p:spPr bwMode="auto">
            <a:xfrm>
              <a:off x="5562600" y="3114675"/>
              <a:ext cx="207963" cy="92075"/>
            </a:xfrm>
            <a:custGeom>
              <a:avLst/>
              <a:gdLst>
                <a:gd name="T0" fmla="*/ 25 w 27"/>
                <a:gd name="T1" fmla="*/ 12 h 12"/>
                <a:gd name="T2" fmla="*/ 24 w 27"/>
                <a:gd name="T3" fmla="*/ 12 h 12"/>
                <a:gd name="T4" fmla="*/ 2 w 27"/>
                <a:gd name="T5" fmla="*/ 4 h 12"/>
                <a:gd name="T6" fmla="*/ 1 w 27"/>
                <a:gd name="T7" fmla="*/ 2 h 12"/>
                <a:gd name="T8" fmla="*/ 3 w 27"/>
                <a:gd name="T9" fmla="*/ 1 h 12"/>
                <a:gd name="T10" fmla="*/ 25 w 27"/>
                <a:gd name="T11" fmla="*/ 8 h 12"/>
                <a:gd name="T12" fmla="*/ 27 w 27"/>
                <a:gd name="T13" fmla="*/ 10 h 12"/>
                <a:gd name="T14" fmla="*/ 25 w 2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2">
                  <a:moveTo>
                    <a:pt x="25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7" y="9"/>
                    <a:pt x="27" y="10"/>
                  </a:cubicBezTo>
                  <a:cubicBezTo>
                    <a:pt x="26" y="11"/>
                    <a:pt x="25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36"/>
            <p:cNvSpPr/>
            <p:nvPr/>
          </p:nvSpPr>
          <p:spPr bwMode="auto">
            <a:xfrm>
              <a:off x="5486400" y="2990850"/>
              <a:ext cx="200025" cy="92075"/>
            </a:xfrm>
            <a:custGeom>
              <a:avLst/>
              <a:gdLst>
                <a:gd name="T0" fmla="*/ 24 w 26"/>
                <a:gd name="T1" fmla="*/ 12 h 12"/>
                <a:gd name="T2" fmla="*/ 23 w 26"/>
                <a:gd name="T3" fmla="*/ 12 h 12"/>
                <a:gd name="T4" fmla="*/ 1 w 26"/>
                <a:gd name="T5" fmla="*/ 4 h 12"/>
                <a:gd name="T6" fmla="*/ 0 w 26"/>
                <a:gd name="T7" fmla="*/ 2 h 12"/>
                <a:gd name="T8" fmla="*/ 3 w 26"/>
                <a:gd name="T9" fmla="*/ 1 h 12"/>
                <a:gd name="T10" fmla="*/ 25 w 26"/>
                <a:gd name="T11" fmla="*/ 8 h 12"/>
                <a:gd name="T12" fmla="*/ 26 w 26"/>
                <a:gd name="T13" fmla="*/ 10 h 12"/>
                <a:gd name="T14" fmla="*/ 24 w 2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2">
                  <a:moveTo>
                    <a:pt x="24" y="12"/>
                  </a:moveTo>
                  <a:cubicBezTo>
                    <a:pt x="24" y="12"/>
                    <a:pt x="24" y="12"/>
                    <a:pt x="23" y="1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6" y="9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37"/>
            <p:cNvSpPr/>
            <p:nvPr/>
          </p:nvSpPr>
          <p:spPr bwMode="auto">
            <a:xfrm>
              <a:off x="5232400" y="3006725"/>
              <a:ext cx="200025" cy="92075"/>
            </a:xfrm>
            <a:custGeom>
              <a:avLst/>
              <a:gdLst>
                <a:gd name="T0" fmla="*/ 24 w 26"/>
                <a:gd name="T1" fmla="*/ 12 h 12"/>
                <a:gd name="T2" fmla="*/ 24 w 26"/>
                <a:gd name="T3" fmla="*/ 12 h 12"/>
                <a:gd name="T4" fmla="*/ 1 w 26"/>
                <a:gd name="T5" fmla="*/ 4 h 12"/>
                <a:gd name="T6" fmla="*/ 0 w 26"/>
                <a:gd name="T7" fmla="*/ 2 h 12"/>
                <a:gd name="T8" fmla="*/ 3 w 26"/>
                <a:gd name="T9" fmla="*/ 0 h 12"/>
                <a:gd name="T10" fmla="*/ 25 w 26"/>
                <a:gd name="T11" fmla="*/ 8 h 12"/>
                <a:gd name="T12" fmla="*/ 26 w 26"/>
                <a:gd name="T13" fmla="*/ 10 h 12"/>
                <a:gd name="T14" fmla="*/ 24 w 2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2"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6" y="9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38"/>
            <p:cNvSpPr/>
            <p:nvPr/>
          </p:nvSpPr>
          <p:spPr bwMode="auto">
            <a:xfrm>
              <a:off x="5048250" y="2974975"/>
              <a:ext cx="207963" cy="93663"/>
            </a:xfrm>
            <a:custGeom>
              <a:avLst/>
              <a:gdLst>
                <a:gd name="T0" fmla="*/ 25 w 27"/>
                <a:gd name="T1" fmla="*/ 12 h 12"/>
                <a:gd name="T2" fmla="*/ 24 w 27"/>
                <a:gd name="T3" fmla="*/ 11 h 12"/>
                <a:gd name="T4" fmla="*/ 2 w 27"/>
                <a:gd name="T5" fmla="*/ 4 h 12"/>
                <a:gd name="T6" fmla="*/ 1 w 27"/>
                <a:gd name="T7" fmla="*/ 2 h 12"/>
                <a:gd name="T8" fmla="*/ 3 w 27"/>
                <a:gd name="T9" fmla="*/ 0 h 12"/>
                <a:gd name="T10" fmla="*/ 25 w 27"/>
                <a:gd name="T11" fmla="*/ 8 h 12"/>
                <a:gd name="T12" fmla="*/ 27 w 27"/>
                <a:gd name="T13" fmla="*/ 10 h 12"/>
                <a:gd name="T14" fmla="*/ 25 w 2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2">
                  <a:moveTo>
                    <a:pt x="25" y="12"/>
                  </a:moveTo>
                  <a:cubicBezTo>
                    <a:pt x="25" y="12"/>
                    <a:pt x="24" y="12"/>
                    <a:pt x="24" y="1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7" y="9"/>
                    <a:pt x="27" y="10"/>
                  </a:cubicBezTo>
                  <a:cubicBezTo>
                    <a:pt x="26" y="11"/>
                    <a:pt x="26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39"/>
            <p:cNvSpPr/>
            <p:nvPr/>
          </p:nvSpPr>
          <p:spPr bwMode="auto">
            <a:xfrm>
              <a:off x="5202238" y="2890838"/>
              <a:ext cx="200025" cy="84138"/>
            </a:xfrm>
            <a:custGeom>
              <a:avLst/>
              <a:gdLst>
                <a:gd name="T0" fmla="*/ 24 w 26"/>
                <a:gd name="T1" fmla="*/ 11 h 11"/>
                <a:gd name="T2" fmla="*/ 24 w 26"/>
                <a:gd name="T3" fmla="*/ 11 h 11"/>
                <a:gd name="T4" fmla="*/ 1 w 26"/>
                <a:gd name="T5" fmla="*/ 4 h 11"/>
                <a:gd name="T6" fmla="*/ 0 w 26"/>
                <a:gd name="T7" fmla="*/ 2 h 11"/>
                <a:gd name="T8" fmla="*/ 3 w 26"/>
                <a:gd name="T9" fmla="*/ 0 h 11"/>
                <a:gd name="T10" fmla="*/ 25 w 26"/>
                <a:gd name="T11" fmla="*/ 8 h 11"/>
                <a:gd name="T12" fmla="*/ 26 w 26"/>
                <a:gd name="T13" fmla="*/ 10 h 11"/>
                <a:gd name="T14" fmla="*/ 24 w 2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1">
                  <a:moveTo>
                    <a:pt x="24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6" y="9"/>
                    <a:pt x="26" y="10"/>
                  </a:cubicBezTo>
                  <a:cubicBezTo>
                    <a:pt x="26" y="11"/>
                    <a:pt x="25" y="11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40"/>
            <p:cNvSpPr/>
            <p:nvPr/>
          </p:nvSpPr>
          <p:spPr bwMode="auto">
            <a:xfrm>
              <a:off x="5394325" y="2914650"/>
              <a:ext cx="200025" cy="84138"/>
            </a:xfrm>
            <a:custGeom>
              <a:avLst/>
              <a:gdLst>
                <a:gd name="T0" fmla="*/ 24 w 26"/>
                <a:gd name="T1" fmla="*/ 11 h 11"/>
                <a:gd name="T2" fmla="*/ 23 w 26"/>
                <a:gd name="T3" fmla="*/ 11 h 11"/>
                <a:gd name="T4" fmla="*/ 1 w 26"/>
                <a:gd name="T5" fmla="*/ 4 h 11"/>
                <a:gd name="T6" fmla="*/ 0 w 26"/>
                <a:gd name="T7" fmla="*/ 1 h 11"/>
                <a:gd name="T8" fmla="*/ 2 w 26"/>
                <a:gd name="T9" fmla="*/ 0 h 11"/>
                <a:gd name="T10" fmla="*/ 25 w 26"/>
                <a:gd name="T11" fmla="*/ 7 h 11"/>
                <a:gd name="T12" fmla="*/ 26 w 26"/>
                <a:gd name="T13" fmla="*/ 10 h 11"/>
                <a:gd name="T14" fmla="*/ 24 w 2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1">
                  <a:moveTo>
                    <a:pt x="24" y="11"/>
                  </a:moveTo>
                  <a:cubicBezTo>
                    <a:pt x="24" y="11"/>
                    <a:pt x="24" y="11"/>
                    <a:pt x="23" y="1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9"/>
                    <a:pt x="26" y="10"/>
                  </a:cubicBezTo>
                  <a:cubicBezTo>
                    <a:pt x="26" y="10"/>
                    <a:pt x="25" y="11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41"/>
            <p:cNvSpPr/>
            <p:nvPr/>
          </p:nvSpPr>
          <p:spPr bwMode="auto">
            <a:xfrm>
              <a:off x="5570538" y="2798763"/>
              <a:ext cx="207963" cy="84138"/>
            </a:xfrm>
            <a:custGeom>
              <a:avLst/>
              <a:gdLst>
                <a:gd name="T0" fmla="*/ 24 w 27"/>
                <a:gd name="T1" fmla="*/ 11 h 11"/>
                <a:gd name="T2" fmla="*/ 24 w 27"/>
                <a:gd name="T3" fmla="*/ 11 h 11"/>
                <a:gd name="T4" fmla="*/ 2 w 27"/>
                <a:gd name="T5" fmla="*/ 4 h 11"/>
                <a:gd name="T6" fmla="*/ 0 w 27"/>
                <a:gd name="T7" fmla="*/ 1 h 11"/>
                <a:gd name="T8" fmla="*/ 3 w 27"/>
                <a:gd name="T9" fmla="*/ 0 h 11"/>
                <a:gd name="T10" fmla="*/ 25 w 27"/>
                <a:gd name="T11" fmla="*/ 7 h 11"/>
                <a:gd name="T12" fmla="*/ 26 w 27"/>
                <a:gd name="T13" fmla="*/ 10 h 11"/>
                <a:gd name="T14" fmla="*/ 24 w 27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1">
                  <a:moveTo>
                    <a:pt x="24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8"/>
                    <a:pt x="27" y="9"/>
                    <a:pt x="26" y="10"/>
                  </a:cubicBezTo>
                  <a:cubicBezTo>
                    <a:pt x="26" y="11"/>
                    <a:pt x="25" y="11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42"/>
            <p:cNvSpPr/>
            <p:nvPr/>
          </p:nvSpPr>
          <p:spPr bwMode="auto">
            <a:xfrm>
              <a:off x="5740400" y="2706688"/>
              <a:ext cx="206375" cy="84138"/>
            </a:xfrm>
            <a:custGeom>
              <a:avLst/>
              <a:gdLst>
                <a:gd name="T0" fmla="*/ 25 w 27"/>
                <a:gd name="T1" fmla="*/ 11 h 11"/>
                <a:gd name="T2" fmla="*/ 24 w 27"/>
                <a:gd name="T3" fmla="*/ 11 h 11"/>
                <a:gd name="T4" fmla="*/ 2 w 27"/>
                <a:gd name="T5" fmla="*/ 4 h 11"/>
                <a:gd name="T6" fmla="*/ 1 w 27"/>
                <a:gd name="T7" fmla="*/ 1 h 11"/>
                <a:gd name="T8" fmla="*/ 3 w 27"/>
                <a:gd name="T9" fmla="*/ 0 h 11"/>
                <a:gd name="T10" fmla="*/ 25 w 27"/>
                <a:gd name="T11" fmla="*/ 7 h 11"/>
                <a:gd name="T12" fmla="*/ 27 w 27"/>
                <a:gd name="T13" fmla="*/ 10 h 11"/>
                <a:gd name="T14" fmla="*/ 25 w 27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1">
                  <a:moveTo>
                    <a:pt x="25" y="11"/>
                  </a:moveTo>
                  <a:cubicBezTo>
                    <a:pt x="25" y="11"/>
                    <a:pt x="24" y="11"/>
                    <a:pt x="24" y="1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8"/>
                    <a:pt x="27" y="9"/>
                    <a:pt x="27" y="10"/>
                  </a:cubicBezTo>
                  <a:cubicBezTo>
                    <a:pt x="26" y="11"/>
                    <a:pt x="26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43"/>
            <p:cNvSpPr/>
            <p:nvPr/>
          </p:nvSpPr>
          <p:spPr bwMode="auto">
            <a:xfrm>
              <a:off x="5892800" y="2613025"/>
              <a:ext cx="207963" cy="85725"/>
            </a:xfrm>
            <a:custGeom>
              <a:avLst/>
              <a:gdLst>
                <a:gd name="T0" fmla="*/ 25 w 27"/>
                <a:gd name="T1" fmla="*/ 11 h 11"/>
                <a:gd name="T2" fmla="*/ 24 w 27"/>
                <a:gd name="T3" fmla="*/ 11 h 11"/>
                <a:gd name="T4" fmla="*/ 2 w 27"/>
                <a:gd name="T5" fmla="*/ 4 h 11"/>
                <a:gd name="T6" fmla="*/ 1 w 27"/>
                <a:gd name="T7" fmla="*/ 1 h 11"/>
                <a:gd name="T8" fmla="*/ 3 w 27"/>
                <a:gd name="T9" fmla="*/ 0 h 11"/>
                <a:gd name="T10" fmla="*/ 25 w 27"/>
                <a:gd name="T11" fmla="*/ 7 h 11"/>
                <a:gd name="T12" fmla="*/ 27 w 27"/>
                <a:gd name="T13" fmla="*/ 10 h 11"/>
                <a:gd name="T14" fmla="*/ 25 w 27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1">
                  <a:moveTo>
                    <a:pt x="25" y="11"/>
                  </a:moveTo>
                  <a:cubicBezTo>
                    <a:pt x="25" y="11"/>
                    <a:pt x="24" y="11"/>
                    <a:pt x="24" y="1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6" y="11"/>
                    <a:pt x="26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44"/>
            <p:cNvSpPr/>
            <p:nvPr/>
          </p:nvSpPr>
          <p:spPr bwMode="auto">
            <a:xfrm>
              <a:off x="6046788" y="2528888"/>
              <a:ext cx="200025" cy="84138"/>
            </a:xfrm>
            <a:custGeom>
              <a:avLst/>
              <a:gdLst>
                <a:gd name="T0" fmla="*/ 24 w 26"/>
                <a:gd name="T1" fmla="*/ 11 h 11"/>
                <a:gd name="T2" fmla="*/ 24 w 26"/>
                <a:gd name="T3" fmla="*/ 11 h 11"/>
                <a:gd name="T4" fmla="*/ 1 w 26"/>
                <a:gd name="T5" fmla="*/ 4 h 11"/>
                <a:gd name="T6" fmla="*/ 0 w 26"/>
                <a:gd name="T7" fmla="*/ 1 h 11"/>
                <a:gd name="T8" fmla="*/ 3 w 26"/>
                <a:gd name="T9" fmla="*/ 0 h 11"/>
                <a:gd name="T10" fmla="*/ 25 w 26"/>
                <a:gd name="T11" fmla="*/ 7 h 11"/>
                <a:gd name="T12" fmla="*/ 26 w 26"/>
                <a:gd name="T13" fmla="*/ 10 h 11"/>
                <a:gd name="T14" fmla="*/ 24 w 2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1">
                  <a:moveTo>
                    <a:pt x="24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8"/>
                    <a:pt x="26" y="9"/>
                    <a:pt x="26" y="10"/>
                  </a:cubicBezTo>
                  <a:cubicBezTo>
                    <a:pt x="26" y="11"/>
                    <a:pt x="25" y="11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45"/>
            <p:cNvSpPr/>
            <p:nvPr/>
          </p:nvSpPr>
          <p:spPr bwMode="auto">
            <a:xfrm>
              <a:off x="6176963" y="2444750"/>
              <a:ext cx="207963" cy="92075"/>
            </a:xfrm>
            <a:custGeom>
              <a:avLst/>
              <a:gdLst>
                <a:gd name="T0" fmla="*/ 24 w 27"/>
                <a:gd name="T1" fmla="*/ 12 h 12"/>
                <a:gd name="T2" fmla="*/ 24 w 27"/>
                <a:gd name="T3" fmla="*/ 12 h 12"/>
                <a:gd name="T4" fmla="*/ 1 w 27"/>
                <a:gd name="T5" fmla="*/ 5 h 12"/>
                <a:gd name="T6" fmla="*/ 0 w 27"/>
                <a:gd name="T7" fmla="*/ 2 h 12"/>
                <a:gd name="T8" fmla="*/ 3 w 27"/>
                <a:gd name="T9" fmla="*/ 1 h 12"/>
                <a:gd name="T10" fmla="*/ 25 w 27"/>
                <a:gd name="T11" fmla="*/ 8 h 12"/>
                <a:gd name="T12" fmla="*/ 26 w 27"/>
                <a:gd name="T13" fmla="*/ 10 h 12"/>
                <a:gd name="T14" fmla="*/ 24 w 2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2"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7" y="9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46"/>
            <p:cNvSpPr/>
            <p:nvPr/>
          </p:nvSpPr>
          <p:spPr bwMode="auto">
            <a:xfrm>
              <a:off x="6230938" y="2552700"/>
              <a:ext cx="207963" cy="92075"/>
            </a:xfrm>
            <a:custGeom>
              <a:avLst/>
              <a:gdLst>
                <a:gd name="T0" fmla="*/ 25 w 27"/>
                <a:gd name="T1" fmla="*/ 12 h 12"/>
                <a:gd name="T2" fmla="*/ 24 w 27"/>
                <a:gd name="T3" fmla="*/ 12 h 12"/>
                <a:gd name="T4" fmla="*/ 2 w 27"/>
                <a:gd name="T5" fmla="*/ 5 h 12"/>
                <a:gd name="T6" fmla="*/ 1 w 27"/>
                <a:gd name="T7" fmla="*/ 2 h 12"/>
                <a:gd name="T8" fmla="*/ 3 w 27"/>
                <a:gd name="T9" fmla="*/ 1 h 12"/>
                <a:gd name="T10" fmla="*/ 25 w 27"/>
                <a:gd name="T11" fmla="*/ 8 h 12"/>
                <a:gd name="T12" fmla="*/ 27 w 27"/>
                <a:gd name="T13" fmla="*/ 11 h 12"/>
                <a:gd name="T14" fmla="*/ 25 w 2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2">
                  <a:moveTo>
                    <a:pt x="25" y="12"/>
                  </a:moveTo>
                  <a:cubicBezTo>
                    <a:pt x="25" y="12"/>
                    <a:pt x="24" y="12"/>
                    <a:pt x="24" y="1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7" y="8"/>
                    <a:pt x="27" y="9"/>
                    <a:pt x="27" y="11"/>
                  </a:cubicBezTo>
                  <a:cubicBezTo>
                    <a:pt x="26" y="11"/>
                    <a:pt x="26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47"/>
            <p:cNvSpPr/>
            <p:nvPr/>
          </p:nvSpPr>
          <p:spPr bwMode="auto">
            <a:xfrm>
              <a:off x="6100763" y="2636838"/>
              <a:ext cx="207963" cy="92075"/>
            </a:xfrm>
            <a:custGeom>
              <a:avLst/>
              <a:gdLst>
                <a:gd name="T0" fmla="*/ 24 w 27"/>
                <a:gd name="T1" fmla="*/ 12 h 12"/>
                <a:gd name="T2" fmla="*/ 24 w 27"/>
                <a:gd name="T3" fmla="*/ 12 h 12"/>
                <a:gd name="T4" fmla="*/ 2 w 27"/>
                <a:gd name="T5" fmla="*/ 4 h 12"/>
                <a:gd name="T6" fmla="*/ 0 w 27"/>
                <a:gd name="T7" fmla="*/ 2 h 12"/>
                <a:gd name="T8" fmla="*/ 3 w 27"/>
                <a:gd name="T9" fmla="*/ 0 h 12"/>
                <a:gd name="T10" fmla="*/ 25 w 27"/>
                <a:gd name="T11" fmla="*/ 8 h 12"/>
                <a:gd name="T12" fmla="*/ 26 w 27"/>
                <a:gd name="T13" fmla="*/ 10 h 12"/>
                <a:gd name="T14" fmla="*/ 24 w 2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2"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7" y="9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48"/>
            <p:cNvSpPr/>
            <p:nvPr/>
          </p:nvSpPr>
          <p:spPr bwMode="auto">
            <a:xfrm>
              <a:off x="5954713" y="2728913"/>
              <a:ext cx="207963" cy="85725"/>
            </a:xfrm>
            <a:custGeom>
              <a:avLst/>
              <a:gdLst>
                <a:gd name="T0" fmla="*/ 25 w 27"/>
                <a:gd name="T1" fmla="*/ 11 h 11"/>
                <a:gd name="T2" fmla="*/ 24 w 27"/>
                <a:gd name="T3" fmla="*/ 11 h 11"/>
                <a:gd name="T4" fmla="*/ 2 w 27"/>
                <a:gd name="T5" fmla="*/ 4 h 11"/>
                <a:gd name="T6" fmla="*/ 1 w 27"/>
                <a:gd name="T7" fmla="*/ 2 h 11"/>
                <a:gd name="T8" fmla="*/ 3 w 27"/>
                <a:gd name="T9" fmla="*/ 0 h 11"/>
                <a:gd name="T10" fmla="*/ 25 w 27"/>
                <a:gd name="T11" fmla="*/ 8 h 11"/>
                <a:gd name="T12" fmla="*/ 27 w 27"/>
                <a:gd name="T13" fmla="*/ 10 h 11"/>
                <a:gd name="T14" fmla="*/ 25 w 27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1">
                  <a:moveTo>
                    <a:pt x="25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7" y="9"/>
                    <a:pt x="27" y="10"/>
                  </a:cubicBezTo>
                  <a:cubicBezTo>
                    <a:pt x="26" y="11"/>
                    <a:pt x="25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49"/>
            <p:cNvSpPr/>
            <p:nvPr/>
          </p:nvSpPr>
          <p:spPr bwMode="auto">
            <a:xfrm>
              <a:off x="5786438" y="2828925"/>
              <a:ext cx="198438" cy="92075"/>
            </a:xfrm>
            <a:custGeom>
              <a:avLst/>
              <a:gdLst>
                <a:gd name="T0" fmla="*/ 24 w 26"/>
                <a:gd name="T1" fmla="*/ 12 h 12"/>
                <a:gd name="T2" fmla="*/ 24 w 26"/>
                <a:gd name="T3" fmla="*/ 12 h 12"/>
                <a:gd name="T4" fmla="*/ 1 w 26"/>
                <a:gd name="T5" fmla="*/ 4 h 12"/>
                <a:gd name="T6" fmla="*/ 0 w 26"/>
                <a:gd name="T7" fmla="*/ 2 h 12"/>
                <a:gd name="T8" fmla="*/ 3 w 26"/>
                <a:gd name="T9" fmla="*/ 1 h 12"/>
                <a:gd name="T10" fmla="*/ 25 w 26"/>
                <a:gd name="T11" fmla="*/ 8 h 12"/>
                <a:gd name="T12" fmla="*/ 26 w 26"/>
                <a:gd name="T13" fmla="*/ 10 h 12"/>
                <a:gd name="T14" fmla="*/ 24 w 2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2"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6" y="9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50"/>
            <p:cNvSpPr/>
            <p:nvPr/>
          </p:nvSpPr>
          <p:spPr bwMode="auto">
            <a:xfrm>
              <a:off x="5662613" y="2906713"/>
              <a:ext cx="207963" cy="92075"/>
            </a:xfrm>
            <a:custGeom>
              <a:avLst/>
              <a:gdLst>
                <a:gd name="T0" fmla="*/ 24 w 27"/>
                <a:gd name="T1" fmla="*/ 12 h 12"/>
                <a:gd name="T2" fmla="*/ 24 w 27"/>
                <a:gd name="T3" fmla="*/ 12 h 12"/>
                <a:gd name="T4" fmla="*/ 2 w 27"/>
                <a:gd name="T5" fmla="*/ 4 h 12"/>
                <a:gd name="T6" fmla="*/ 0 w 27"/>
                <a:gd name="T7" fmla="*/ 2 h 12"/>
                <a:gd name="T8" fmla="*/ 3 w 27"/>
                <a:gd name="T9" fmla="*/ 1 h 12"/>
                <a:gd name="T10" fmla="*/ 25 w 27"/>
                <a:gd name="T11" fmla="*/ 8 h 12"/>
                <a:gd name="T12" fmla="*/ 26 w 27"/>
                <a:gd name="T13" fmla="*/ 10 h 12"/>
                <a:gd name="T14" fmla="*/ 24 w 2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2"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7" y="9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51"/>
            <p:cNvSpPr/>
            <p:nvPr/>
          </p:nvSpPr>
          <p:spPr bwMode="auto">
            <a:xfrm>
              <a:off x="5356225" y="2814638"/>
              <a:ext cx="192088" cy="84138"/>
            </a:xfrm>
            <a:custGeom>
              <a:avLst/>
              <a:gdLst>
                <a:gd name="T0" fmla="*/ 23 w 25"/>
                <a:gd name="T1" fmla="*/ 11 h 11"/>
                <a:gd name="T2" fmla="*/ 22 w 25"/>
                <a:gd name="T3" fmla="*/ 10 h 11"/>
                <a:gd name="T4" fmla="*/ 1 w 25"/>
                <a:gd name="T5" fmla="*/ 4 h 11"/>
                <a:gd name="T6" fmla="*/ 0 w 25"/>
                <a:gd name="T7" fmla="*/ 2 h 11"/>
                <a:gd name="T8" fmla="*/ 3 w 25"/>
                <a:gd name="T9" fmla="*/ 0 h 11"/>
                <a:gd name="T10" fmla="*/ 23 w 25"/>
                <a:gd name="T11" fmla="*/ 7 h 11"/>
                <a:gd name="T12" fmla="*/ 25 w 25"/>
                <a:gd name="T13" fmla="*/ 9 h 11"/>
                <a:gd name="T14" fmla="*/ 23 w 2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1">
                  <a:moveTo>
                    <a:pt x="23" y="11"/>
                  </a:moveTo>
                  <a:cubicBezTo>
                    <a:pt x="23" y="11"/>
                    <a:pt x="22" y="11"/>
                    <a:pt x="22" y="1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7"/>
                    <a:pt x="25" y="8"/>
                    <a:pt x="25" y="9"/>
                  </a:cubicBezTo>
                  <a:cubicBezTo>
                    <a:pt x="24" y="10"/>
                    <a:pt x="24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52"/>
            <p:cNvSpPr/>
            <p:nvPr/>
          </p:nvSpPr>
          <p:spPr bwMode="auto">
            <a:xfrm>
              <a:off x="5494338" y="2720975"/>
              <a:ext cx="206375" cy="85725"/>
            </a:xfrm>
            <a:custGeom>
              <a:avLst/>
              <a:gdLst>
                <a:gd name="T0" fmla="*/ 25 w 27"/>
                <a:gd name="T1" fmla="*/ 11 h 11"/>
                <a:gd name="T2" fmla="*/ 24 w 27"/>
                <a:gd name="T3" fmla="*/ 11 h 11"/>
                <a:gd name="T4" fmla="*/ 2 w 27"/>
                <a:gd name="T5" fmla="*/ 4 h 11"/>
                <a:gd name="T6" fmla="*/ 1 w 27"/>
                <a:gd name="T7" fmla="*/ 2 h 11"/>
                <a:gd name="T8" fmla="*/ 3 w 27"/>
                <a:gd name="T9" fmla="*/ 0 h 11"/>
                <a:gd name="T10" fmla="*/ 25 w 27"/>
                <a:gd name="T11" fmla="*/ 8 h 11"/>
                <a:gd name="T12" fmla="*/ 27 w 27"/>
                <a:gd name="T13" fmla="*/ 10 h 11"/>
                <a:gd name="T14" fmla="*/ 25 w 27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1">
                  <a:moveTo>
                    <a:pt x="25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7" y="9"/>
                    <a:pt x="27" y="10"/>
                  </a:cubicBezTo>
                  <a:cubicBezTo>
                    <a:pt x="26" y="11"/>
                    <a:pt x="25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53"/>
            <p:cNvSpPr/>
            <p:nvPr/>
          </p:nvSpPr>
          <p:spPr bwMode="auto">
            <a:xfrm>
              <a:off x="5646738" y="2628900"/>
              <a:ext cx="207963" cy="92075"/>
            </a:xfrm>
            <a:custGeom>
              <a:avLst/>
              <a:gdLst>
                <a:gd name="T0" fmla="*/ 24 w 27"/>
                <a:gd name="T1" fmla="*/ 12 h 12"/>
                <a:gd name="T2" fmla="*/ 24 w 27"/>
                <a:gd name="T3" fmla="*/ 12 h 12"/>
                <a:gd name="T4" fmla="*/ 2 w 27"/>
                <a:gd name="T5" fmla="*/ 5 h 12"/>
                <a:gd name="T6" fmla="*/ 0 w 27"/>
                <a:gd name="T7" fmla="*/ 2 h 12"/>
                <a:gd name="T8" fmla="*/ 3 w 27"/>
                <a:gd name="T9" fmla="*/ 1 h 12"/>
                <a:gd name="T10" fmla="*/ 25 w 27"/>
                <a:gd name="T11" fmla="*/ 8 h 12"/>
                <a:gd name="T12" fmla="*/ 26 w 27"/>
                <a:gd name="T13" fmla="*/ 10 h 12"/>
                <a:gd name="T14" fmla="*/ 24 w 2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2"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7" y="9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Freeform 54"/>
            <p:cNvSpPr/>
            <p:nvPr/>
          </p:nvSpPr>
          <p:spPr bwMode="auto">
            <a:xfrm>
              <a:off x="5816600" y="2544763"/>
              <a:ext cx="207963" cy="84138"/>
            </a:xfrm>
            <a:custGeom>
              <a:avLst/>
              <a:gdLst>
                <a:gd name="T0" fmla="*/ 24 w 27"/>
                <a:gd name="T1" fmla="*/ 11 h 11"/>
                <a:gd name="T2" fmla="*/ 24 w 27"/>
                <a:gd name="T3" fmla="*/ 11 h 11"/>
                <a:gd name="T4" fmla="*/ 2 w 27"/>
                <a:gd name="T5" fmla="*/ 4 h 11"/>
                <a:gd name="T6" fmla="*/ 0 w 27"/>
                <a:gd name="T7" fmla="*/ 1 h 11"/>
                <a:gd name="T8" fmla="*/ 3 w 27"/>
                <a:gd name="T9" fmla="*/ 0 h 11"/>
                <a:gd name="T10" fmla="*/ 25 w 27"/>
                <a:gd name="T11" fmla="*/ 7 h 11"/>
                <a:gd name="T12" fmla="*/ 26 w 27"/>
                <a:gd name="T13" fmla="*/ 10 h 11"/>
                <a:gd name="T14" fmla="*/ 24 w 27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1">
                  <a:moveTo>
                    <a:pt x="24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8"/>
                    <a:pt x="27" y="9"/>
                    <a:pt x="26" y="10"/>
                  </a:cubicBezTo>
                  <a:cubicBezTo>
                    <a:pt x="26" y="11"/>
                    <a:pt x="25" y="11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Freeform 55"/>
            <p:cNvSpPr/>
            <p:nvPr/>
          </p:nvSpPr>
          <p:spPr bwMode="auto">
            <a:xfrm>
              <a:off x="5978525" y="2436813"/>
              <a:ext cx="198438" cy="92075"/>
            </a:xfrm>
            <a:custGeom>
              <a:avLst/>
              <a:gdLst>
                <a:gd name="T0" fmla="*/ 24 w 26"/>
                <a:gd name="T1" fmla="*/ 12 h 12"/>
                <a:gd name="T2" fmla="*/ 23 w 26"/>
                <a:gd name="T3" fmla="*/ 12 h 12"/>
                <a:gd name="T4" fmla="*/ 1 w 26"/>
                <a:gd name="T5" fmla="*/ 5 h 12"/>
                <a:gd name="T6" fmla="*/ 0 w 26"/>
                <a:gd name="T7" fmla="*/ 2 h 12"/>
                <a:gd name="T8" fmla="*/ 2 w 26"/>
                <a:gd name="T9" fmla="*/ 1 h 12"/>
                <a:gd name="T10" fmla="*/ 25 w 26"/>
                <a:gd name="T11" fmla="*/ 8 h 12"/>
                <a:gd name="T12" fmla="*/ 26 w 26"/>
                <a:gd name="T13" fmla="*/ 10 h 12"/>
                <a:gd name="T14" fmla="*/ 24 w 2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2">
                  <a:moveTo>
                    <a:pt x="24" y="12"/>
                  </a:moveTo>
                  <a:cubicBezTo>
                    <a:pt x="24" y="12"/>
                    <a:pt x="24" y="12"/>
                    <a:pt x="23" y="1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6" y="9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56"/>
            <p:cNvSpPr/>
            <p:nvPr/>
          </p:nvSpPr>
          <p:spPr bwMode="auto">
            <a:xfrm>
              <a:off x="4264025" y="1296988"/>
              <a:ext cx="1760538" cy="908050"/>
            </a:xfrm>
            <a:custGeom>
              <a:avLst/>
              <a:gdLst>
                <a:gd name="T0" fmla="*/ 226 w 229"/>
                <a:gd name="T1" fmla="*/ 118 h 118"/>
                <a:gd name="T2" fmla="*/ 225 w 229"/>
                <a:gd name="T3" fmla="*/ 118 h 118"/>
                <a:gd name="T4" fmla="*/ 224 w 229"/>
                <a:gd name="T5" fmla="*/ 116 h 118"/>
                <a:gd name="T6" fmla="*/ 195 w 229"/>
                <a:gd name="T7" fmla="*/ 36 h 118"/>
                <a:gd name="T8" fmla="*/ 181 w 229"/>
                <a:gd name="T9" fmla="*/ 4 h 118"/>
                <a:gd name="T10" fmla="*/ 134 w 229"/>
                <a:gd name="T11" fmla="*/ 22 h 118"/>
                <a:gd name="T12" fmla="*/ 113 w 229"/>
                <a:gd name="T13" fmla="*/ 32 h 118"/>
                <a:gd name="T14" fmla="*/ 66 w 229"/>
                <a:gd name="T15" fmla="*/ 50 h 118"/>
                <a:gd name="T16" fmla="*/ 4 w 229"/>
                <a:gd name="T17" fmla="*/ 75 h 118"/>
                <a:gd name="T18" fmla="*/ 1 w 229"/>
                <a:gd name="T19" fmla="*/ 75 h 118"/>
                <a:gd name="T20" fmla="*/ 2 w 229"/>
                <a:gd name="T21" fmla="*/ 72 h 118"/>
                <a:gd name="T22" fmla="*/ 65 w 229"/>
                <a:gd name="T23" fmla="*/ 46 h 118"/>
                <a:gd name="T24" fmla="*/ 112 w 229"/>
                <a:gd name="T25" fmla="*/ 28 h 118"/>
                <a:gd name="T26" fmla="*/ 132 w 229"/>
                <a:gd name="T27" fmla="*/ 18 h 118"/>
                <a:gd name="T28" fmla="*/ 182 w 229"/>
                <a:gd name="T29" fmla="*/ 0 h 118"/>
                <a:gd name="T30" fmla="*/ 185 w 229"/>
                <a:gd name="T31" fmla="*/ 1 h 118"/>
                <a:gd name="T32" fmla="*/ 199 w 229"/>
                <a:gd name="T33" fmla="*/ 35 h 118"/>
                <a:gd name="T34" fmla="*/ 226 w 229"/>
                <a:gd name="T35" fmla="*/ 106 h 118"/>
                <a:gd name="T36" fmla="*/ 228 w 229"/>
                <a:gd name="T37" fmla="*/ 107 h 118"/>
                <a:gd name="T38" fmla="*/ 227 w 229"/>
                <a:gd name="T39" fmla="*/ 117 h 118"/>
                <a:gd name="T40" fmla="*/ 226 w 229"/>
                <a:gd name="T4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9" h="118">
                  <a:moveTo>
                    <a:pt x="226" y="118"/>
                  </a:moveTo>
                  <a:cubicBezTo>
                    <a:pt x="226" y="118"/>
                    <a:pt x="225" y="118"/>
                    <a:pt x="225" y="118"/>
                  </a:cubicBezTo>
                  <a:cubicBezTo>
                    <a:pt x="225" y="118"/>
                    <a:pt x="224" y="117"/>
                    <a:pt x="224" y="116"/>
                  </a:cubicBezTo>
                  <a:cubicBezTo>
                    <a:pt x="219" y="89"/>
                    <a:pt x="207" y="62"/>
                    <a:pt x="195" y="36"/>
                  </a:cubicBezTo>
                  <a:cubicBezTo>
                    <a:pt x="191" y="26"/>
                    <a:pt x="186" y="15"/>
                    <a:pt x="181" y="4"/>
                  </a:cubicBezTo>
                  <a:cubicBezTo>
                    <a:pt x="163" y="7"/>
                    <a:pt x="149" y="14"/>
                    <a:pt x="134" y="22"/>
                  </a:cubicBezTo>
                  <a:cubicBezTo>
                    <a:pt x="127" y="25"/>
                    <a:pt x="121" y="29"/>
                    <a:pt x="113" y="32"/>
                  </a:cubicBezTo>
                  <a:cubicBezTo>
                    <a:pt x="98" y="39"/>
                    <a:pt x="82" y="44"/>
                    <a:pt x="66" y="50"/>
                  </a:cubicBezTo>
                  <a:cubicBezTo>
                    <a:pt x="45" y="57"/>
                    <a:pt x="24" y="65"/>
                    <a:pt x="4" y="75"/>
                  </a:cubicBezTo>
                  <a:cubicBezTo>
                    <a:pt x="3" y="76"/>
                    <a:pt x="1" y="76"/>
                    <a:pt x="1" y="75"/>
                  </a:cubicBezTo>
                  <a:cubicBezTo>
                    <a:pt x="0" y="74"/>
                    <a:pt x="1" y="72"/>
                    <a:pt x="2" y="72"/>
                  </a:cubicBezTo>
                  <a:cubicBezTo>
                    <a:pt x="22" y="61"/>
                    <a:pt x="44" y="53"/>
                    <a:pt x="65" y="46"/>
                  </a:cubicBezTo>
                  <a:cubicBezTo>
                    <a:pt x="80" y="41"/>
                    <a:pt x="96" y="35"/>
                    <a:pt x="112" y="28"/>
                  </a:cubicBezTo>
                  <a:cubicBezTo>
                    <a:pt x="119" y="25"/>
                    <a:pt x="126" y="22"/>
                    <a:pt x="132" y="18"/>
                  </a:cubicBezTo>
                  <a:cubicBezTo>
                    <a:pt x="148" y="10"/>
                    <a:pt x="163" y="2"/>
                    <a:pt x="182" y="0"/>
                  </a:cubicBezTo>
                  <a:cubicBezTo>
                    <a:pt x="183" y="0"/>
                    <a:pt x="184" y="0"/>
                    <a:pt x="185" y="1"/>
                  </a:cubicBezTo>
                  <a:cubicBezTo>
                    <a:pt x="189" y="12"/>
                    <a:pt x="194" y="23"/>
                    <a:pt x="199" y="35"/>
                  </a:cubicBezTo>
                  <a:cubicBezTo>
                    <a:pt x="209" y="58"/>
                    <a:pt x="220" y="81"/>
                    <a:pt x="226" y="106"/>
                  </a:cubicBezTo>
                  <a:cubicBezTo>
                    <a:pt x="226" y="106"/>
                    <a:pt x="227" y="106"/>
                    <a:pt x="228" y="107"/>
                  </a:cubicBezTo>
                  <a:cubicBezTo>
                    <a:pt x="229" y="111"/>
                    <a:pt x="229" y="114"/>
                    <a:pt x="227" y="117"/>
                  </a:cubicBezTo>
                  <a:cubicBezTo>
                    <a:pt x="227" y="118"/>
                    <a:pt x="226" y="118"/>
                    <a:pt x="226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57"/>
            <p:cNvSpPr/>
            <p:nvPr/>
          </p:nvSpPr>
          <p:spPr bwMode="auto">
            <a:xfrm>
              <a:off x="5978525" y="3436938"/>
              <a:ext cx="68263" cy="153988"/>
            </a:xfrm>
            <a:custGeom>
              <a:avLst/>
              <a:gdLst>
                <a:gd name="T0" fmla="*/ 1 w 9"/>
                <a:gd name="T1" fmla="*/ 20 h 20"/>
                <a:gd name="T2" fmla="*/ 3 w 9"/>
                <a:gd name="T3" fmla="*/ 10 h 20"/>
                <a:gd name="T4" fmla="*/ 4 w 9"/>
                <a:gd name="T5" fmla="*/ 1 h 20"/>
                <a:gd name="T6" fmla="*/ 8 w 9"/>
                <a:gd name="T7" fmla="*/ 0 h 20"/>
                <a:gd name="T8" fmla="*/ 7 w 9"/>
                <a:gd name="T9" fmla="*/ 11 h 20"/>
                <a:gd name="T10" fmla="*/ 5 w 9"/>
                <a:gd name="T11" fmla="*/ 19 h 20"/>
                <a:gd name="T12" fmla="*/ 1 w 9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0">
                  <a:moveTo>
                    <a:pt x="1" y="20"/>
                  </a:moveTo>
                  <a:cubicBezTo>
                    <a:pt x="0" y="17"/>
                    <a:pt x="1" y="13"/>
                    <a:pt x="3" y="10"/>
                  </a:cubicBezTo>
                  <a:cubicBezTo>
                    <a:pt x="4" y="6"/>
                    <a:pt x="5" y="3"/>
                    <a:pt x="4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3"/>
                    <a:pt x="8" y="7"/>
                    <a:pt x="7" y="11"/>
                  </a:cubicBezTo>
                  <a:cubicBezTo>
                    <a:pt x="5" y="14"/>
                    <a:pt x="4" y="17"/>
                    <a:pt x="5" y="19"/>
                  </a:cubicBez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Freeform 58"/>
            <p:cNvSpPr/>
            <p:nvPr/>
          </p:nvSpPr>
          <p:spPr bwMode="auto">
            <a:xfrm>
              <a:off x="6054725" y="3398838"/>
              <a:ext cx="61913" cy="138113"/>
            </a:xfrm>
            <a:custGeom>
              <a:avLst/>
              <a:gdLst>
                <a:gd name="T0" fmla="*/ 4 w 8"/>
                <a:gd name="T1" fmla="*/ 18 h 18"/>
                <a:gd name="T2" fmla="*/ 0 w 8"/>
                <a:gd name="T3" fmla="*/ 18 h 18"/>
                <a:gd name="T4" fmla="*/ 4 w 8"/>
                <a:gd name="T5" fmla="*/ 0 h 18"/>
                <a:gd name="T6" fmla="*/ 8 w 8"/>
                <a:gd name="T7" fmla="*/ 2 h 18"/>
                <a:gd name="T8" fmla="*/ 4 w 8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4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3"/>
                    <a:pt x="2" y="6"/>
                    <a:pt x="4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6"/>
                    <a:pt x="5" y="12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Freeform 59"/>
            <p:cNvSpPr/>
            <p:nvPr/>
          </p:nvSpPr>
          <p:spPr bwMode="auto">
            <a:xfrm>
              <a:off x="6130925" y="3368675"/>
              <a:ext cx="61913" cy="122238"/>
            </a:xfrm>
            <a:custGeom>
              <a:avLst/>
              <a:gdLst>
                <a:gd name="T0" fmla="*/ 3 w 8"/>
                <a:gd name="T1" fmla="*/ 16 h 16"/>
                <a:gd name="T2" fmla="*/ 0 w 8"/>
                <a:gd name="T3" fmla="*/ 15 h 16"/>
                <a:gd name="T4" fmla="*/ 3 w 8"/>
                <a:gd name="T5" fmla="*/ 2 h 16"/>
                <a:gd name="T6" fmla="*/ 7 w 8"/>
                <a:gd name="T7" fmla="*/ 0 h 16"/>
                <a:gd name="T8" fmla="*/ 3 w 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3" y="16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" y="6"/>
                    <a:pt x="4" y="3"/>
                    <a:pt x="3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4"/>
                    <a:pt x="7" y="9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Freeform 60"/>
            <p:cNvSpPr>
              <a:spLocks noEditPoints="1"/>
            </p:cNvSpPr>
            <p:nvPr/>
          </p:nvSpPr>
          <p:spPr bwMode="auto">
            <a:xfrm>
              <a:off x="4718050" y="3144838"/>
              <a:ext cx="38100" cy="123825"/>
            </a:xfrm>
            <a:custGeom>
              <a:avLst/>
              <a:gdLst>
                <a:gd name="T0" fmla="*/ 3 w 5"/>
                <a:gd name="T1" fmla="*/ 16 h 16"/>
                <a:gd name="T2" fmla="*/ 3 w 5"/>
                <a:gd name="T3" fmla="*/ 16 h 16"/>
                <a:gd name="T4" fmla="*/ 1 w 5"/>
                <a:gd name="T5" fmla="*/ 13 h 16"/>
                <a:gd name="T6" fmla="*/ 0 w 5"/>
                <a:gd name="T7" fmla="*/ 0 h 16"/>
                <a:gd name="T8" fmla="*/ 4 w 5"/>
                <a:gd name="T9" fmla="*/ 0 h 16"/>
                <a:gd name="T10" fmla="*/ 5 w 5"/>
                <a:gd name="T11" fmla="*/ 13 h 16"/>
                <a:gd name="T12" fmla="*/ 5 w 5"/>
                <a:gd name="T13" fmla="*/ 13 h 16"/>
                <a:gd name="T14" fmla="*/ 3 w 5"/>
                <a:gd name="T15" fmla="*/ 16 h 16"/>
                <a:gd name="T16" fmla="*/ 3 w 5"/>
                <a:gd name="T17" fmla="*/ 13 h 16"/>
                <a:gd name="T18" fmla="*/ 5 w 5"/>
                <a:gd name="T19" fmla="*/ 13 h 16"/>
                <a:gd name="T20" fmla="*/ 3 w 5"/>
                <a:gd name="T21" fmla="*/ 12 h 16"/>
                <a:gd name="T22" fmla="*/ 3 w 5"/>
                <a:gd name="T2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6">
                  <a:moveTo>
                    <a:pt x="3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1" y="15"/>
                    <a:pt x="1" y="13"/>
                  </a:cubicBezTo>
                  <a:cubicBezTo>
                    <a:pt x="1" y="9"/>
                    <a:pt x="1" y="4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4"/>
                    <a:pt x="5" y="9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6"/>
                    <a:pt x="3" y="16"/>
                  </a:cubicBezTo>
                  <a:close/>
                  <a:moveTo>
                    <a:pt x="3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4" y="12"/>
                    <a:pt x="3" y="12"/>
                  </a:cubicBezTo>
                  <a:lnTo>
                    <a:pt x="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Freeform 61"/>
            <p:cNvSpPr/>
            <p:nvPr/>
          </p:nvSpPr>
          <p:spPr bwMode="auto">
            <a:xfrm>
              <a:off x="4779963" y="3160713"/>
              <a:ext cx="38100" cy="114300"/>
            </a:xfrm>
            <a:custGeom>
              <a:avLst/>
              <a:gdLst>
                <a:gd name="T0" fmla="*/ 0 w 5"/>
                <a:gd name="T1" fmla="*/ 15 h 15"/>
                <a:gd name="T2" fmla="*/ 1 w 5"/>
                <a:gd name="T3" fmla="*/ 0 h 15"/>
                <a:gd name="T4" fmla="*/ 5 w 5"/>
                <a:gd name="T5" fmla="*/ 0 h 15"/>
                <a:gd name="T6" fmla="*/ 4 w 5"/>
                <a:gd name="T7" fmla="*/ 15 h 15"/>
                <a:gd name="T8" fmla="*/ 0 w 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15"/>
                  </a:moveTo>
                  <a:cubicBezTo>
                    <a:pt x="0" y="9"/>
                    <a:pt x="0" y="4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4"/>
                    <a:pt x="4" y="9"/>
                    <a:pt x="4" y="15"/>
                  </a:cubicBez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Freeform 62"/>
            <p:cNvSpPr/>
            <p:nvPr/>
          </p:nvSpPr>
          <p:spPr bwMode="auto">
            <a:xfrm>
              <a:off x="4864100" y="3190875"/>
              <a:ext cx="38100" cy="84138"/>
            </a:xfrm>
            <a:custGeom>
              <a:avLst/>
              <a:gdLst>
                <a:gd name="T0" fmla="*/ 1 w 5"/>
                <a:gd name="T1" fmla="*/ 11 h 11"/>
                <a:gd name="T2" fmla="*/ 1 w 5"/>
                <a:gd name="T3" fmla="*/ 0 h 11"/>
                <a:gd name="T4" fmla="*/ 5 w 5"/>
                <a:gd name="T5" fmla="*/ 1 h 11"/>
                <a:gd name="T6" fmla="*/ 5 w 5"/>
                <a:gd name="T7" fmla="*/ 11 h 11"/>
                <a:gd name="T8" fmla="*/ 1 w 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1" y="11"/>
                  </a:moveTo>
                  <a:cubicBezTo>
                    <a:pt x="0" y="7"/>
                    <a:pt x="0" y="3"/>
                    <a:pt x="1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4"/>
                    <a:pt x="4" y="7"/>
                    <a:pt x="5" y="11"/>
                  </a:cubicBezTo>
                  <a:lnTo>
                    <a:pt x="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343015" y="2633980"/>
            <a:ext cx="3537585" cy="920750"/>
            <a:chOff x="2482" y="4728"/>
            <a:chExt cx="5571" cy="1450"/>
          </a:xfrm>
        </p:grpSpPr>
        <p:grpSp>
          <p:nvGrpSpPr>
            <p:cNvPr id="46" name="组合 45"/>
            <p:cNvGrpSpPr/>
            <p:nvPr>
              <p:custDataLst>
                <p:tags r:id="rId1"/>
              </p:custDataLst>
            </p:nvPr>
          </p:nvGrpSpPr>
          <p:grpSpPr>
            <a:xfrm>
              <a:off x="2482" y="6012"/>
              <a:ext cx="5380" cy="166"/>
              <a:chOff x="572580" y="3487505"/>
              <a:chExt cx="3416319" cy="105676"/>
            </a:xfrm>
          </p:grpSpPr>
          <p:sp>
            <p:nvSpPr>
              <p:cNvPr id="47" name="矩形 46"/>
              <p:cNvSpPr/>
              <p:nvPr>
                <p:custDataLst>
                  <p:tags r:id="rId3"/>
                </p:custDataLst>
              </p:nvPr>
            </p:nvSpPr>
            <p:spPr>
              <a:xfrm rot="16200000">
                <a:off x="713671" y="3346414"/>
                <a:ext cx="105676" cy="387858"/>
              </a:xfrm>
              <a:prstGeom prst="rect">
                <a:avLst/>
              </a:prstGeom>
              <a:solidFill>
                <a:srgbClr val="FF7979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D6D3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8" name="矩形 47"/>
              <p:cNvSpPr/>
              <p:nvPr>
                <p:custDataLst>
                  <p:tags r:id="rId4"/>
                </p:custDataLst>
              </p:nvPr>
            </p:nvSpPr>
            <p:spPr>
              <a:xfrm rot="16200000">
                <a:off x="1091090" y="3346414"/>
                <a:ext cx="105676" cy="387858"/>
              </a:xfrm>
              <a:prstGeom prst="rect">
                <a:avLst/>
              </a:prstGeom>
              <a:solidFill>
                <a:srgbClr val="FFC3C3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D6D3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9" name="矩形 48"/>
              <p:cNvSpPr/>
              <p:nvPr>
                <p:custDataLst>
                  <p:tags r:id="rId5"/>
                </p:custDataLst>
              </p:nvPr>
            </p:nvSpPr>
            <p:spPr>
              <a:xfrm rot="16200000">
                <a:off x="1468508" y="3346414"/>
                <a:ext cx="105676" cy="387858"/>
              </a:xfrm>
              <a:prstGeom prst="rect">
                <a:avLst/>
              </a:prstGeom>
              <a:solidFill>
                <a:srgbClr val="FF7979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D6D3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0" name="矩形 49"/>
              <p:cNvSpPr/>
              <p:nvPr>
                <p:custDataLst>
                  <p:tags r:id="rId6"/>
                </p:custDataLst>
              </p:nvPr>
            </p:nvSpPr>
            <p:spPr>
              <a:xfrm rot="16200000">
                <a:off x="1856724" y="3346414"/>
                <a:ext cx="105676" cy="387858"/>
              </a:xfrm>
              <a:prstGeom prst="rect">
                <a:avLst/>
              </a:prstGeom>
              <a:solidFill>
                <a:srgbClr val="FFC3C3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D6D3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1" name="矩形 50"/>
              <p:cNvSpPr/>
              <p:nvPr>
                <p:custDataLst>
                  <p:tags r:id="rId7"/>
                </p:custDataLst>
              </p:nvPr>
            </p:nvSpPr>
            <p:spPr>
              <a:xfrm rot="16200000">
                <a:off x="2223352" y="3346414"/>
                <a:ext cx="105676" cy="387858"/>
              </a:xfrm>
              <a:prstGeom prst="rect">
                <a:avLst/>
              </a:prstGeom>
              <a:solidFill>
                <a:srgbClr val="FF7979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D6D3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2" name="矩形 51"/>
              <p:cNvSpPr/>
              <p:nvPr>
                <p:custDataLst>
                  <p:tags r:id="rId8"/>
                </p:custDataLst>
              </p:nvPr>
            </p:nvSpPr>
            <p:spPr>
              <a:xfrm rot="16200000">
                <a:off x="2620665" y="3346414"/>
                <a:ext cx="105676" cy="387857"/>
              </a:xfrm>
              <a:prstGeom prst="rect">
                <a:avLst/>
              </a:prstGeom>
              <a:solidFill>
                <a:srgbClr val="FFC3C3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D6D3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3" name="矩形 52"/>
              <p:cNvSpPr/>
              <p:nvPr>
                <p:custDataLst>
                  <p:tags r:id="rId9"/>
                </p:custDataLst>
              </p:nvPr>
            </p:nvSpPr>
            <p:spPr>
              <a:xfrm rot="16200000">
                <a:off x="2987288" y="3346414"/>
                <a:ext cx="105676" cy="387857"/>
              </a:xfrm>
              <a:prstGeom prst="rect">
                <a:avLst/>
              </a:prstGeom>
              <a:solidFill>
                <a:srgbClr val="FF7979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D6D3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4" name="矩形 53"/>
              <p:cNvSpPr/>
              <p:nvPr>
                <p:custDataLst>
                  <p:tags r:id="rId10"/>
                </p:custDataLst>
              </p:nvPr>
            </p:nvSpPr>
            <p:spPr>
              <a:xfrm rot="16200000">
                <a:off x="3375504" y="3346414"/>
                <a:ext cx="105676" cy="387857"/>
              </a:xfrm>
              <a:prstGeom prst="rect">
                <a:avLst/>
              </a:prstGeom>
              <a:solidFill>
                <a:srgbClr val="FFC3C3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D6D3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5" name="矩形 54"/>
              <p:cNvSpPr/>
              <p:nvPr>
                <p:custDataLst>
                  <p:tags r:id="rId11"/>
                </p:custDataLst>
              </p:nvPr>
            </p:nvSpPr>
            <p:spPr>
              <a:xfrm rot="16200000">
                <a:off x="3742132" y="3346414"/>
                <a:ext cx="105676" cy="387857"/>
              </a:xfrm>
              <a:prstGeom prst="rect">
                <a:avLst/>
              </a:prstGeom>
              <a:solidFill>
                <a:srgbClr val="FF7979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D6D3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56" name="文本框 55"/>
            <p:cNvSpPr txBox="1"/>
            <p:nvPr>
              <p:custDataLst>
                <p:tags r:id="rId2"/>
              </p:custDataLst>
            </p:nvPr>
          </p:nvSpPr>
          <p:spPr>
            <a:xfrm>
              <a:off x="2482" y="4728"/>
              <a:ext cx="5571" cy="1083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t" anchorCtr="0">
              <a:normAutofit/>
            </a:bodyPr>
            <a:lstStyle>
              <a:defPPr>
                <a:defRPr lang="zh-CN"/>
              </a:defPPr>
              <a:lvl1pPr defTabSz="1216660">
                <a:spcBef>
                  <a:spcPct val="20000"/>
                </a:spcBef>
                <a:defRPr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</a:rPr>
                <a:t>Please enter a title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</a:endParaRPr>
            </a:p>
          </p:txBody>
        </p:sp>
      </p:grpSp>
      <p:sp>
        <p:nvSpPr>
          <p:cNvPr id="58" name="文本框 18"/>
          <p:cNvSpPr txBox="1">
            <a:spLocks noChangeArrowheads="1"/>
          </p:cNvSpPr>
          <p:nvPr/>
        </p:nvSpPr>
        <p:spPr bwMode="auto">
          <a:xfrm>
            <a:off x="6094730" y="4070350"/>
            <a:ext cx="417639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</a:rPr>
              <a:t>Click on the details to add your specific content. Click on the details to add your specific content. Click on the details to add your specific content.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太极体简" panose="02010600000101010101" charset="-122"/>
              <a:ea typeface="汉仪太极体简" panose="0201060000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糖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5" y="342900"/>
            <a:ext cx="1066165" cy="920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62100" y="428625"/>
            <a:ext cx="262953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+mn-ea"/>
              </a:rPr>
              <a:t>Click to add a title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0" y="889000"/>
            <a:ext cx="5096510" cy="4089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34" y="2455322"/>
            <a:ext cx="2444137" cy="22859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47" y="4815015"/>
            <a:ext cx="1046513" cy="1324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45" y="2455647"/>
            <a:ext cx="1569170" cy="14708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8529">
            <a:off x="7215747" y="2316081"/>
            <a:ext cx="1464370" cy="67225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652270" y="2085975"/>
            <a:ext cx="1981200" cy="711835"/>
            <a:chOff x="2408" y="3190"/>
            <a:chExt cx="3120" cy="1121"/>
          </a:xfrm>
        </p:grpSpPr>
        <p:sp>
          <p:nvSpPr>
            <p:cNvPr id="3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9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Title text preset</a:t>
              </a:r>
              <a:endParaRPr kumimoji="0" lang="zh-CN" altLang="en-US" sz="1600" b="1" i="0" u="none" strike="noStrike" kern="9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3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This part of the content as a text layout placeholder display</a:t>
              </a:r>
              <a:b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</a:b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（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Suggested theme fonts</a:t>
              </a: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）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652270" y="4065270"/>
            <a:ext cx="1981200" cy="711835"/>
            <a:chOff x="2408" y="3190"/>
            <a:chExt cx="3120" cy="1121"/>
          </a:xfrm>
        </p:grpSpPr>
        <p:sp>
          <p:nvSpPr>
            <p:cNvPr id="1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9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Title text preset</a:t>
              </a:r>
              <a:endParaRPr kumimoji="0" lang="zh-CN" altLang="en-US" sz="1600" b="1" i="0" u="none" strike="noStrike" kern="9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This part of the content as a text layout placeholder display</a:t>
              </a:r>
              <a:b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</a:b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（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Suggested theme fonts</a:t>
              </a: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）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33790" y="2085975"/>
            <a:ext cx="1981200" cy="711835"/>
            <a:chOff x="2408" y="3190"/>
            <a:chExt cx="3120" cy="1121"/>
          </a:xfrm>
        </p:grpSpPr>
        <p:sp>
          <p:nvSpPr>
            <p:cNvPr id="1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9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Title text preset</a:t>
              </a:r>
              <a:endParaRPr kumimoji="0" lang="zh-CN" altLang="en-US" sz="1600" b="1" i="0" u="none" strike="noStrike" kern="9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This part of the content as a text layout placeholder display</a:t>
              </a:r>
              <a:b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</a:b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（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Suggested theme fonts</a:t>
              </a: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）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733790" y="4065270"/>
            <a:ext cx="1981200" cy="711835"/>
            <a:chOff x="2408" y="3190"/>
            <a:chExt cx="3120" cy="1121"/>
          </a:xfrm>
        </p:grpSpPr>
        <p:sp>
          <p:nvSpPr>
            <p:cNvPr id="17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9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Title text preset</a:t>
              </a:r>
              <a:endParaRPr kumimoji="0" lang="zh-CN" altLang="en-US" sz="1600" b="1" i="0" u="none" strike="noStrike" kern="9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This part of the content as a text layout placeholder display</a:t>
              </a:r>
              <a:b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</a:b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（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Suggested theme fonts</a:t>
              </a: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边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380" y="-107315"/>
            <a:ext cx="6786245" cy="5784850"/>
          </a:xfrm>
          <a:prstGeom prst="rect">
            <a:avLst/>
          </a:prstGeom>
        </p:spPr>
      </p:pic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565" y="4117340"/>
            <a:ext cx="5096510" cy="4089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61950"/>
            <a:ext cx="16303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0" name="文本框 779"/>
          <p:cNvSpPr txBox="1"/>
          <p:nvPr/>
        </p:nvSpPr>
        <p:spPr>
          <a:xfrm>
            <a:off x="3255010" y="2889250"/>
            <a:ext cx="58496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+mn-ea"/>
              </a:rPr>
              <a:t>04 teaching process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9797"/>
              </a:solidFill>
              <a:effectLst/>
              <a:uLnTx/>
              <a:uFillTx/>
              <a:latin typeface="汉仪太极体简" panose="02010600000101010101" charset="-122"/>
              <a:ea typeface="汉仪太极体简" panose="02010600000101010101" charset="-122"/>
              <a:cs typeface="+mn-cs"/>
              <a:sym typeface="+mn-ea"/>
            </a:endParaRPr>
          </a:p>
        </p:txBody>
      </p:sp>
      <p:pic>
        <p:nvPicPr>
          <p:cNvPr id="21" name="图片 20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" y="3811270"/>
            <a:ext cx="2597785" cy="2597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边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730" y="-1490980"/>
            <a:ext cx="9399905" cy="80137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767302" y="2578830"/>
            <a:ext cx="4053435" cy="1047073"/>
            <a:chOff x="3414165" y="2762769"/>
            <a:chExt cx="4053435" cy="1047073"/>
          </a:xfrm>
        </p:grpSpPr>
        <p:grpSp>
          <p:nvGrpSpPr>
            <p:cNvPr id="9" name="组合 8"/>
            <p:cNvGrpSpPr/>
            <p:nvPr/>
          </p:nvGrpSpPr>
          <p:grpSpPr>
            <a:xfrm>
              <a:off x="3414165" y="2941010"/>
              <a:ext cx="895689" cy="754690"/>
              <a:chOff x="3819430" y="2245962"/>
              <a:chExt cx="1119689" cy="94342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菱形 10"/>
              <p:cNvSpPr/>
              <p:nvPr/>
            </p:nvSpPr>
            <p:spPr>
              <a:xfrm>
                <a:off x="3819430" y="2245962"/>
                <a:ext cx="943428" cy="943428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 flipH="1">
                <a:off x="3819430" y="2352166"/>
                <a:ext cx="1119689" cy="577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汉仪太极体简" panose="02010600000101010101" charset="-122"/>
                    <a:ea typeface="汉仪太极体简" panose="02010600000101010101" charset="-122"/>
                    <a:cs typeface="+mn-cs"/>
                  </a:rPr>
                  <a:t>01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231940" y="2762769"/>
              <a:ext cx="3235660" cy="1047073"/>
              <a:chOff x="4237596" y="3390900"/>
              <a:chExt cx="3235660" cy="1047073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4275142" y="3867496"/>
                <a:ext cx="3198114" cy="570477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汉仪太极体简" panose="02010600000101010101" charset="-122"/>
                    <a:ea typeface="汉仪太极体简" panose="02010600000101010101" charset="-122"/>
                    <a:cs typeface="+mn-cs"/>
                  </a:rPr>
                  <a:t>Click Add text message and click Add text message.</a:t>
                </a: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237596" y="3390900"/>
                <a:ext cx="2610010" cy="400110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7979"/>
                    </a:solidFill>
                    <a:effectLst/>
                    <a:uLnTx/>
                    <a:uFillTx/>
                    <a:latin typeface="汉仪太极体简" panose="02010600000101010101" charset="-122"/>
                    <a:ea typeface="汉仪太极体简" panose="02010600000101010101" charset="-122"/>
                    <a:cs typeface="+mn-ea"/>
                    <a:sym typeface="+mn-lt"/>
                  </a:rPr>
                  <a:t>Teaching background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7979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767360" y="4090641"/>
            <a:ext cx="4053435" cy="1046438"/>
            <a:chOff x="3414165" y="2763404"/>
            <a:chExt cx="4053435" cy="1046438"/>
          </a:xfrm>
        </p:grpSpPr>
        <p:grpSp>
          <p:nvGrpSpPr>
            <p:cNvPr id="18" name="组合 17"/>
            <p:cNvGrpSpPr/>
            <p:nvPr/>
          </p:nvGrpSpPr>
          <p:grpSpPr>
            <a:xfrm>
              <a:off x="3414165" y="2941010"/>
              <a:ext cx="895689" cy="754690"/>
              <a:chOff x="3819430" y="2245962"/>
              <a:chExt cx="1119689" cy="94342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菱形 19"/>
              <p:cNvSpPr/>
              <p:nvPr/>
            </p:nvSpPr>
            <p:spPr>
              <a:xfrm>
                <a:off x="3819430" y="2245962"/>
                <a:ext cx="943428" cy="943428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 flipH="1">
                <a:off x="3819430" y="2352166"/>
                <a:ext cx="1119689" cy="577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汉仪太极体简" panose="02010600000101010101" charset="-122"/>
                    <a:ea typeface="汉仪太极体简" panose="02010600000101010101" charset="-122"/>
                    <a:cs typeface="+mn-cs"/>
                  </a:rPr>
                  <a:t>02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269486" y="2763404"/>
              <a:ext cx="3198114" cy="1046438"/>
              <a:chOff x="4275142" y="3391535"/>
              <a:chExt cx="3198114" cy="1046438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4275142" y="3867496"/>
                <a:ext cx="3198114" cy="570477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汉仪太极体简" panose="02010600000101010101" charset="-122"/>
                    <a:ea typeface="汉仪太极体简" panose="02010600000101010101" charset="-122"/>
                    <a:cs typeface="+mn-cs"/>
                  </a:rPr>
                  <a:t>Click Add text message and click Add text message.</a:t>
                </a: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4572131" y="3391535"/>
                <a:ext cx="2140330" cy="400110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7979"/>
                    </a:solidFill>
                    <a:effectLst/>
                    <a:uLnTx/>
                    <a:uFillTx/>
                    <a:latin typeface="汉仪太极体简" panose="02010600000101010101" charset="-122"/>
                    <a:ea typeface="汉仪太极体简" panose="02010600000101010101" charset="-122"/>
                    <a:cs typeface="+mn-ea"/>
                    <a:sym typeface="+mn-lt"/>
                  </a:rPr>
                  <a:t>Teaching method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7979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255540" y="2579217"/>
            <a:ext cx="4053435" cy="1047073"/>
            <a:chOff x="3414165" y="2762769"/>
            <a:chExt cx="4053435" cy="1047073"/>
          </a:xfrm>
        </p:grpSpPr>
        <p:grpSp>
          <p:nvGrpSpPr>
            <p:cNvPr id="27" name="组合 26"/>
            <p:cNvGrpSpPr/>
            <p:nvPr/>
          </p:nvGrpSpPr>
          <p:grpSpPr>
            <a:xfrm>
              <a:off x="3414165" y="2941010"/>
              <a:ext cx="895689" cy="754690"/>
              <a:chOff x="3819430" y="2245962"/>
              <a:chExt cx="1119689" cy="94342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菱形 28"/>
              <p:cNvSpPr/>
              <p:nvPr/>
            </p:nvSpPr>
            <p:spPr>
              <a:xfrm>
                <a:off x="3819430" y="2245962"/>
                <a:ext cx="943428" cy="943428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 flipH="1">
                <a:off x="3819430" y="2352166"/>
                <a:ext cx="1119689" cy="577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汉仪太极体简" panose="02010600000101010101" charset="-122"/>
                    <a:ea typeface="汉仪太极体简" panose="02010600000101010101" charset="-122"/>
                    <a:cs typeface="+mn-cs"/>
                  </a:rPr>
                  <a:t>03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947313" y="2762769"/>
              <a:ext cx="3520287" cy="1047073"/>
              <a:chOff x="3952969" y="3390900"/>
              <a:chExt cx="3520287" cy="1047073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4275142" y="3867496"/>
                <a:ext cx="3198114" cy="570477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汉仪太极体简" panose="02010600000101010101" charset="-122"/>
                    <a:ea typeface="汉仪太极体简" panose="02010600000101010101" charset="-122"/>
                    <a:cs typeface="+mn-cs"/>
                  </a:rPr>
                  <a:t>Click Add text message and click Add text message.</a:t>
                </a: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3952969" y="3390900"/>
                <a:ext cx="3198311" cy="400110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7979"/>
                    </a:solidFill>
                    <a:effectLst/>
                    <a:uLnTx/>
                    <a:uFillTx/>
                    <a:latin typeface="汉仪太极体简" panose="02010600000101010101" charset="-122"/>
                    <a:ea typeface="汉仪太极体简" panose="02010600000101010101" charset="-122"/>
                    <a:cs typeface="+mn-ea"/>
                    <a:sym typeface="+mn-lt"/>
                  </a:rPr>
                  <a:t>Learning method analysis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7979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6263218" y="4091029"/>
            <a:ext cx="4053435" cy="1047073"/>
            <a:chOff x="3414165" y="2762769"/>
            <a:chExt cx="4053435" cy="1047073"/>
          </a:xfrm>
        </p:grpSpPr>
        <p:grpSp>
          <p:nvGrpSpPr>
            <p:cNvPr id="36" name="组合 35"/>
            <p:cNvGrpSpPr/>
            <p:nvPr/>
          </p:nvGrpSpPr>
          <p:grpSpPr>
            <a:xfrm>
              <a:off x="3414165" y="2941010"/>
              <a:ext cx="895689" cy="754690"/>
              <a:chOff x="3819430" y="2245962"/>
              <a:chExt cx="1119689" cy="94342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菱形 37"/>
              <p:cNvSpPr/>
              <p:nvPr/>
            </p:nvSpPr>
            <p:spPr>
              <a:xfrm>
                <a:off x="3819430" y="2245962"/>
                <a:ext cx="943428" cy="943428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 flipH="1">
                <a:off x="3819430" y="2352166"/>
                <a:ext cx="1119689" cy="577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汉仪太极体简" panose="02010600000101010101" charset="-122"/>
                    <a:ea typeface="汉仪太极体简" panose="02010600000101010101" charset="-122"/>
                    <a:cs typeface="+mn-cs"/>
                  </a:rPr>
                  <a:t>04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4269486" y="2762769"/>
              <a:ext cx="3198114" cy="1047073"/>
              <a:chOff x="4275142" y="3390900"/>
              <a:chExt cx="3198114" cy="1047073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4275142" y="3867496"/>
                <a:ext cx="3198114" cy="570477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汉仪太极体简" panose="02010600000101010101" charset="-122"/>
                    <a:ea typeface="汉仪太极体简" panose="02010600000101010101" charset="-122"/>
                    <a:cs typeface="+mn-cs"/>
                  </a:rPr>
                  <a:t>Click Add text message and click Add text message.</a:t>
                </a: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4464722" y="3390900"/>
                <a:ext cx="2159566" cy="400110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7979"/>
                    </a:solidFill>
                    <a:effectLst/>
                    <a:uLnTx/>
                    <a:uFillTx/>
                    <a:latin typeface="汉仪太极体简" panose="02010600000101010101" charset="-122"/>
                    <a:ea typeface="汉仪太极体简" panose="02010600000101010101" charset="-122"/>
                    <a:cs typeface="+mn-ea"/>
                    <a:sym typeface="+mn-lt"/>
                  </a:rPr>
                  <a:t>Teaching process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7979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3" name="文本框 42"/>
          <p:cNvSpPr txBox="1"/>
          <p:nvPr/>
        </p:nvSpPr>
        <p:spPr>
          <a:xfrm>
            <a:off x="5199014" y="1469176"/>
            <a:ext cx="1609736" cy="29751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</a:rPr>
              <a:t>table of Contents</a:t>
            </a:r>
            <a:endParaRPr kumimoji="0" lang="zh-CN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太极体简" panose="02010600000101010101" charset="-122"/>
              <a:ea typeface="汉仪太极体简" panose="02010600000101010101" charset="-122"/>
              <a:cs typeface="+mn-cs"/>
            </a:endParaRPr>
          </a:p>
        </p:txBody>
      </p:sp>
      <p:pic>
        <p:nvPicPr>
          <p:cNvPr id="32" name="图片 31" descr="糖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40" y="2351405"/>
            <a:ext cx="816610" cy="704850"/>
          </a:xfrm>
          <a:prstGeom prst="rect">
            <a:avLst/>
          </a:prstGeom>
        </p:spPr>
      </p:pic>
      <p:pic>
        <p:nvPicPr>
          <p:cNvPr id="33" name="图片 32" descr="糖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740" y="3862705"/>
            <a:ext cx="816610" cy="704850"/>
          </a:xfrm>
          <a:prstGeom prst="rect">
            <a:avLst/>
          </a:prstGeom>
        </p:spPr>
      </p:pic>
      <p:pic>
        <p:nvPicPr>
          <p:cNvPr id="44" name="图片 43" descr="糖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40" y="3786505"/>
            <a:ext cx="816610" cy="704850"/>
          </a:xfrm>
          <a:prstGeom prst="rect">
            <a:avLst/>
          </a:prstGeom>
        </p:spPr>
      </p:pic>
      <p:pic>
        <p:nvPicPr>
          <p:cNvPr id="45" name="图片 44" descr="糖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380" y="2299335"/>
            <a:ext cx="816610" cy="704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糖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5" y="342900"/>
            <a:ext cx="1066165" cy="920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62100" y="428625"/>
            <a:ext cx="262953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+mn-ea"/>
              </a:rPr>
              <a:t>Click to add a title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0" y="889000"/>
            <a:ext cx="5096510" cy="4089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45" y="1471672"/>
            <a:ext cx="5172349" cy="379207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1923283" y="1985097"/>
            <a:ext cx="1355765" cy="1355765"/>
          </a:xfrm>
          <a:prstGeom prst="ellipse">
            <a:avLst/>
          </a:prstGeom>
          <a:solidFill>
            <a:srgbClr val="FFC3C3"/>
          </a:solidFill>
          <a:ln>
            <a:solidFill>
              <a:srgbClr val="FFC3C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912952" y="1985097"/>
            <a:ext cx="1355765" cy="1355765"/>
          </a:xfrm>
          <a:prstGeom prst="ellipse">
            <a:avLst/>
          </a:prstGeom>
          <a:solidFill>
            <a:srgbClr val="FFC3C3"/>
          </a:solidFill>
          <a:ln>
            <a:solidFill>
              <a:srgbClr val="FFC3C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17149" y="2376309"/>
            <a:ext cx="768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01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06819" y="2376309"/>
            <a:ext cx="768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02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10995" y="4126230"/>
            <a:ext cx="1981200" cy="711835"/>
            <a:chOff x="2408" y="3190"/>
            <a:chExt cx="3120" cy="1121"/>
          </a:xfrm>
        </p:grpSpPr>
        <p:sp>
          <p:nvSpPr>
            <p:cNvPr id="3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9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Title text preset</a:t>
              </a:r>
              <a:endParaRPr kumimoji="0" lang="zh-CN" altLang="en-US" sz="1800" b="1" i="0" u="none" strike="noStrike" kern="9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3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This part of the content as a text layout placeholder display</a:t>
              </a:r>
              <a:br>
                <a: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</a:br>
              <a:r>
                <a: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（</a:t>
              </a: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Suggested theme fonts</a:t>
              </a:r>
              <a:r>
                <a: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）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692515" y="4126230"/>
            <a:ext cx="1981200" cy="711835"/>
            <a:chOff x="2408" y="3190"/>
            <a:chExt cx="3120" cy="1121"/>
          </a:xfrm>
        </p:grpSpPr>
        <p:sp>
          <p:nvSpPr>
            <p:cNvPr id="1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9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Title text preset</a:t>
              </a:r>
              <a:endParaRPr kumimoji="0" lang="zh-CN" altLang="en-US" sz="1800" b="1" i="0" u="none" strike="noStrike" kern="9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This part of the content as a text layout placeholder display</a:t>
              </a:r>
              <a:br>
                <a: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</a:br>
              <a:r>
                <a: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（</a:t>
              </a: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Suggested theme fonts</a:t>
              </a:r>
              <a:r>
                <a: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糖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5" y="342900"/>
            <a:ext cx="1066165" cy="920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62100" y="428625"/>
            <a:ext cx="262953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+mn-ea"/>
              </a:rPr>
              <a:t>Click to add a title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0" y="889000"/>
            <a:ext cx="5096510" cy="40894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-38735" y="2440707"/>
            <a:ext cx="5421209" cy="26537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太极体简" panose="02010600000101010101" charset="-122"/>
              <a:ea typeface="汉仪太极体简" panose="02010600000101010101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06229" y="1358877"/>
            <a:ext cx="5648374" cy="1223363"/>
            <a:chOff x="2188075" y="2754865"/>
            <a:chExt cx="6529968" cy="1414306"/>
          </a:xfrm>
        </p:grpSpPr>
        <p:grpSp>
          <p:nvGrpSpPr>
            <p:cNvPr id="3" name="组合 2"/>
            <p:cNvGrpSpPr/>
            <p:nvPr/>
          </p:nvGrpSpPr>
          <p:grpSpPr>
            <a:xfrm>
              <a:off x="2188075" y="2857633"/>
              <a:ext cx="1311537" cy="1311538"/>
              <a:chOff x="744271" y="3953399"/>
              <a:chExt cx="1446216" cy="1446217"/>
            </a:xfrm>
          </p:grpSpPr>
          <p:sp>
            <p:nvSpPr>
              <p:cNvPr id="9" name="菱形 8"/>
              <p:cNvSpPr/>
              <p:nvPr/>
            </p:nvSpPr>
            <p:spPr>
              <a:xfrm>
                <a:off x="744271" y="3953399"/>
                <a:ext cx="1446216" cy="1446217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059050" y="4231288"/>
                <a:ext cx="627764" cy="505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汉仪太极体简" panose="02010600000101010101" charset="-122"/>
                    <a:ea typeface="汉仪太极体简" panose="02010600000101010101" charset="-122"/>
                    <a:cs typeface="+mn-cs"/>
                    <a:sym typeface="微软雅黑" panose="020B0503020204020204" charset="-122"/>
                  </a:rPr>
                  <a:t>01</a:t>
                </a:r>
              </a:p>
            </p:txBody>
          </p:sp>
        </p:grpSp>
        <p:sp>
          <p:nvSpPr>
            <p:cNvPr id="8" name="矩形 7"/>
            <p:cNvSpPr/>
            <p:nvPr/>
          </p:nvSpPr>
          <p:spPr bwMode="auto">
            <a:xfrm>
              <a:off x="3785077" y="2754865"/>
              <a:ext cx="3265012" cy="761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  <a:sym typeface="微软雅黑" panose="020B0503020204020204" charset="-122"/>
                </a:rPr>
                <a:t>Click to add a title</a:t>
              </a:r>
              <a:endParaRPr kumimoji="0" lang="zh-CN" alt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11" name="矩形 39"/>
            <p:cNvSpPr>
              <a:spLocks noChangeArrowheads="1"/>
            </p:cNvSpPr>
            <p:nvPr/>
          </p:nvSpPr>
          <p:spPr bwMode="auto">
            <a:xfrm>
              <a:off x="3785077" y="3428467"/>
              <a:ext cx="4932966" cy="559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29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defTabSz="1217295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defTabSz="1217295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defTabSz="1217295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defTabSz="1217295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1217295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宋体" panose="02010600030101010101" pitchFamily="2" charset="-122"/>
                </a:rPr>
                <a:t>Click here to add paragraph text Click here to add paragraph text Click here to add paragraph text Click here to add paragraph text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06229" y="3160986"/>
            <a:ext cx="5648374" cy="1223363"/>
            <a:chOff x="2188075" y="2754865"/>
            <a:chExt cx="6529968" cy="1414306"/>
          </a:xfrm>
        </p:grpSpPr>
        <p:grpSp>
          <p:nvGrpSpPr>
            <p:cNvPr id="13" name="组合 12"/>
            <p:cNvGrpSpPr/>
            <p:nvPr/>
          </p:nvGrpSpPr>
          <p:grpSpPr>
            <a:xfrm>
              <a:off x="2188075" y="2857633"/>
              <a:ext cx="1311537" cy="1311538"/>
              <a:chOff x="744271" y="3953399"/>
              <a:chExt cx="1446216" cy="1446217"/>
            </a:xfrm>
          </p:grpSpPr>
          <p:sp>
            <p:nvSpPr>
              <p:cNvPr id="15" name="菱形 14"/>
              <p:cNvSpPr/>
              <p:nvPr/>
            </p:nvSpPr>
            <p:spPr>
              <a:xfrm>
                <a:off x="744271" y="3953399"/>
                <a:ext cx="1446216" cy="1446217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059050" y="4231288"/>
                <a:ext cx="627764" cy="505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汉仪太极体简" panose="02010600000101010101" charset="-122"/>
                    <a:ea typeface="汉仪太极体简" panose="02010600000101010101" charset="-122"/>
                    <a:cs typeface="+mn-cs"/>
                    <a:sym typeface="微软雅黑" panose="020B0503020204020204" charset="-122"/>
                  </a:rPr>
                  <a:t>02</a:t>
                </a:r>
              </a:p>
            </p:txBody>
          </p:sp>
        </p:grpSp>
        <p:sp>
          <p:nvSpPr>
            <p:cNvPr id="14" name="矩形 13"/>
            <p:cNvSpPr/>
            <p:nvPr/>
          </p:nvSpPr>
          <p:spPr bwMode="auto">
            <a:xfrm>
              <a:off x="3785077" y="2754865"/>
              <a:ext cx="3265012" cy="761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  <a:sym typeface="微软雅黑" panose="020B0503020204020204" charset="-122"/>
                </a:rPr>
                <a:t>Click to add a title</a:t>
              </a:r>
              <a:endParaRPr kumimoji="0" lang="zh-CN" alt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17" name="矩形 39"/>
            <p:cNvSpPr>
              <a:spLocks noChangeArrowheads="1"/>
            </p:cNvSpPr>
            <p:nvPr/>
          </p:nvSpPr>
          <p:spPr bwMode="auto">
            <a:xfrm>
              <a:off x="3785077" y="3428467"/>
              <a:ext cx="4932966" cy="559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29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defTabSz="1217295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defTabSz="1217295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defTabSz="1217295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defTabSz="1217295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1217295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宋体" panose="02010600030101010101" pitchFamily="2" charset="-122"/>
                </a:rPr>
                <a:t>Click here to add paragraph text Click here to add paragraph text Click here to add paragraph text Click here to add paragraph text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306229" y="4903441"/>
            <a:ext cx="5648374" cy="1223363"/>
            <a:chOff x="2188075" y="2754865"/>
            <a:chExt cx="6529968" cy="1414306"/>
          </a:xfrm>
        </p:grpSpPr>
        <p:grpSp>
          <p:nvGrpSpPr>
            <p:cNvPr id="19" name="组合 18"/>
            <p:cNvGrpSpPr/>
            <p:nvPr/>
          </p:nvGrpSpPr>
          <p:grpSpPr>
            <a:xfrm>
              <a:off x="2188075" y="2857633"/>
              <a:ext cx="1311537" cy="1311538"/>
              <a:chOff x="744271" y="3953399"/>
              <a:chExt cx="1446216" cy="1446217"/>
            </a:xfrm>
          </p:grpSpPr>
          <p:sp>
            <p:nvSpPr>
              <p:cNvPr id="21" name="菱形 20"/>
              <p:cNvSpPr/>
              <p:nvPr/>
            </p:nvSpPr>
            <p:spPr>
              <a:xfrm>
                <a:off x="744271" y="3953399"/>
                <a:ext cx="1446216" cy="1446217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059050" y="4231288"/>
                <a:ext cx="627764" cy="505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汉仪太极体简" panose="02010600000101010101" charset="-122"/>
                    <a:ea typeface="汉仪太极体简" panose="02010600000101010101" charset="-122"/>
                    <a:cs typeface="+mn-cs"/>
                    <a:sym typeface="微软雅黑" panose="020B0503020204020204" charset="-122"/>
                  </a:rPr>
                  <a:t>02</a:t>
                </a:r>
              </a:p>
            </p:txBody>
          </p:sp>
        </p:grpSp>
        <p:sp>
          <p:nvSpPr>
            <p:cNvPr id="20" name="矩形 19"/>
            <p:cNvSpPr/>
            <p:nvPr/>
          </p:nvSpPr>
          <p:spPr bwMode="auto">
            <a:xfrm>
              <a:off x="3785077" y="2754865"/>
              <a:ext cx="3265012" cy="761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  <a:sym typeface="微软雅黑" panose="020B0503020204020204" charset="-122"/>
                </a:rPr>
                <a:t>Click to add a title</a:t>
              </a:r>
              <a:endParaRPr kumimoji="0" lang="zh-CN" alt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4" name="矩形 39"/>
            <p:cNvSpPr>
              <a:spLocks noChangeArrowheads="1"/>
            </p:cNvSpPr>
            <p:nvPr/>
          </p:nvSpPr>
          <p:spPr bwMode="auto">
            <a:xfrm>
              <a:off x="3785077" y="3428467"/>
              <a:ext cx="4932966" cy="559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29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defTabSz="1217295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defTabSz="1217295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defTabSz="1217295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defTabSz="1217295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1217295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宋体" panose="02010600030101010101" pitchFamily="2" charset="-122"/>
                </a:rPr>
                <a:t>Click here to add paragraph text Click here to add paragraph text Click here to add paragraph text Click here to add paragraph text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5" name="矩形 24"/>
          <p:cNvSpPr/>
          <p:nvPr/>
        </p:nvSpPr>
        <p:spPr bwMode="auto">
          <a:xfrm>
            <a:off x="477348" y="3106152"/>
            <a:ext cx="1937754" cy="800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微软雅黑" panose="020B0503020204020204" charset="-122"/>
              </a:rPr>
              <a:t>Click to add a title</a:t>
            </a:r>
            <a:endParaRPr kumimoji="0" lang="zh-CN" altLang="en-US" sz="20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太极体简" panose="02010600000101010101" charset="-122"/>
              <a:ea typeface="汉仪太极体简" panose="02010600000101010101" charset="-122"/>
              <a:cs typeface="+mn-cs"/>
              <a:sym typeface="微软雅黑" panose="020B0503020204020204" charset="-122"/>
            </a:endParaRPr>
          </a:p>
        </p:txBody>
      </p:sp>
      <p:pic>
        <p:nvPicPr>
          <p:cNvPr id="26" name="图片 25" descr="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" y="1607185"/>
            <a:ext cx="4321175" cy="4321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糖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5" y="342900"/>
            <a:ext cx="1066165" cy="920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62100" y="428625"/>
            <a:ext cx="262953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+mn-ea"/>
              </a:rPr>
              <a:t>Click to add a title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0" y="889000"/>
            <a:ext cx="5096510" cy="40894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2568862" y="3673256"/>
            <a:ext cx="77334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4209958" y="3123996"/>
            <a:ext cx="1098520" cy="1098520"/>
            <a:chOff x="1593214" y="2515635"/>
            <a:chExt cx="1826729" cy="1826729"/>
          </a:xfrm>
        </p:grpSpPr>
        <p:sp>
          <p:nvSpPr>
            <p:cNvPr id="2" name="椭圆 1"/>
            <p:cNvSpPr/>
            <p:nvPr/>
          </p:nvSpPr>
          <p:spPr>
            <a:xfrm>
              <a:off x="1593214" y="2515635"/>
              <a:ext cx="1826729" cy="18267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69" t="9510" r="22854" b="16697"/>
            <a:stretch>
              <a:fillRect/>
            </a:stretch>
          </p:blipFill>
          <p:spPr>
            <a:xfrm>
              <a:off x="1773793" y="2515635"/>
              <a:ext cx="1465569" cy="1637562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6781971" y="3123996"/>
            <a:ext cx="1098520" cy="1098520"/>
            <a:chOff x="1593214" y="2515635"/>
            <a:chExt cx="1826729" cy="1826729"/>
          </a:xfrm>
        </p:grpSpPr>
        <p:sp>
          <p:nvSpPr>
            <p:cNvPr id="16" name="椭圆 15"/>
            <p:cNvSpPr/>
            <p:nvPr/>
          </p:nvSpPr>
          <p:spPr>
            <a:xfrm>
              <a:off x="1593214" y="2515635"/>
              <a:ext cx="1826729" cy="18267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69" t="9510" r="22854" b="16697"/>
            <a:stretch>
              <a:fillRect/>
            </a:stretch>
          </p:blipFill>
          <p:spPr>
            <a:xfrm>
              <a:off x="1773793" y="2515635"/>
              <a:ext cx="1465569" cy="1637562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9583234" y="3123996"/>
            <a:ext cx="1098520" cy="1098520"/>
            <a:chOff x="1593214" y="2515635"/>
            <a:chExt cx="1826729" cy="1826729"/>
          </a:xfrm>
        </p:grpSpPr>
        <p:sp>
          <p:nvSpPr>
            <p:cNvPr id="19" name="椭圆 18"/>
            <p:cNvSpPr/>
            <p:nvPr/>
          </p:nvSpPr>
          <p:spPr>
            <a:xfrm>
              <a:off x="1593214" y="2515635"/>
              <a:ext cx="1826729" cy="18267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69" t="9510" r="22854" b="16697"/>
            <a:stretch>
              <a:fillRect/>
            </a:stretch>
          </p:blipFill>
          <p:spPr>
            <a:xfrm>
              <a:off x="1773793" y="2515635"/>
              <a:ext cx="1465569" cy="1637562"/>
            </a:xfrm>
            <a:prstGeom prst="rect">
              <a:avLst/>
            </a:prstGeom>
          </p:spPr>
        </p:pic>
      </p:grpSp>
      <p:pic>
        <p:nvPicPr>
          <p:cNvPr id="21" name="图片 20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90" y="2738755"/>
            <a:ext cx="2597785" cy="259778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768725" y="1854835"/>
            <a:ext cx="1981200" cy="711835"/>
            <a:chOff x="2408" y="3190"/>
            <a:chExt cx="3120" cy="1121"/>
          </a:xfrm>
        </p:grpSpPr>
        <p:sp>
          <p:nvSpPr>
            <p:cNvPr id="3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9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Title text preset</a:t>
              </a:r>
              <a:endParaRPr kumimoji="0" lang="zh-CN" altLang="en-US" sz="1600" b="1" i="0" u="none" strike="noStrike" kern="9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3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This part of the content as a text layout placeholder display</a:t>
              </a:r>
              <a:b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</a:b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（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Suggested theme fonts</a:t>
              </a: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）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70345" y="4735195"/>
            <a:ext cx="1981200" cy="711835"/>
            <a:chOff x="2408" y="3190"/>
            <a:chExt cx="3120" cy="1121"/>
          </a:xfrm>
        </p:grpSpPr>
        <p:sp>
          <p:nvSpPr>
            <p:cNvPr id="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9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Title text preset</a:t>
              </a:r>
              <a:endParaRPr kumimoji="0" lang="zh-CN" altLang="en-US" sz="1600" b="1" i="0" u="none" strike="noStrike" kern="9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This part of the content as a text layout placeholder display</a:t>
              </a:r>
              <a:b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</a:b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（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Suggested theme fonts</a:t>
              </a: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）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046210" y="1795780"/>
            <a:ext cx="1981200" cy="711835"/>
            <a:chOff x="2408" y="3190"/>
            <a:chExt cx="3120" cy="1121"/>
          </a:xfrm>
        </p:grpSpPr>
        <p:sp>
          <p:nvSpPr>
            <p:cNvPr id="1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9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Title text preset</a:t>
              </a:r>
              <a:endParaRPr kumimoji="0" lang="zh-CN" altLang="en-US" sz="1600" b="1" i="0" u="none" strike="noStrike" kern="9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2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This part of the content as a text layout placeholder display</a:t>
              </a:r>
              <a:b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</a:b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（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Suggested theme fonts</a:t>
              </a: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糖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35" y="342900"/>
            <a:ext cx="1066165" cy="920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62100" y="428625"/>
            <a:ext cx="262953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+mn-ea"/>
              </a:rPr>
              <a:t>Click to add a title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880" y="889000"/>
            <a:ext cx="5096510" cy="40894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1774825" y="2298065"/>
            <a:ext cx="3113405" cy="31134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太极体简" panose="02010600000101010101" charset="-122"/>
              <a:ea typeface="汉仪太极体简" panose="02010600000101010101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308554" y="1820713"/>
            <a:ext cx="4535496" cy="881740"/>
            <a:chOff x="5964702" y="1760134"/>
            <a:chExt cx="4535496" cy="881740"/>
          </a:xfrm>
        </p:grpSpPr>
        <p:grpSp>
          <p:nvGrpSpPr>
            <p:cNvPr id="7" name="组合 6"/>
            <p:cNvGrpSpPr/>
            <p:nvPr/>
          </p:nvGrpSpPr>
          <p:grpSpPr>
            <a:xfrm>
              <a:off x="5964702" y="1760134"/>
              <a:ext cx="893201" cy="881740"/>
              <a:chOff x="6307602" y="2217333"/>
              <a:chExt cx="989812" cy="977111"/>
            </a:xfrm>
          </p:grpSpPr>
          <p:sp>
            <p:nvSpPr>
              <p:cNvPr id="9" name="PA_库_Circle "/>
              <p:cNvSpPr/>
              <p:nvPr>
                <p:custDataLst>
                  <p:tags r:id="rId3"/>
                </p:custDataLst>
              </p:nvPr>
            </p:nvSpPr>
            <p:spPr>
              <a:xfrm>
                <a:off x="6307602" y="2217333"/>
                <a:ext cx="989812" cy="97711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miter lim="4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22860" rIns="22860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>
                    <a:solidFill>
                      <a:srgbClr val="737572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sym typeface="Lato Light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6468474" y="2413500"/>
                <a:ext cx="488862" cy="443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汉仪太极体简" panose="02010600000101010101" charset="-122"/>
                    <a:ea typeface="汉仪太极体简" panose="02010600000101010101" charset="-122"/>
                    <a:cs typeface="+mn-cs"/>
                  </a:rPr>
                  <a:t>01</a:t>
                </a: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7003073" y="1760134"/>
              <a:ext cx="3497125" cy="690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</a:rPr>
                <a:t>Click here to add paragraph text Click here to add paragraph text Click here to add paragraph text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295219" y="3413971"/>
            <a:ext cx="4535496" cy="881740"/>
            <a:chOff x="5964702" y="1760134"/>
            <a:chExt cx="4535496" cy="881740"/>
          </a:xfrm>
        </p:grpSpPr>
        <p:grpSp>
          <p:nvGrpSpPr>
            <p:cNvPr id="12" name="组合 11"/>
            <p:cNvGrpSpPr/>
            <p:nvPr/>
          </p:nvGrpSpPr>
          <p:grpSpPr>
            <a:xfrm>
              <a:off x="5964702" y="1760134"/>
              <a:ext cx="893201" cy="881740"/>
              <a:chOff x="6307602" y="2217333"/>
              <a:chExt cx="989812" cy="977111"/>
            </a:xfrm>
          </p:grpSpPr>
          <p:sp>
            <p:nvSpPr>
              <p:cNvPr id="14" name="PA_库_Circle "/>
              <p:cNvSpPr/>
              <p:nvPr>
                <p:custDataLst>
                  <p:tags r:id="rId2"/>
                </p:custDataLst>
              </p:nvPr>
            </p:nvSpPr>
            <p:spPr>
              <a:xfrm>
                <a:off x="6307602" y="2217333"/>
                <a:ext cx="989812" cy="977111"/>
              </a:xfrm>
              <a:prstGeom prst="ellipse">
                <a:avLst/>
              </a:prstGeom>
              <a:solidFill>
                <a:srgbClr val="FFC3C3"/>
              </a:solidFill>
              <a:ln w="12700">
                <a:noFill/>
                <a:miter lim="4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22860" rIns="22860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>
                    <a:solidFill>
                      <a:srgbClr val="737572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sym typeface="Lato Ligh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6468474" y="2413500"/>
                <a:ext cx="488862" cy="443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汉仪太极体简" panose="02010600000101010101" charset="-122"/>
                    <a:ea typeface="汉仪太极体简" panose="02010600000101010101" charset="-122"/>
                    <a:cs typeface="+mn-cs"/>
                  </a:rPr>
                  <a:t>02</a:t>
                </a: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7003073" y="1760134"/>
              <a:ext cx="3497125" cy="690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</a:rPr>
                <a:t>Click here to add paragraph text Click here to add paragraph text Click here to add paragraph text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08554" y="5038979"/>
            <a:ext cx="4535496" cy="881740"/>
            <a:chOff x="5964702" y="1760134"/>
            <a:chExt cx="4535496" cy="881740"/>
          </a:xfrm>
        </p:grpSpPr>
        <p:grpSp>
          <p:nvGrpSpPr>
            <p:cNvPr id="17" name="组合 16"/>
            <p:cNvGrpSpPr/>
            <p:nvPr/>
          </p:nvGrpSpPr>
          <p:grpSpPr>
            <a:xfrm>
              <a:off x="5964702" y="1760134"/>
              <a:ext cx="893201" cy="881740"/>
              <a:chOff x="6307602" y="2217333"/>
              <a:chExt cx="989812" cy="977111"/>
            </a:xfrm>
          </p:grpSpPr>
          <p:sp>
            <p:nvSpPr>
              <p:cNvPr id="19" name="PA_库_Circle "/>
              <p:cNvSpPr/>
              <p:nvPr>
                <p:custDataLst>
                  <p:tags r:id="rId1"/>
                </p:custDataLst>
              </p:nvPr>
            </p:nvSpPr>
            <p:spPr>
              <a:xfrm>
                <a:off x="6307602" y="2217333"/>
                <a:ext cx="989812" cy="97711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miter lim="4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22860" rIns="22860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>
                    <a:solidFill>
                      <a:srgbClr val="737572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sym typeface="Lato Ligh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6468474" y="2413500"/>
                <a:ext cx="488862" cy="443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汉仪太极体简" panose="02010600000101010101" charset="-122"/>
                    <a:ea typeface="汉仪太极体简" panose="02010600000101010101" charset="-122"/>
                    <a:cs typeface="+mn-cs"/>
                  </a:rPr>
                  <a:t>03</a:t>
                </a: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7003073" y="1760134"/>
              <a:ext cx="3497125" cy="690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</a:rPr>
                <a:t>Click here to add paragraph text Click here to add paragraph text Click here to add paragraph text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</a:endParaRPr>
            </a:p>
          </p:txBody>
        </p:sp>
      </p:grpSp>
      <p:pic>
        <p:nvPicPr>
          <p:cNvPr id="21" name="图片 20" descr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9330" y="2525395"/>
            <a:ext cx="2628900" cy="262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边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380" y="-107315"/>
            <a:ext cx="6786245" cy="5784850"/>
          </a:xfrm>
          <a:prstGeom prst="rect">
            <a:avLst/>
          </a:prstGeom>
        </p:spPr>
      </p:pic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565" y="3658235"/>
            <a:ext cx="5096510" cy="4089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61950"/>
            <a:ext cx="16303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0" name="文本框 779"/>
          <p:cNvSpPr txBox="1"/>
          <p:nvPr/>
        </p:nvSpPr>
        <p:spPr>
          <a:xfrm>
            <a:off x="3255645" y="2853055"/>
            <a:ext cx="58496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</a:rPr>
              <a:t>Thank you for listening.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9797"/>
              </a:solidFill>
              <a:effectLst/>
              <a:uLnTx/>
              <a:uFillTx/>
              <a:latin typeface="汉仪太极体简" panose="02010600000101010101" charset="-122"/>
              <a:ea typeface="汉仪太极体简" panose="02010600000101010101" charset="-122"/>
              <a:cs typeface="+mn-cs"/>
            </a:endParaRPr>
          </a:p>
        </p:txBody>
      </p:sp>
      <p:pic>
        <p:nvPicPr>
          <p:cNvPr id="21" name="图片 20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" y="3811270"/>
            <a:ext cx="2597785" cy="2597785"/>
          </a:xfrm>
          <a:prstGeom prst="rect">
            <a:avLst/>
          </a:prstGeom>
        </p:spPr>
      </p:pic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6515" y="-588645"/>
            <a:ext cx="4319905" cy="4319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边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380" y="-107315"/>
            <a:ext cx="6786245" cy="5784850"/>
          </a:xfrm>
          <a:prstGeom prst="rect">
            <a:avLst/>
          </a:prstGeom>
        </p:spPr>
      </p:pic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565" y="4117340"/>
            <a:ext cx="5096510" cy="4089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61950"/>
            <a:ext cx="16303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0" name="文本框 779"/>
          <p:cNvSpPr txBox="1"/>
          <p:nvPr/>
        </p:nvSpPr>
        <p:spPr>
          <a:xfrm>
            <a:off x="3255010" y="2889250"/>
            <a:ext cx="58496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+mn-ea"/>
              </a:rPr>
              <a:t>01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ea"/>
                <a:sym typeface="+mn-lt"/>
              </a:rPr>
              <a:t>Teaching background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9797"/>
              </a:solidFill>
              <a:effectLst/>
              <a:uLnTx/>
              <a:uFillTx/>
              <a:latin typeface="汉仪太极体简" panose="02010600000101010101" charset="-122"/>
              <a:ea typeface="汉仪太极体简" panose="02010600000101010101" charset="-122"/>
              <a:cs typeface="+mn-ea"/>
              <a:sym typeface="+mn-lt"/>
            </a:endParaRPr>
          </a:p>
        </p:txBody>
      </p:sp>
      <p:pic>
        <p:nvPicPr>
          <p:cNvPr id="21" name="图片 20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" y="3811270"/>
            <a:ext cx="2597785" cy="2597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7600950" y="1817370"/>
            <a:ext cx="3745230" cy="3745230"/>
          </a:xfrm>
          <a:prstGeom prst="ellipse">
            <a:avLst/>
          </a:prstGeom>
          <a:solidFill>
            <a:srgbClr val="FFC3C3">
              <a:alpha val="77000"/>
            </a:srgb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8382000" y="3158490"/>
            <a:ext cx="1150620" cy="918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 descr="糖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5" y="342900"/>
            <a:ext cx="1066165" cy="920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62100" y="428625"/>
            <a:ext cx="262953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+mn-ea"/>
              </a:rPr>
              <a:t>Click to add a title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0" y="889000"/>
            <a:ext cx="5096510" cy="40894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059420" y="2650088"/>
            <a:ext cx="5566877" cy="1290071"/>
            <a:chOff x="6019316" y="1666069"/>
            <a:chExt cx="5566877" cy="1290071"/>
          </a:xfrm>
        </p:grpSpPr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6019316" y="1666069"/>
              <a:ext cx="2935419" cy="45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7979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  <a:sym typeface="微软雅黑" panose="020B0503020204020204" charset="-122"/>
                </a:rPr>
                <a:t>Click here to add a title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7979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8" name="文本框 18"/>
            <p:cNvSpPr txBox="1">
              <a:spLocks noChangeArrowheads="1"/>
            </p:cNvSpPr>
            <p:nvPr/>
          </p:nvSpPr>
          <p:spPr bwMode="auto">
            <a:xfrm>
              <a:off x="6454317" y="2126195"/>
              <a:ext cx="5131876" cy="8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</a:rPr>
                <a:t>Click on the details to add your specific content. Click on the details to add your specific content. Click on the details to add your specific content.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59420" y="4057176"/>
            <a:ext cx="5566877" cy="1290071"/>
            <a:chOff x="6019316" y="1666069"/>
            <a:chExt cx="5566877" cy="1290071"/>
          </a:xfrm>
        </p:grpSpPr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6019316" y="1666069"/>
              <a:ext cx="2935419" cy="45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7979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  <a:sym typeface="微软雅黑" panose="020B0503020204020204" charset="-122"/>
                </a:rPr>
                <a:t>Click here to add a title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7979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19" name="文本框 18"/>
            <p:cNvSpPr txBox="1">
              <a:spLocks noChangeArrowheads="1"/>
            </p:cNvSpPr>
            <p:nvPr/>
          </p:nvSpPr>
          <p:spPr bwMode="auto">
            <a:xfrm>
              <a:off x="6454317" y="2126195"/>
              <a:ext cx="5131876" cy="8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</a:rPr>
                <a:t>Click on the details to add your specific content. Click on the details to add your specific content. Click on the details to add your specific content.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</a:endParaRPr>
            </a:p>
          </p:txBody>
        </p:sp>
      </p:grpSp>
      <p:pic>
        <p:nvPicPr>
          <p:cNvPr id="2" name="图片 1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470" y="2119630"/>
            <a:ext cx="2995930" cy="2995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糖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5" y="342900"/>
            <a:ext cx="1066165" cy="920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62100" y="428625"/>
            <a:ext cx="262953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+mn-ea"/>
              </a:rPr>
              <a:t>Click to add a title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0" y="889000"/>
            <a:ext cx="5096510" cy="408940"/>
          </a:xfrm>
          <a:prstGeom prst="rect">
            <a:avLst/>
          </a:prstGeom>
        </p:spPr>
      </p:pic>
      <p:sp>
        <p:nvSpPr>
          <p:cNvPr id="103" name="矩形 102"/>
          <p:cNvSpPr/>
          <p:nvPr/>
        </p:nvSpPr>
        <p:spPr>
          <a:xfrm>
            <a:off x="-22225" y="2659380"/>
            <a:ext cx="12269470" cy="2419985"/>
          </a:xfrm>
          <a:prstGeom prst="rect">
            <a:avLst/>
          </a:prstGeom>
          <a:solidFill>
            <a:srgbClr val="FFC3C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22190" y="3253740"/>
            <a:ext cx="1981200" cy="711835"/>
            <a:chOff x="2408" y="3190"/>
            <a:chExt cx="3120" cy="1121"/>
          </a:xfrm>
        </p:grpSpPr>
        <p:sp>
          <p:nvSpPr>
            <p:cNvPr id="3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9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Title text preset</a:t>
              </a:r>
              <a:endParaRPr kumimoji="0" lang="zh-CN" altLang="en-US" sz="2000" b="1" i="0" u="none" strike="noStrike" kern="9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3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This part of the content as a text layout placeholder display</a:t>
              </a:r>
              <a:b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</a:b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（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Suggested theme fonts</a:t>
              </a: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）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793480" y="3211195"/>
            <a:ext cx="1981200" cy="711835"/>
            <a:chOff x="2408" y="3190"/>
            <a:chExt cx="3120" cy="1121"/>
          </a:xfrm>
        </p:grpSpPr>
        <p:sp>
          <p:nvSpPr>
            <p:cNvPr id="5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9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Title text preset</a:t>
              </a:r>
              <a:endParaRPr kumimoji="0" lang="zh-CN" altLang="en-US" sz="2000" b="1" i="0" u="none" strike="noStrike" kern="9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This part of the content as a text layout placeholder display</a:t>
              </a:r>
              <a:b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</a:b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（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Suggested theme fonts</a:t>
              </a: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ea"/>
                  <a:sym typeface="+mn-lt"/>
                </a:rPr>
                <a:t>）</a:t>
              </a:r>
            </a:p>
          </p:txBody>
        </p:sp>
      </p:grpSp>
      <p:sp>
        <p:nvSpPr>
          <p:cNvPr id="9" name="椭圆 8"/>
          <p:cNvSpPr/>
          <p:nvPr/>
        </p:nvSpPr>
        <p:spPr>
          <a:xfrm>
            <a:off x="1483995" y="2802890"/>
            <a:ext cx="2784475" cy="13233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35" y="1475740"/>
            <a:ext cx="4895850" cy="4895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糖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5" y="342900"/>
            <a:ext cx="1066165" cy="920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62100" y="428625"/>
            <a:ext cx="262953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+mn-ea"/>
              </a:rPr>
              <a:t>Click to add a title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0" y="889000"/>
            <a:ext cx="5096510" cy="40894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960120" y="18288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271" y="3420"/>
              <a:ext cx="3888" cy="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7979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</a:rPr>
                <a:t>Teaching skills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7979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7966" y="3420"/>
              <a:ext cx="3888" cy="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7979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  <a:sym typeface="+mn-ea"/>
                </a:rPr>
                <a:t>Potential target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7979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749" y="3420"/>
              <a:ext cx="3888" cy="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7979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  <a:sym typeface="+mn-ea"/>
                </a:rPr>
                <a:t>情感目标</a:t>
              </a:r>
            </a:p>
          </p:txBody>
        </p:sp>
      </p:grpSp>
      <p:pic>
        <p:nvPicPr>
          <p:cNvPr id="31" name="图片 30" descr="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5965" y="3319780"/>
            <a:ext cx="3050540" cy="3050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糖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5" y="342900"/>
            <a:ext cx="1066165" cy="920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62100" y="428625"/>
            <a:ext cx="262953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+mn-ea"/>
              </a:rPr>
              <a:t>Click to add a title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0" y="889000"/>
            <a:ext cx="5096510" cy="40894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000250" y="1919605"/>
            <a:ext cx="9338310" cy="4133215"/>
          </a:xfrm>
          <a:prstGeom prst="rect">
            <a:avLst/>
          </a:prstGeom>
          <a:noFill/>
          <a:ln w="57150">
            <a:solidFill>
              <a:srgbClr val="FF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49670" y="2585720"/>
            <a:ext cx="416369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7979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Aharoni" panose="02010803020104030203" pitchFamily="2" charset="-79"/>
                <a:sym typeface="+mn-ea"/>
              </a:rPr>
              <a:t>Shariah background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7979"/>
              </a:solidFill>
              <a:effectLst/>
              <a:uLnTx/>
              <a:uFillTx/>
              <a:latin typeface="汉仪太极体简" panose="02010600000101010101" charset="-122"/>
              <a:ea typeface="汉仪太极体简" panose="02010600000101010101" charset="-122"/>
              <a:cs typeface="Aharoni" panose="02010803020104030203" pitchFamily="2" charset="-79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24880" y="3354070"/>
            <a:ext cx="4388485" cy="1057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+mn-ea"/>
              </a:rPr>
              <a:t>Click here to add text information, the length can be filled according to actual needs, or you can copy the text directly here, the specific text size can be adjusted.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太极体简" panose="02010600000101010101" charset="-122"/>
              <a:ea typeface="汉仪太极体简" panose="02010600000101010101" charset="-122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092922" y="5476875"/>
            <a:ext cx="111457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未标题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5925" y="777875"/>
            <a:ext cx="7422515" cy="7422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边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380" y="-107315"/>
            <a:ext cx="6786245" cy="5784850"/>
          </a:xfrm>
          <a:prstGeom prst="rect">
            <a:avLst/>
          </a:prstGeom>
        </p:spPr>
      </p:pic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565" y="4117340"/>
            <a:ext cx="5096510" cy="4089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61950"/>
            <a:ext cx="16303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0" name="文本框 779"/>
          <p:cNvSpPr txBox="1"/>
          <p:nvPr/>
        </p:nvSpPr>
        <p:spPr>
          <a:xfrm>
            <a:off x="3255010" y="2889250"/>
            <a:ext cx="58496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+mn-ea"/>
              </a:rPr>
              <a:t>02Teaching method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9797"/>
              </a:solidFill>
              <a:effectLst/>
              <a:uLnTx/>
              <a:uFillTx/>
              <a:latin typeface="汉仪太极体简" panose="02010600000101010101" charset="-122"/>
              <a:ea typeface="汉仪太极体简" panose="02010600000101010101" charset="-122"/>
              <a:cs typeface="+mn-cs"/>
              <a:sym typeface="+mn-ea"/>
            </a:endParaRPr>
          </a:p>
        </p:txBody>
      </p:sp>
      <p:pic>
        <p:nvPicPr>
          <p:cNvPr id="21" name="图片 20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" y="3811270"/>
            <a:ext cx="2597785" cy="2597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糖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5" y="342900"/>
            <a:ext cx="1066165" cy="920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62100" y="428625"/>
            <a:ext cx="262953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+mn-ea"/>
              </a:rPr>
              <a:t>Click to add a title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0" y="889000"/>
            <a:ext cx="5096510" cy="40894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356100" y="1163320"/>
            <a:ext cx="7476490" cy="5035550"/>
            <a:chOff x="6737" y="1709"/>
            <a:chExt cx="11774" cy="7930"/>
          </a:xfrm>
        </p:grpSpPr>
        <p:pic>
          <p:nvPicPr>
            <p:cNvPr id="13" name="图片 12" descr="8c028dabe04d64ea3c3aa11767f6d8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7" y="1709"/>
              <a:ext cx="11774" cy="7930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1226" y="2977"/>
              <a:ext cx="2992" cy="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</a:rPr>
                <a:t>Please enter a title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599" y="4402"/>
              <a:ext cx="8351" cy="50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  <a:sym typeface="+mn-ea"/>
                </a:rPr>
                <a:t>Please enter text, please enter text, please enter text, please enter text</a:t>
              </a:r>
            </a:p>
            <a:p>
              <a:pPr marL="0" marR="0" lvl="0" indent="0" algn="dist" defTabSz="914400" rtl="0" eaLnBrk="1" fontAlgn="auto" latinLnBrk="0" hangingPunct="1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  <a:sym typeface="+mn-ea"/>
                </a:rPr>
                <a:t>Please enter text, please enter text, please enter text, please enter text</a:t>
              </a:r>
            </a:p>
            <a:p>
              <a:pPr marL="0" marR="0" lvl="0" indent="0" algn="dist" defTabSz="914400" rtl="0" eaLnBrk="1" fontAlgn="auto" latinLnBrk="0" hangingPunct="1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  <a:sym typeface="+mn-ea"/>
                </a:rPr>
                <a:t>Please enter text, please enter text, please enter text, please enter text</a:t>
              </a:r>
            </a:p>
            <a:p>
              <a:pPr marL="0" marR="0" lvl="0" indent="0" algn="dist" defTabSz="914400" rtl="0" eaLnBrk="1" fontAlgn="auto" latinLnBrk="0" hangingPunct="1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  <a:sym typeface="+mn-ea"/>
                </a:rPr>
                <a:t>Please enter text, please enter text, please enter text, please enter text</a:t>
              </a:r>
            </a:p>
            <a:p>
              <a:pPr marL="0" marR="0" lvl="0" indent="0" algn="dist" defTabSz="914400" rtl="0" eaLnBrk="1" fontAlgn="auto" latinLnBrk="0" hangingPunct="1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太极体简" panose="02010600000101010101" charset="-122"/>
                  <a:ea typeface="汉仪太极体简" panose="02010600000101010101" charset="-122"/>
                  <a:cs typeface="+mn-cs"/>
                  <a:sym typeface="+mn-ea"/>
                </a:rPr>
                <a:t>Please enter text, please enter text, please enter text, please enter text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  <a:sym typeface="+mn-ea"/>
              </a:endParaRPr>
            </a:p>
          </p:txBody>
        </p:sp>
      </p:grpSp>
      <p:pic>
        <p:nvPicPr>
          <p:cNvPr id="3" name="图片 2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433195"/>
            <a:ext cx="4658995" cy="4658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41"/>
  <p:tag name="KSO_WM_TEMPLATE_CATEGORY" val="custom"/>
  <p:tag name="KSO_WM_TEMPLATE_INDEX" val="20177907"/>
  <p:tag name="KSO_WM_UNIT_ID" val="custom20177907_24*i*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8"/>
  <p:tag name="KSO_WM_TEMPLATE_CATEGORY" val="custom"/>
  <p:tag name="KSO_WM_TEMPLATE_INDEX" val="20177907"/>
  <p:tag name="KSO_WM_UNIT_ID" val="custom20177907_24*i*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9"/>
  <p:tag name="KSO_WM_TEMPLATE_CATEGORY" val="custom"/>
  <p:tag name="KSO_WM_TEMPLATE_INDEX" val="20177907"/>
  <p:tag name="KSO_WM_UNIT_ID" val="custom20177907_24*i*5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h_a"/>
  <p:tag name="KSO_WM_UNIT_INDEX" val="1_1"/>
  <p:tag name="KSO_WM_UNIT_LAYERLEVEL" val="1_1"/>
  <p:tag name="KSO_WM_UNIT_VALUE" val="11"/>
  <p:tag name="KSO_WM_UNIT_HIGHLIGHT" val="0"/>
  <p:tag name="KSO_WM_UNIT_COMPATIBLE" val="0"/>
  <p:tag name="KSO_WM_UNIT_CLEAR" val="0"/>
  <p:tag name="KSO_WM_UNIT_PRESET_TEXT" val="请在此输入您的标题"/>
  <p:tag name="KSO_WM_TEMPLATE_CATEGORY" val="custom"/>
  <p:tag name="KSO_WM_TEMPLATE_INDEX" val="20177907"/>
  <p:tag name="KSO_WM_UNIT_ID" val="custom20177907_24*h_a*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1"/>
  <p:tag name="KSO_WM_TEMPLATE_CATEGORY" val="custom"/>
  <p:tag name="KSO_WM_TEMPLATE_INDEX" val="20177907"/>
  <p:tag name="KSO_WM_UNIT_ID" val="custom20177907_24*i*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2"/>
  <p:tag name="KSO_WM_TEMPLATE_CATEGORY" val="custom"/>
  <p:tag name="KSO_WM_TEMPLATE_INDEX" val="20177907"/>
  <p:tag name="KSO_WM_UNIT_ID" val="custom20177907_24*i*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3"/>
  <p:tag name="KSO_WM_TEMPLATE_CATEGORY" val="custom"/>
  <p:tag name="KSO_WM_TEMPLATE_INDEX" val="20177907"/>
  <p:tag name="KSO_WM_UNIT_ID" val="custom20177907_24*i*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4"/>
  <p:tag name="KSO_WM_TEMPLATE_CATEGORY" val="custom"/>
  <p:tag name="KSO_WM_TEMPLATE_INDEX" val="20177907"/>
  <p:tag name="KSO_WM_UNIT_ID" val="custom20177907_24*i*5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5"/>
  <p:tag name="KSO_WM_TEMPLATE_CATEGORY" val="custom"/>
  <p:tag name="KSO_WM_TEMPLATE_INDEX" val="20177907"/>
  <p:tag name="KSO_WM_UNIT_ID" val="custom20177907_24*i*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6"/>
  <p:tag name="KSO_WM_TEMPLATE_CATEGORY" val="custom"/>
  <p:tag name="KSO_WM_TEMPLATE_INDEX" val="20177907"/>
  <p:tag name="KSO_WM_UNIT_ID" val="custom20177907_24*i*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7"/>
  <p:tag name="KSO_WM_TEMPLATE_CATEGORY" val="custom"/>
  <p:tag name="KSO_WM_TEMPLATE_INDEX" val="20177907"/>
  <p:tag name="KSO_WM_UNIT_ID" val="custom20177907_24*i*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1104</Words>
  <PresentationFormat>Màn hình rộng</PresentationFormat>
  <Paragraphs>122</Paragraphs>
  <Slides>25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25</vt:i4>
      </vt:variant>
    </vt:vector>
  </HeadingPairs>
  <TitlesOfParts>
    <vt:vector size="35" baseType="lpstr">
      <vt:lpstr>楷体</vt:lpstr>
      <vt:lpstr>隶书</vt:lpstr>
      <vt:lpstr>微软雅黑</vt:lpstr>
      <vt:lpstr>汉仪太极体简</vt:lpstr>
      <vt:lpstr>Arial</vt:lpstr>
      <vt:lpstr>Calibri</vt:lpstr>
      <vt:lpstr>Calibri Light</vt:lpstr>
      <vt:lpstr>Office Theme</vt:lpstr>
      <vt:lpstr>Office 主题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2020-05-06T13:36:33Z</dcterms:created>
  <dcterms:modified xsi:type="dcterms:W3CDTF">2023-09-16T11:38:59Z</dcterms:modified>
</cp:coreProperties>
</file>