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7: TỪ CẬU BÉ LÀM THUÊ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Mày mò: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Kiên nhẫn tìm tòi để làm đ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một việc mà bản thân ch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từng làm.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9722</TotalTime>
  <Words>41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1074</cp:revision>
  <dcterms:created xsi:type="dcterms:W3CDTF">2008-09-09T22:52:10Z</dcterms:created>
  <dcterms:modified xsi:type="dcterms:W3CDTF">2022-08-19T09:14:17Z</dcterms:modified>
</cp:coreProperties>
</file>