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01" r:id="rId2"/>
    <p:sldId id="500" r:id="rId3"/>
    <p:sldId id="495" r:id="rId4"/>
    <p:sldId id="502" r:id="rId5"/>
    <p:sldId id="503" r:id="rId6"/>
    <p:sldId id="504" r:id="rId7"/>
    <p:sldId id="505" r:id="rId8"/>
    <p:sldId id="506" r:id="rId9"/>
    <p:sldId id="507" r:id="rId10"/>
    <p:sldId id="261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3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560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02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0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0.sv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svg"/><Relationship Id="rId9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5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5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59347" y="139017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82024" y="227609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47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BÀI 3: BIỂU THỨC TỌA ĐỘ CỦA CÁC PHÉP TOÁN VECT</a:t>
            </a:r>
            <a:r>
              <a:rPr lang="vi-VN" sz="60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6000" b="1" dirty="0">
                <a:solidFill>
                  <a:srgbClr val="3333FF"/>
                </a:solidFill>
                <a:latin typeface="More Sugar"/>
              </a:rPr>
              <a:t> (TIẾT 3)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174941" y="4625369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2B7FAC1C-039E-4AFE-ACB9-5C73290A481F}"/>
              </a:ext>
            </a:extLst>
          </p:cNvPr>
          <p:cNvSpPr/>
          <p:nvPr/>
        </p:nvSpPr>
        <p:spPr>
          <a:xfrm>
            <a:off x="9818118" y="242956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B9FE839B-9265-45BE-BB0D-9293DB6F8C6B}"/>
              </a:ext>
            </a:extLst>
          </p:cNvPr>
          <p:cNvSpPr/>
          <p:nvPr/>
        </p:nvSpPr>
        <p:spPr>
          <a:xfrm rot="813216">
            <a:off x="9789783" y="317357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3.3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7F85BB45-35DD-4726-A370-46683683AE56}"/>
              </a:ext>
            </a:extLst>
          </p:cNvPr>
          <p:cNvSpPr/>
          <p:nvPr/>
        </p:nvSpPr>
        <p:spPr>
          <a:xfrm rot="-1135901">
            <a:off x="4099442" y="1319319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E6922D83-E39D-4743-8562-7852111AA1E4}"/>
              </a:ext>
            </a:extLst>
          </p:cNvPr>
          <p:cNvSpPr/>
          <p:nvPr/>
        </p:nvSpPr>
        <p:spPr>
          <a:xfrm rot="813216">
            <a:off x="4579617" y="152999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9BCFCD10-E30C-4B6F-A431-03C28E361B01}"/>
              </a:ext>
            </a:extLst>
          </p:cNvPr>
          <p:cNvSpPr/>
          <p:nvPr/>
        </p:nvSpPr>
        <p:spPr>
          <a:xfrm rot="-1135901">
            <a:off x="7126148" y="4508206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D9392F80-867B-4CB2-B632-3FFC17BDE549}"/>
              </a:ext>
            </a:extLst>
          </p:cNvPr>
          <p:cNvSpPr/>
          <p:nvPr/>
        </p:nvSpPr>
        <p:spPr>
          <a:xfrm rot="813216">
            <a:off x="7606323" y="4718884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0347E01-82EF-6536-495B-91D0FBC949DF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7E568E-2653-4899-A253-A1D71B7F68DE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16760F71-F96F-481D-A6F2-7FB7449A638B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6D5D35F4-02D3-4CA9-B9EB-AEB470DC9D5E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6427B3A2-453F-45AA-BFEA-09974BFE7A46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DE0403D5-8D2C-4D37-978C-1A6A4E273942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792A2A50-A0DB-4CEA-A9D3-8721277998C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31987260-D3F1-40CD-9C95-A00A7E178F78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F3B50AC8-4032-43B0-A2E8-2DA6678F5141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9978AA1C-F60F-4C4F-A9D8-A599D9AAED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3C2BF9BD-97C5-4B6F-A5F4-4CC49F2D8F1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C7406264-61BD-4F0F-BB17-A17BBC65C300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E62010CA-74FD-44EC-8422-5446012361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99437F0B-1BFE-45F9-964F-88F09851223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A78EBFB4-938A-434D-90DF-335017AE745E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06706E04-BFFD-4CCA-B589-1E8515D20CB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9A2ED47D-7A5D-44D2-B78C-ADD61075B0B0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BEBCE338-BD7E-45B2-AB80-27E4E95F76AF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7AB3C326-BACC-477E-AB59-CDB127617AF7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BFF067C-6053-44FC-833A-B9705C562AAA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/>
              <a:t>a) </a:t>
            </a:r>
            <a:r>
              <a:rPr lang="en-US" b="1" dirty="0" err="1"/>
              <a:t>Xác</a:t>
            </a:r>
            <a:r>
              <a:rPr lang="en-US" b="1" dirty="0"/>
              <a:t> </a:t>
            </a:r>
            <a:r>
              <a:rPr lang="en-US" b="1" dirty="0" err="1"/>
              <a:t>định</a:t>
            </a:r>
            <a:r>
              <a:rPr lang="en-US" b="1" dirty="0"/>
              <a:t> </a:t>
            </a:r>
            <a:r>
              <a:rPr lang="en-US" b="1" dirty="0" err="1"/>
              <a:t>toạ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vectơ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r>
              <a:rPr lang="en-US" b="1" dirty="0"/>
              <a:t> </a:t>
            </a:r>
            <a:r>
              <a:rPr lang="en-US" b="1" dirty="0" err="1"/>
              <a:t>toạ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cuối</a:t>
            </a:r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AD9E5B2B-AD05-4333-801A-3FD2C94D81F5}"/>
              </a:ext>
            </a:extLst>
          </p:cNvPr>
          <p:cNvSpPr txBox="1">
            <a:spLocks/>
          </p:cNvSpPr>
          <p:nvPr/>
        </p:nvSpPr>
        <p:spPr>
          <a:xfrm>
            <a:off x="5483784" y="1314475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/>
              <a:t>VẬN DỤNG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135" y="949719"/>
                <a:ext cx="11430000" cy="547921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/>
                  <a:t>Cho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toạ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toạ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35" y="949719"/>
                <a:ext cx="11430000" cy="5479216"/>
              </a:xfrm>
              <a:prstGeom prst="rect">
                <a:avLst/>
              </a:prstGeom>
              <a:blipFill>
                <a:blip r:embed="rId11"/>
                <a:stretch>
                  <a:fillRect l="-95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/>
                  <a:t>Trong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gian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9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52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.</a:t>
                </a:r>
                <a:endParaRPr lang="fr-FR" sz="4622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A0ECB5CC-A8C7-4696-94F9-764C2CE60B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678D3C-1C6C-428D-BEB7-3775962CA1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5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500" dirty="0"/>
                  <a:t>Cho </a:t>
                </a:r>
                <a:r>
                  <a:rPr lang="en-US" sz="2500" dirty="0" err="1"/>
                  <a:t>ba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điểm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5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/>
                  <a:t>a) </a:t>
                </a:r>
                <a:r>
                  <a:rPr lang="en-US" sz="2500" dirty="0" err="1"/>
                  <a:t>Tìm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tọa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độ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của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các</a:t>
                </a:r>
                <a:r>
                  <a:rPr lang="en-US" sz="2500" dirty="0"/>
                  <a:t> </a:t>
                </a:r>
                <a:r>
                  <a:rPr lang="en-US" sz="2500" dirty="0" err="1"/>
                  <a:t>vectơ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5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5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2500" dirty="0"/>
                  <a:t>.	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/>
                  <a:t>b) </a:t>
                </a:r>
                <a:r>
                  <a:rPr lang="en-US" sz="2500" dirty="0" err="1"/>
                  <a:t>Tính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các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độ</a:t>
                </a:r>
                <a:r>
                  <a:rPr lang="en-US" sz="2500" dirty="0"/>
                  <a:t> </a:t>
                </a:r>
                <a:r>
                  <a:rPr lang="en-US" sz="2500" dirty="0" err="1"/>
                  <a:t>dài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𝐶𝐴</m:t>
                    </m:r>
                  </m:oMath>
                </a14:m>
                <a:r>
                  <a:rPr lang="en-US" sz="25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500" b="1" dirty="0"/>
                  <a:t>Lời </a:t>
                </a:r>
                <a:r>
                  <a:rPr lang="en-US" sz="2500" b="1" dirty="0" err="1"/>
                  <a:t>giải</a:t>
                </a:r>
                <a:endParaRPr lang="en-US" sz="2500" dirty="0"/>
              </a:p>
              <a:p>
                <a:pPr>
                  <a:lnSpc>
                    <a:spcPct val="150000"/>
                  </a:lnSpc>
                </a:pPr>
                <a:r>
                  <a:rPr lang="en-US" sz="2500" dirty="0"/>
                  <a:t>a) Ta </a:t>
                </a:r>
                <a:r>
                  <a:rPr lang="en-US" sz="2500" dirty="0" err="1"/>
                  <a:t>có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1−2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−0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5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2−1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500" dirty="0"/>
              </a:p>
              <a:p>
                <a:pPr>
                  <a:lnSpc>
                    <a:spcPct val="150000"/>
                  </a:lnSpc>
                </a:pPr>
                <a:r>
                  <a:rPr lang="en-US" sz="25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2−2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82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500" b="1" dirty="0"/>
                  <a:t>Lời </a:t>
                </a:r>
                <a:r>
                  <a:rPr lang="en-US" sz="2500" b="1" dirty="0" err="1"/>
                  <a:t>giải</a:t>
                </a:r>
                <a:endParaRPr lang="en-US" sz="25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(−1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8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+(−1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+(−1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+(−1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5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68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446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267039" y="-35967"/>
            <a:ext cx="5036486" cy="868478"/>
            <a:chOff x="3222050" y="1067930"/>
            <a:chExt cx="3588183" cy="1051659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488742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222050" y="1067930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0391" y="904379"/>
                <a:ext cx="11191217" cy="586539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/>
                  <a:t>Cho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−9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/>
                  <a:t>a) </a:t>
                </a:r>
                <a:r>
                  <a:rPr lang="en-US" sz="2800" dirty="0" err="1"/>
                  <a:t>Tìm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tọa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𝑁𝑃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en-US" sz="2800" dirty="0"/>
                  <a:t>.	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dài</a:t>
                </a:r>
                <a:r>
                  <a:rPr lang="en-US" sz="2800" dirty="0"/>
                  <a:t> MN, NP, MP.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 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−9−7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−16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𝑁𝑃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0+9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6−0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𝑀𝑃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0−7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6+2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−7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1" y="904379"/>
                <a:ext cx="11191217" cy="5865395"/>
              </a:xfrm>
              <a:prstGeom prst="rect">
                <a:avLst/>
              </a:prstGeom>
              <a:blipFill>
                <a:blip r:embed="rId7"/>
                <a:stretch>
                  <a:fillRect l="-70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53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267039" y="-35967"/>
            <a:ext cx="5036486" cy="868478"/>
            <a:chOff x="3222050" y="1067930"/>
            <a:chExt cx="3588183" cy="1051659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488742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222050" y="1067930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0391" y="956703"/>
                <a:ext cx="11191217" cy="586539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𝑀𝑁</m:t>
                            </m:r>
                          </m:e>
                        </m:acc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(−16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600" i="1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69</m:t>
                        </m:r>
                      </m:e>
                    </m:ra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𝑁𝑃</m:t>
                            </m:r>
                          </m:e>
                        </m:acc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+(−6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118</m:t>
                        </m:r>
                      </m:e>
                    </m:rad>
                  </m:oMath>
                </a14:m>
                <a:endParaRPr lang="en-US" sz="2600" i="1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𝑀𝑃</m:t>
                            </m:r>
                          </m:e>
                        </m:acc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(−7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+(−4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600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1" y="956703"/>
                <a:ext cx="11191217" cy="5865395"/>
              </a:xfrm>
              <a:prstGeom prst="rect">
                <a:avLst/>
              </a:prstGeom>
              <a:blipFill>
                <a:blip r:embed="rId7"/>
                <a:stretch>
                  <a:fillRect l="-54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761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413</Words>
  <Application>Microsoft Office PowerPoint</Application>
  <PresentationFormat>Widescreen</PresentationFormat>
  <Paragraphs>90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2024-11-18T01:46:36Z</dcterms:modified>
</cp:coreProperties>
</file>