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embeddedFontLst>
    <p:embeddedFont>
      <p:font typeface="Bookman Old Style" panose="0205060405050502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6fepUnXV8DUKjPZxWX9nxwrg4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CBABF9-EF7A-4E35-972D-E65FCF0FBF77}">
  <a:tblStyle styleId="{28CBABF9-EF7A-4E35-972D-E65FCF0FBF7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4232CDA-F670-4099-9A78-CB6E77EC632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G3Aweo-74k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opencolleges.edu.au/careers/career-quiz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"/>
          <p:cNvSpPr/>
          <p:nvPr/>
        </p:nvSpPr>
        <p:spPr>
          <a:xfrm>
            <a:off x="1359889" y="407500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FREE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10"/>
          <p:cNvCxnSpPr>
            <a:stCxn id="200" idx="1"/>
            <a:endCxn id="198" idx="0"/>
          </p:cNvCxnSpPr>
          <p:nvPr/>
        </p:nvCxnSpPr>
        <p:spPr>
          <a:xfrm flipH="1">
            <a:off x="2335322" y="2963351"/>
            <a:ext cx="975300" cy="1111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1" name="Google Shape;201;p10"/>
          <p:cNvSpPr/>
          <p:nvPr/>
        </p:nvSpPr>
        <p:spPr>
          <a:xfrm>
            <a:off x="3742137" y="38919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1426855" y="148025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3310622" y="26356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6512314" y="1425065"/>
            <a:ext cx="4903830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Personality quiz</a:t>
            </a:r>
            <a:endParaRPr/>
          </a:p>
        </p:txBody>
      </p:sp>
      <p:sp>
        <p:nvSpPr>
          <p:cNvPr id="205" name="Google Shape;205;p10"/>
          <p:cNvSpPr/>
          <p:nvPr/>
        </p:nvSpPr>
        <p:spPr>
          <a:xfrm>
            <a:off x="6512314" y="4175392"/>
            <a:ext cx="4903830" cy="72711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Talk about your career choice(s).</a:t>
            </a:r>
            <a:endParaRPr/>
          </a:p>
        </p:txBody>
      </p:sp>
      <p:cxnSp>
        <p:nvCxnSpPr>
          <p:cNvPr id="206" name="Google Shape;206;p10"/>
          <p:cNvCxnSpPr>
            <a:stCxn id="203" idx="3"/>
            <a:endCxn id="200" idx="0"/>
          </p:cNvCxnSpPr>
          <p:nvPr/>
        </p:nvCxnSpPr>
        <p:spPr>
          <a:xfrm>
            <a:off x="3310622" y="1807954"/>
            <a:ext cx="975300" cy="8277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07" name="Google Shape;207;p10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208" name="Google Shape;208;p10"/>
          <p:cNvSpPr/>
          <p:nvPr/>
        </p:nvSpPr>
        <p:spPr>
          <a:xfrm>
            <a:off x="5580309" y="388111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6436172" y="400952"/>
            <a:ext cx="1792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210" name="Google Shape;210;p10"/>
          <p:cNvSpPr/>
          <p:nvPr/>
        </p:nvSpPr>
        <p:spPr>
          <a:xfrm>
            <a:off x="6526769" y="2401677"/>
            <a:ext cx="4903830" cy="140897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Decide which jobs are traditionally considered done by male or female.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 Discuss why the jobs in 1 are traditionally done by men or women.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1"/>
          <p:cNvSpPr txBox="1"/>
          <p:nvPr/>
        </p:nvSpPr>
        <p:spPr>
          <a:xfrm>
            <a:off x="1345737" y="1113110"/>
            <a:ext cx="913476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 of three. Talk about your career choice(s).</a:t>
            </a:r>
            <a:endParaRPr/>
          </a:p>
        </p:txBody>
      </p:sp>
      <p:sp>
        <p:nvSpPr>
          <p:cNvPr id="218" name="Google Shape;218;p11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807719" y="1937033"/>
            <a:ext cx="10210800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think I'll work as a shop assistant because people often say that I have good persuasion skills.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Good for you. I'd like to be a nurse because I enjoy helping people.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Sounds great. I'd like to be a surgeon. I believe I can work well under pressure and don't mind working long hours. </a:t>
            </a:r>
            <a:endParaRPr/>
          </a:p>
        </p:txBody>
      </p:sp>
      <p:sp>
        <p:nvSpPr>
          <p:cNvPr id="220" name="Google Shape;220;p11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"/>
          <p:cNvSpPr/>
          <p:nvPr/>
        </p:nvSpPr>
        <p:spPr>
          <a:xfrm>
            <a:off x="1359889" y="407500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FREE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7" name="Google Shape;227;p12"/>
          <p:cNvCxnSpPr>
            <a:stCxn id="228" idx="1"/>
            <a:endCxn id="226" idx="0"/>
          </p:cNvCxnSpPr>
          <p:nvPr/>
        </p:nvCxnSpPr>
        <p:spPr>
          <a:xfrm flipH="1">
            <a:off x="2335322" y="2963351"/>
            <a:ext cx="975300" cy="1111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9" name="Google Shape;229;p12"/>
          <p:cNvSpPr/>
          <p:nvPr/>
        </p:nvSpPr>
        <p:spPr>
          <a:xfrm>
            <a:off x="3742137" y="38919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1426855" y="148025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2"/>
          <p:cNvSpPr/>
          <p:nvPr/>
        </p:nvSpPr>
        <p:spPr>
          <a:xfrm>
            <a:off x="3310622" y="26356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2"/>
          <p:cNvSpPr/>
          <p:nvPr/>
        </p:nvSpPr>
        <p:spPr>
          <a:xfrm>
            <a:off x="6512314" y="1425065"/>
            <a:ext cx="4903830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Personality quiz</a:t>
            </a:r>
            <a:endParaRPr/>
          </a:p>
        </p:txBody>
      </p:sp>
      <p:sp>
        <p:nvSpPr>
          <p:cNvPr id="233" name="Google Shape;233;p12"/>
          <p:cNvSpPr/>
          <p:nvPr/>
        </p:nvSpPr>
        <p:spPr>
          <a:xfrm>
            <a:off x="6512314" y="4175392"/>
            <a:ext cx="4903830" cy="72711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Talk about your career choice(s).</a:t>
            </a:r>
            <a:endParaRPr/>
          </a:p>
        </p:txBody>
      </p:sp>
      <p:cxnSp>
        <p:nvCxnSpPr>
          <p:cNvPr id="234" name="Google Shape;234;p12"/>
          <p:cNvCxnSpPr>
            <a:stCxn id="231" idx="3"/>
            <a:endCxn id="228" idx="0"/>
          </p:cNvCxnSpPr>
          <p:nvPr/>
        </p:nvCxnSpPr>
        <p:spPr>
          <a:xfrm>
            <a:off x="3310622" y="1807954"/>
            <a:ext cx="975300" cy="8277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5" name="Google Shape;235;p12"/>
          <p:cNvSpPr/>
          <p:nvPr/>
        </p:nvSpPr>
        <p:spPr>
          <a:xfrm>
            <a:off x="3078355" y="5267248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/>
          </a:p>
        </p:txBody>
      </p:sp>
      <p:sp>
        <p:nvSpPr>
          <p:cNvPr id="236" name="Google Shape;236;p12"/>
          <p:cNvSpPr/>
          <p:nvPr/>
        </p:nvSpPr>
        <p:spPr>
          <a:xfrm>
            <a:off x="6512314" y="5267248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2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238" name="Google Shape;238;p12"/>
          <p:cNvSpPr/>
          <p:nvPr/>
        </p:nvSpPr>
        <p:spPr>
          <a:xfrm>
            <a:off x="5580309" y="388111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2"/>
          <p:cNvSpPr/>
          <p:nvPr/>
        </p:nvSpPr>
        <p:spPr>
          <a:xfrm>
            <a:off x="6436172" y="400952"/>
            <a:ext cx="1792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cxnSp>
        <p:nvCxnSpPr>
          <p:cNvPr id="240" name="Google Shape;240;p12"/>
          <p:cNvCxnSpPr>
            <a:stCxn id="226" idx="3"/>
            <a:endCxn id="235" idx="0"/>
          </p:cNvCxnSpPr>
          <p:nvPr/>
        </p:nvCxnSpPr>
        <p:spPr>
          <a:xfrm>
            <a:off x="3310622" y="4430109"/>
            <a:ext cx="859200" cy="837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1" name="Google Shape;241;p12"/>
          <p:cNvSpPr/>
          <p:nvPr/>
        </p:nvSpPr>
        <p:spPr>
          <a:xfrm>
            <a:off x="6526769" y="2401677"/>
            <a:ext cx="4903830" cy="140897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Decide which jobs are traditionally done by men or women.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 Discuss why the jobs in 1 are traditionally done by men or women.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3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3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13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251" name="Google Shape;251;p13"/>
          <p:cNvSpPr txBox="1"/>
          <p:nvPr/>
        </p:nvSpPr>
        <p:spPr>
          <a:xfrm>
            <a:off x="1358390" y="2317712"/>
            <a:ext cx="938253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Video:</a:t>
            </a:r>
            <a:endParaRPr/>
          </a:p>
          <a:p>
            <a:pPr marL="1270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rgbClr val="A21E2B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https://www.youtube.com/watch?v=G3Aweo-74kY</a:t>
            </a:r>
            <a:endParaRPr sz="3200">
              <a:solidFill>
                <a:srgbClr val="A21E2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/>
          <p:nvPr/>
        </p:nvSpPr>
        <p:spPr>
          <a:xfrm>
            <a:off x="1882037" y="2055511"/>
            <a:ext cx="858408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the presentation for the Project lesson.</a:t>
            </a:r>
            <a:endParaRPr/>
          </a:p>
        </p:txBody>
      </p:sp>
      <p:sp>
        <p:nvSpPr>
          <p:cNvPr id="257" name="Google Shape;257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4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59" name="Google Shape;259;p14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260" name="Google Shape;2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67" name="Google Shape;2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6AA3B96-BE03-203C-46E7-FEB86EBF4F6C}"/>
              </a:ext>
            </a:extLst>
          </p:cNvPr>
          <p:cNvSpPr/>
          <p:nvPr/>
        </p:nvSpPr>
        <p:spPr>
          <a:xfrm>
            <a:off x="2956446" y="6055303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44252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97" name="Google Shape;97;p2"/>
          <p:cNvSpPr txBox="1"/>
          <p:nvPr/>
        </p:nvSpPr>
        <p:spPr>
          <a:xfrm>
            <a:off x="3362498" y="3695897"/>
            <a:ext cx="54670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Career choices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GENDER EQUALITY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5860670" y="2798481"/>
            <a:ext cx="339417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122515" y="2767704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Family Life</a:t>
            </a:r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4" name="Google Shape;114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OBJECTIVES</a:t>
              </a:r>
              <a:endParaRPr/>
            </a:p>
          </p:txBody>
        </p:sp>
        <p:pic>
          <p:nvPicPr>
            <p:cNvPr id="116" name="Google Shape;11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3"/>
          <p:cNvSpPr txBox="1">
            <a:spLocks noGrp="1"/>
          </p:cNvSpPr>
          <p:nvPr>
            <p:ph type="subTitle" idx="1"/>
          </p:nvPr>
        </p:nvSpPr>
        <p:spPr>
          <a:xfrm>
            <a:off x="1670100" y="2058825"/>
            <a:ext cx="8851800" cy="25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None/>
            </a:pPr>
            <a:endParaRPr sz="3600"/>
          </a:p>
          <a:p>
            <a:pPr marL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/>
              <a:t>Understand how to express opinions</a:t>
            </a:r>
            <a:endParaRPr sz="3600"/>
          </a:p>
          <a:p>
            <a:pPr marL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/>
              <a:t>Apply useful expressions to talk about career choices</a:t>
            </a:r>
            <a:endParaRPr sz="3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/>
          <p:nvPr/>
        </p:nvSpPr>
        <p:spPr>
          <a:xfrm>
            <a:off x="1359889" y="407500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FREE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stCxn id="124" idx="1"/>
            <a:endCxn id="122" idx="0"/>
          </p:cNvCxnSpPr>
          <p:nvPr/>
        </p:nvCxnSpPr>
        <p:spPr>
          <a:xfrm flipH="1">
            <a:off x="2335322" y="2963351"/>
            <a:ext cx="975300" cy="11118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5" name="Google Shape;125;p4"/>
          <p:cNvSpPr/>
          <p:nvPr/>
        </p:nvSpPr>
        <p:spPr>
          <a:xfrm>
            <a:off x="3742137" y="38919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1426855" y="148025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3310622" y="26356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6512314" y="1425065"/>
            <a:ext cx="4903830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Personality quiz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6512314" y="4175392"/>
            <a:ext cx="4903830" cy="727113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Talk about your career choice(s).</a:t>
            </a:r>
            <a:endParaRPr/>
          </a:p>
        </p:txBody>
      </p:sp>
      <p:cxnSp>
        <p:nvCxnSpPr>
          <p:cNvPr id="130" name="Google Shape;130;p4"/>
          <p:cNvCxnSpPr>
            <a:stCxn id="127" idx="3"/>
            <a:endCxn id="124" idx="0"/>
          </p:cNvCxnSpPr>
          <p:nvPr/>
        </p:nvCxnSpPr>
        <p:spPr>
          <a:xfrm>
            <a:off x="3310622" y="1807954"/>
            <a:ext cx="975300" cy="8277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078355" y="5267248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/>
          </a:p>
        </p:txBody>
      </p:sp>
      <p:sp>
        <p:nvSpPr>
          <p:cNvPr id="132" name="Google Shape;132;p4"/>
          <p:cNvSpPr/>
          <p:nvPr/>
        </p:nvSpPr>
        <p:spPr>
          <a:xfrm>
            <a:off x="6512314" y="5267248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 work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5580309" y="388111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6436172" y="400952"/>
            <a:ext cx="1792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cxnSp>
        <p:nvCxnSpPr>
          <p:cNvPr id="136" name="Google Shape;136;p4"/>
          <p:cNvCxnSpPr>
            <a:stCxn id="122" idx="3"/>
            <a:endCxn id="131" idx="0"/>
          </p:cNvCxnSpPr>
          <p:nvPr/>
        </p:nvCxnSpPr>
        <p:spPr>
          <a:xfrm>
            <a:off x="3310622" y="4430109"/>
            <a:ext cx="859200" cy="837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7" name="Google Shape;137;p4"/>
          <p:cNvSpPr/>
          <p:nvPr/>
        </p:nvSpPr>
        <p:spPr>
          <a:xfrm>
            <a:off x="6526769" y="2401677"/>
            <a:ext cx="4903830" cy="140897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Decide which jobs are traditionally done by men or women.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 Discuss why the jobs in 1 are traditionally done by men or women.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3742137" y="38919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1426855" y="148025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/>
          <p:nvPr/>
        </p:nvSpPr>
        <p:spPr>
          <a:xfrm>
            <a:off x="6512314" y="1425065"/>
            <a:ext cx="4903830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Personality quiz</a:t>
            </a:r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5580309" y="388111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6436172" y="400952"/>
            <a:ext cx="1792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0" y="4019502"/>
            <a:ext cx="12192001" cy="1815882"/>
          </a:xfrm>
          <a:prstGeom prst="rect">
            <a:avLst/>
          </a:prstGeom>
          <a:solidFill>
            <a:schemeClr val="dk1">
              <a:alpha val="4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PERSONALITY QUIZ: Find your suitable career!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https://www.opencolleges.edu.au/careers/career-quiz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"/>
          <p:cNvSpPr/>
          <p:nvPr/>
        </p:nvSpPr>
        <p:spPr>
          <a:xfrm>
            <a:off x="3742137" y="38919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/>
          <p:nvPr/>
        </p:nvSpPr>
        <p:spPr>
          <a:xfrm>
            <a:off x="1426855" y="148025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3310622" y="2635649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CONTROLLED PRACTICE</a:t>
            </a:r>
            <a:endParaRPr sz="1800" b="1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7"/>
          <p:cNvSpPr/>
          <p:nvPr/>
        </p:nvSpPr>
        <p:spPr>
          <a:xfrm>
            <a:off x="6512314" y="1425065"/>
            <a:ext cx="4903830" cy="69927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Personality quiz</a:t>
            </a:r>
            <a:endParaRPr/>
          </a:p>
        </p:txBody>
      </p:sp>
      <p:cxnSp>
        <p:nvCxnSpPr>
          <p:cNvPr id="166" name="Google Shape;166;p7"/>
          <p:cNvCxnSpPr>
            <a:stCxn id="163" idx="3"/>
            <a:endCxn id="164" idx="0"/>
          </p:cNvCxnSpPr>
          <p:nvPr/>
        </p:nvCxnSpPr>
        <p:spPr>
          <a:xfrm>
            <a:off x="3310622" y="1807954"/>
            <a:ext cx="975300" cy="8277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7" name="Google Shape;167;p7"/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4</a:t>
            </a:r>
            <a:endParaRPr/>
          </a:p>
        </p:txBody>
      </p:sp>
      <p:sp>
        <p:nvSpPr>
          <p:cNvPr id="168" name="Google Shape;168;p7"/>
          <p:cNvSpPr/>
          <p:nvPr/>
        </p:nvSpPr>
        <p:spPr>
          <a:xfrm>
            <a:off x="5580309" y="388111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7"/>
          <p:cNvSpPr/>
          <p:nvPr/>
        </p:nvSpPr>
        <p:spPr>
          <a:xfrm>
            <a:off x="6436172" y="400952"/>
            <a:ext cx="17924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6526769" y="2401677"/>
            <a:ext cx="4903830" cy="140897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Decide which jobs are traditionally done by men or women. </a:t>
            </a:r>
            <a:endParaRPr sz="180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 Discuss why the jobs in 1 are traditionally done by men or women.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897983" y="1024842"/>
            <a:ext cx="10395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Decide which jobs are traditionally done by men or women. Use the expressions given to help you. </a:t>
            </a:r>
            <a:endParaRPr/>
          </a:p>
        </p:txBody>
      </p:sp>
      <p:sp>
        <p:nvSpPr>
          <p:cNvPr id="178" name="Google Shape;178;p8"/>
          <p:cNvSpPr txBox="1"/>
          <p:nvPr/>
        </p:nvSpPr>
        <p:spPr>
          <a:xfrm>
            <a:off x="596626" y="126175"/>
            <a:ext cx="6646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9" name="Google Shape;179;p8"/>
          <p:cNvGraphicFramePr/>
          <p:nvPr/>
        </p:nvGraphicFramePr>
        <p:xfrm>
          <a:off x="596619" y="212798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{28CBABF9-EF7A-4E35-972D-E65FCF0FBF77}</a:tableStyleId>
              </a:tblPr>
              <a:tblGrid>
                <a:gridCol w="259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Jobs</a:t>
                      </a:r>
                      <a:endParaRPr/>
                    </a:p>
                  </a:txBody>
                  <a:tcPr marL="88750" marR="88750" marT="44375" marB="443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Men</a:t>
                      </a:r>
                      <a:endParaRPr/>
                    </a:p>
                  </a:txBody>
                  <a:tcPr marL="88750" marR="88750" marT="44375" marB="443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strike="noStrike" cap="none"/>
                        <a:t>Women</a:t>
                      </a:r>
                      <a:endParaRPr/>
                    </a:p>
                  </a:txBody>
                  <a:tcPr marL="88750" marR="88750" marT="44375" marB="443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None/>
                      </a:pPr>
                      <a:r>
                        <a:rPr lang="en-US" sz="1700" u="none" strike="noStrike" cap="none"/>
                        <a:t>1. Surgeons</a:t>
                      </a:r>
                      <a:endParaRPr sz="1700" u="none" strike="noStrike" cap="none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2. Shop assistants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3. Nurses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4. Airplane pilots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5. Firefighters 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9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6. Kindergarten teachers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7. Engineers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8. Secretaries </a:t>
                      </a:r>
                      <a:endParaRPr sz="1700">
                        <a:solidFill>
                          <a:srgbClr val="833C0B"/>
                        </a:solidFill>
                      </a:endParaRPr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8750" marR="88750" marT="44375" marB="443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0" name="Google Shape;180;p8"/>
          <p:cNvSpPr/>
          <p:nvPr/>
        </p:nvSpPr>
        <p:spPr>
          <a:xfrm>
            <a:off x="5951220" y="2127978"/>
            <a:ext cx="5240482" cy="4158478"/>
          </a:xfrm>
          <a:prstGeom prst="roundRect">
            <a:avLst>
              <a:gd name="adj" fmla="val 16667"/>
            </a:avLst>
          </a:prstGeom>
          <a:solidFill>
            <a:srgbClr val="C4E0B2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 expressions: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think / I believe (that)…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many more male (surgeons)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 female (surgeons).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 / Women traditionally work as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(firefighters) …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(Nursing) jobs are done by men / women.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(nurse's) job is traditionally done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men / women.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395377" y="121648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425549" y="1148131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9"/>
          <p:cNvSpPr txBox="1"/>
          <p:nvPr/>
        </p:nvSpPr>
        <p:spPr>
          <a:xfrm>
            <a:off x="1356360" y="1017463"/>
            <a:ext cx="103561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Discuss why the jobs in Task 1 are traditionally done by men or women. Use the ideas below to help you.</a:t>
            </a:r>
            <a:endParaRPr/>
          </a:p>
        </p:txBody>
      </p:sp>
      <p:sp>
        <p:nvSpPr>
          <p:cNvPr id="190" name="Google Shape;190;p9"/>
          <p:cNvSpPr txBox="1"/>
          <p:nvPr/>
        </p:nvSpPr>
        <p:spPr>
          <a:xfrm>
            <a:off x="596626" y="126175"/>
            <a:ext cx="6507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CONTROLLED PRACTICE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1" name="Google Shape;191;p9"/>
          <p:cNvGraphicFramePr/>
          <p:nvPr/>
        </p:nvGraphicFramePr>
        <p:xfrm>
          <a:off x="2401799" y="2252227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{E4232CDA-F670-4099-9A78-CB6E77EC632B}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360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SUGGESTED IDEAS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A3DB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330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Good physical strength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Good communication skills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Ability to work well under pressure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Being kind, gentle and caring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A3DBE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Ability to work long hours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Good persuasion skills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Flexible working schedule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Char char="•"/>
                      </a:pPr>
                      <a:r>
                        <a:rPr lang="en-US" sz="2400">
                          <a:solidFill>
                            <a:schemeClr val="dk1"/>
                          </a:solidFill>
                        </a:rPr>
                        <a:t>More time to take care of their families</a:t>
                      </a:r>
                      <a:endParaRPr sz="2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rgbClr val="A3DB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2" name="Google Shape;192;p9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9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Widescreen</PresentationFormat>
  <Paragraphs>126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Bookman Old Style</vt:lpstr>
      <vt:lpstr>Open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4</cp:revision>
  <dcterms:created xsi:type="dcterms:W3CDTF">2020-12-09T02:04:09Z</dcterms:created>
  <dcterms:modified xsi:type="dcterms:W3CDTF">2023-07-17T08:33:30Z</dcterms:modified>
</cp:coreProperties>
</file>